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86" r:id="rId3"/>
    <p:sldId id="258" r:id="rId4"/>
    <p:sldId id="288" r:id="rId5"/>
    <p:sldId id="287" r:id="rId6"/>
    <p:sldId id="290" r:id="rId7"/>
    <p:sldId id="291" r:id="rId8"/>
    <p:sldId id="292" r:id="rId9"/>
    <p:sldId id="259" r:id="rId10"/>
    <p:sldId id="294" r:id="rId11"/>
    <p:sldId id="295" r:id="rId12"/>
    <p:sldId id="296" r:id="rId13"/>
    <p:sldId id="297" r:id="rId14"/>
    <p:sldId id="298" r:id="rId15"/>
    <p:sldId id="260" r:id="rId16"/>
    <p:sldId id="304" r:id="rId17"/>
    <p:sldId id="305" r:id="rId18"/>
    <p:sldId id="266" r:id="rId19"/>
  </p:sldIdLst>
  <p:sldSz cx="9144000" cy="5143500" type="screen16x9"/>
  <p:notesSz cx="6858000" cy="9144000"/>
  <p:embeddedFontLst>
    <p:embeddedFont>
      <p:font typeface="Roboto Slab Regular" panose="020B0604020202020204" charset="0"/>
      <p:regular r:id="rId21"/>
      <p:bold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Lato Light" panose="020B0604020202020204" charset="0"/>
      <p:regular r:id="rId27"/>
      <p:bold r:id="rId28"/>
      <p:italic r:id="rId29"/>
      <p:boldItalic r:id="rId30"/>
    </p:embeddedFont>
    <p:embeddedFont>
      <p:font typeface="Comfortaa" panose="020B0604020202020204" charset="0"/>
      <p:regular r:id="rId31"/>
      <p:bold r:id="rId32"/>
    </p:embeddedFont>
    <p:embeddedFont>
      <p:font typeface="Permanent Marker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A16BF5-1A81-47A1-AF78-F3E5B879C890}">
  <a:tblStyle styleId="{04A16BF5-1A81-47A1-AF78-F3E5B879C8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77080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266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688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493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2178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527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3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6039a3cf85_1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6039a3cf85_1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578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039a3cf85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039a3cf85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908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6039a3cf85_1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6039a3cf85_1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912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61f1f213bd_3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61f1f213bd_3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635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778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6039a3cf85_1_14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6039a3cf85_1_14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046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3312600" y="1202650"/>
            <a:ext cx="25188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716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108750" y="2205300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1070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2333925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5113550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2435163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5214788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387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9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78752" y="4874742"/>
            <a:ext cx="1028700" cy="166366"/>
          </a:xfrm>
          <a:prstGeom prst="rect">
            <a:avLst/>
          </a:prstGeom>
        </p:spPr>
        <p:txBody>
          <a:bodyPr/>
          <a:lstStyle/>
          <a:p>
            <a:fld id="{C2DF335E-0DE6-42E9-A3FD-66F3B1A8DB50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971549" y="4874742"/>
            <a:ext cx="4800600" cy="166366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9F1E-F224-48B6-BCA7-0191A011B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27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47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19"/>
          <p:cNvSpPr txBox="1">
            <a:spLocks noGrp="1"/>
          </p:cNvSpPr>
          <p:nvPr>
            <p:ph type="subTitle" idx="1"/>
          </p:nvPr>
        </p:nvSpPr>
        <p:spPr>
          <a:xfrm flipH="1">
            <a:off x="719599" y="1598650"/>
            <a:ext cx="3510600" cy="300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19"/>
          <p:cNvSpPr txBox="1">
            <a:spLocks noGrp="1"/>
          </p:cNvSpPr>
          <p:nvPr>
            <p:ph type="subTitle" idx="2"/>
          </p:nvPr>
        </p:nvSpPr>
        <p:spPr>
          <a:xfrm flipH="1">
            <a:off x="4446300" y="1598650"/>
            <a:ext cx="3977700" cy="300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2" name="Google Shape;682;p19"/>
          <p:cNvSpPr/>
          <p:nvPr/>
        </p:nvSpPr>
        <p:spPr>
          <a:xfrm flipH="1">
            <a:off x="3483598" y="0"/>
            <a:ext cx="5660444" cy="1046784"/>
          </a:xfrm>
          <a:custGeom>
            <a:avLst/>
            <a:gdLst/>
            <a:ahLst/>
            <a:cxnLst/>
            <a:rect l="l" t="t" r="r" b="b"/>
            <a:pathLst>
              <a:path w="86687" h="16031" extrusionOk="0">
                <a:moveTo>
                  <a:pt x="86545" y="1"/>
                </a:moveTo>
                <a:cubicBezTo>
                  <a:pt x="86497" y="1"/>
                  <a:pt x="86437" y="1"/>
                  <a:pt x="86365" y="2"/>
                </a:cubicBezTo>
                <a:lnTo>
                  <a:pt x="86686" y="2"/>
                </a:lnTo>
                <a:cubicBezTo>
                  <a:pt x="86686" y="2"/>
                  <a:pt x="86640" y="1"/>
                  <a:pt x="86545" y="1"/>
                </a:cubicBezTo>
                <a:close/>
                <a:moveTo>
                  <a:pt x="0" y="2"/>
                </a:moveTo>
                <a:lnTo>
                  <a:pt x="0" y="15909"/>
                </a:lnTo>
                <a:cubicBezTo>
                  <a:pt x="0" y="15909"/>
                  <a:pt x="1537" y="16030"/>
                  <a:pt x="4325" y="16030"/>
                </a:cubicBezTo>
                <a:cubicBezTo>
                  <a:pt x="11718" y="16030"/>
                  <a:pt x="27909" y="15174"/>
                  <a:pt x="47594" y="8923"/>
                </a:cubicBezTo>
                <a:cubicBezTo>
                  <a:pt x="73781" y="611"/>
                  <a:pt x="84454" y="34"/>
                  <a:pt x="86365" y="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3" name="Google Shape;683;p19"/>
          <p:cNvGrpSpPr/>
          <p:nvPr/>
        </p:nvGrpSpPr>
        <p:grpSpPr>
          <a:xfrm>
            <a:off x="4343852" y="19319"/>
            <a:ext cx="4951992" cy="952953"/>
            <a:chOff x="4343852" y="19319"/>
            <a:chExt cx="4951992" cy="952953"/>
          </a:xfrm>
        </p:grpSpPr>
        <p:sp>
          <p:nvSpPr>
            <p:cNvPr id="684" name="Google Shape;684;p19"/>
            <p:cNvSpPr/>
            <p:nvPr/>
          </p:nvSpPr>
          <p:spPr>
            <a:xfrm flipH="1">
              <a:off x="8748869" y="46538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9"/>
            <p:cNvSpPr/>
            <p:nvPr/>
          </p:nvSpPr>
          <p:spPr>
            <a:xfrm flipH="1">
              <a:off x="8477933" y="767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9"/>
            <p:cNvSpPr/>
            <p:nvPr/>
          </p:nvSpPr>
          <p:spPr>
            <a:xfrm flipH="1">
              <a:off x="8376040" y="4002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9"/>
            <p:cNvSpPr/>
            <p:nvPr/>
          </p:nvSpPr>
          <p:spPr>
            <a:xfrm flipH="1">
              <a:off x="7622095" y="718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9"/>
            <p:cNvSpPr/>
            <p:nvPr/>
          </p:nvSpPr>
          <p:spPr>
            <a:xfrm flipH="1">
              <a:off x="7048742" y="101329"/>
              <a:ext cx="54349" cy="76941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9"/>
            <p:cNvSpPr/>
            <p:nvPr/>
          </p:nvSpPr>
          <p:spPr>
            <a:xfrm flipH="1">
              <a:off x="7817127" y="8455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9"/>
            <p:cNvSpPr/>
            <p:nvPr/>
          </p:nvSpPr>
          <p:spPr>
            <a:xfrm flipH="1">
              <a:off x="6671944" y="427873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9"/>
            <p:cNvSpPr/>
            <p:nvPr/>
          </p:nvSpPr>
          <p:spPr>
            <a:xfrm flipH="1">
              <a:off x="8145290" y="462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9"/>
            <p:cNvSpPr/>
            <p:nvPr/>
          </p:nvSpPr>
          <p:spPr>
            <a:xfrm flipH="1">
              <a:off x="8888015" y="1637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9"/>
            <p:cNvSpPr/>
            <p:nvPr/>
          </p:nvSpPr>
          <p:spPr>
            <a:xfrm flipH="1">
              <a:off x="8748877" y="9049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9"/>
            <p:cNvSpPr/>
            <p:nvPr/>
          </p:nvSpPr>
          <p:spPr>
            <a:xfrm flipH="1">
              <a:off x="6538395" y="462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5" name="Google Shape;695;p19"/>
            <p:cNvGrpSpPr/>
            <p:nvPr/>
          </p:nvGrpSpPr>
          <p:grpSpPr>
            <a:xfrm rot="4782693" flipH="1">
              <a:off x="5193742" y="46295"/>
              <a:ext cx="169069" cy="177313"/>
              <a:chOff x="4298580" y="207227"/>
              <a:chExt cx="169073" cy="177317"/>
            </a:xfrm>
          </p:grpSpPr>
          <p:sp>
            <p:nvSpPr>
              <p:cNvPr id="696" name="Google Shape;696;p19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2" name="Google Shape;702;p19"/>
            <p:cNvSpPr/>
            <p:nvPr/>
          </p:nvSpPr>
          <p:spPr>
            <a:xfrm flipH="1">
              <a:off x="4626970" y="306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9"/>
            <p:cNvSpPr/>
            <p:nvPr/>
          </p:nvSpPr>
          <p:spPr>
            <a:xfrm flipH="1">
              <a:off x="5905957" y="28573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9"/>
            <p:cNvSpPr/>
            <p:nvPr/>
          </p:nvSpPr>
          <p:spPr>
            <a:xfrm flipH="1">
              <a:off x="6484052" y="3323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9"/>
            <p:cNvSpPr/>
            <p:nvPr/>
          </p:nvSpPr>
          <p:spPr>
            <a:xfrm flipH="1">
              <a:off x="6099452" y="756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9"/>
            <p:cNvSpPr/>
            <p:nvPr/>
          </p:nvSpPr>
          <p:spPr>
            <a:xfrm flipH="1">
              <a:off x="5570540" y="2604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9"/>
            <p:cNvSpPr/>
            <p:nvPr/>
          </p:nvSpPr>
          <p:spPr>
            <a:xfrm flipH="1">
              <a:off x="4940177" y="966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8" name="Google Shape;708;p19"/>
            <p:cNvGrpSpPr/>
            <p:nvPr/>
          </p:nvGrpSpPr>
          <p:grpSpPr>
            <a:xfrm rot="8100000" flipH="1">
              <a:off x="7012710" y="339484"/>
              <a:ext cx="275190" cy="229969"/>
              <a:chOff x="1192779" y="389220"/>
              <a:chExt cx="275192" cy="229971"/>
            </a:xfrm>
          </p:grpSpPr>
          <p:sp>
            <p:nvSpPr>
              <p:cNvPr id="709" name="Google Shape;709;p1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19"/>
            <p:cNvSpPr/>
            <p:nvPr/>
          </p:nvSpPr>
          <p:spPr>
            <a:xfrm flipH="1">
              <a:off x="8244270" y="7720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9"/>
            <p:cNvSpPr/>
            <p:nvPr/>
          </p:nvSpPr>
          <p:spPr>
            <a:xfrm rot="-2283040" flipH="1">
              <a:off x="7342042" y="731018"/>
              <a:ext cx="54330" cy="76521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9"/>
            <p:cNvSpPr/>
            <p:nvPr/>
          </p:nvSpPr>
          <p:spPr>
            <a:xfrm flipH="1">
              <a:off x="4343852" y="193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9"/>
            <p:cNvSpPr/>
            <p:nvPr/>
          </p:nvSpPr>
          <p:spPr>
            <a:xfrm flipH="1">
              <a:off x="5624815" y="554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9" name="Google Shape;719;p19"/>
            <p:cNvGrpSpPr/>
            <p:nvPr/>
          </p:nvGrpSpPr>
          <p:grpSpPr>
            <a:xfrm rot="-3959737" flipH="1">
              <a:off x="8997237" y="484561"/>
              <a:ext cx="275188" cy="229968"/>
              <a:chOff x="1192779" y="389220"/>
              <a:chExt cx="275192" cy="229971"/>
            </a:xfrm>
          </p:grpSpPr>
          <p:sp>
            <p:nvSpPr>
              <p:cNvPr id="720" name="Google Shape;720;p1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6" name="Google Shape;726;p19"/>
            <p:cNvGrpSpPr/>
            <p:nvPr/>
          </p:nvGrpSpPr>
          <p:grpSpPr>
            <a:xfrm>
              <a:off x="7437914" y="170991"/>
              <a:ext cx="743477" cy="566995"/>
              <a:chOff x="177221" y="1113333"/>
              <a:chExt cx="2791876" cy="2129160"/>
            </a:xfrm>
          </p:grpSpPr>
          <p:sp>
            <p:nvSpPr>
              <p:cNvPr id="727" name="Google Shape;727;p19"/>
              <p:cNvSpPr/>
              <p:nvPr/>
            </p:nvSpPr>
            <p:spPr>
              <a:xfrm flipH="1">
                <a:off x="177221" y="1113333"/>
                <a:ext cx="2791876" cy="2129160"/>
              </a:xfrm>
              <a:custGeom>
                <a:avLst/>
                <a:gdLst/>
                <a:ahLst/>
                <a:cxnLst/>
                <a:rect l="l" t="t" r="r" b="b"/>
                <a:pathLst>
                  <a:path w="80186" h="61152" extrusionOk="0">
                    <a:moveTo>
                      <a:pt x="12597" y="1"/>
                    </a:moveTo>
                    <a:cubicBezTo>
                      <a:pt x="11984" y="1"/>
                      <a:pt x="11414" y="403"/>
                      <a:pt x="11253" y="1030"/>
                    </a:cubicBezTo>
                    <a:lnTo>
                      <a:pt x="183" y="43736"/>
                    </a:lnTo>
                    <a:cubicBezTo>
                      <a:pt x="0" y="44467"/>
                      <a:pt x="434" y="45220"/>
                      <a:pt x="1164" y="45425"/>
                    </a:cubicBezTo>
                    <a:lnTo>
                      <a:pt x="34877" y="54921"/>
                    </a:lnTo>
                    <a:lnTo>
                      <a:pt x="35334" y="55012"/>
                    </a:lnTo>
                    <a:lnTo>
                      <a:pt x="69823" y="61129"/>
                    </a:lnTo>
                    <a:cubicBezTo>
                      <a:pt x="69906" y="61144"/>
                      <a:pt x="69990" y="61152"/>
                      <a:pt x="70071" y="61152"/>
                    </a:cubicBezTo>
                    <a:cubicBezTo>
                      <a:pt x="70726" y="61152"/>
                      <a:pt x="71301" y="60683"/>
                      <a:pt x="71443" y="60034"/>
                    </a:cubicBezTo>
                    <a:lnTo>
                      <a:pt x="80026" y="16757"/>
                    </a:lnTo>
                    <a:cubicBezTo>
                      <a:pt x="80185" y="15935"/>
                      <a:pt x="79592" y="15159"/>
                      <a:pt x="78770" y="15113"/>
                    </a:cubicBezTo>
                    <a:lnTo>
                      <a:pt x="45034" y="12443"/>
                    </a:lnTo>
                    <a:cubicBezTo>
                      <a:pt x="44897" y="12420"/>
                      <a:pt x="44761" y="12397"/>
                      <a:pt x="44646" y="12352"/>
                    </a:cubicBezTo>
                    <a:lnTo>
                      <a:pt x="13102" y="94"/>
                    </a:lnTo>
                    <a:cubicBezTo>
                      <a:pt x="12935" y="31"/>
                      <a:pt x="12764" y="1"/>
                      <a:pt x="12597" y="1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 flipH="1">
                <a:off x="273387" y="1644265"/>
                <a:ext cx="1455163" cy="1504708"/>
              </a:xfrm>
              <a:custGeom>
                <a:avLst/>
                <a:gdLst/>
                <a:ahLst/>
                <a:cxnLst/>
                <a:rect l="l" t="t" r="r" b="b"/>
                <a:pathLst>
                  <a:path w="41794" h="43217" extrusionOk="0">
                    <a:moveTo>
                      <a:pt x="9515" y="0"/>
                    </a:moveTo>
                    <a:cubicBezTo>
                      <a:pt x="8920" y="0"/>
                      <a:pt x="8419" y="405"/>
                      <a:pt x="8286" y="983"/>
                    </a:cubicBezTo>
                    <a:lnTo>
                      <a:pt x="160" y="37526"/>
                    </a:lnTo>
                    <a:cubicBezTo>
                      <a:pt x="0" y="38234"/>
                      <a:pt x="503" y="38941"/>
                      <a:pt x="1210" y="39033"/>
                    </a:cubicBezTo>
                    <a:lnTo>
                      <a:pt x="33097" y="43210"/>
                    </a:lnTo>
                    <a:cubicBezTo>
                      <a:pt x="33143" y="43214"/>
                      <a:pt x="33189" y="43217"/>
                      <a:pt x="33234" y="43217"/>
                    </a:cubicBezTo>
                    <a:cubicBezTo>
                      <a:pt x="33842" y="43217"/>
                      <a:pt x="34383" y="42798"/>
                      <a:pt x="34489" y="42182"/>
                    </a:cubicBezTo>
                    <a:lnTo>
                      <a:pt x="41657" y="2992"/>
                    </a:lnTo>
                    <a:cubicBezTo>
                      <a:pt x="41794" y="2238"/>
                      <a:pt x="41246" y="1554"/>
                      <a:pt x="40492" y="1508"/>
                    </a:cubicBezTo>
                    <a:lnTo>
                      <a:pt x="9564" y="1"/>
                    </a:lnTo>
                    <a:cubicBezTo>
                      <a:pt x="9548" y="1"/>
                      <a:pt x="9532" y="0"/>
                      <a:pt x="95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 flipH="1">
                <a:off x="561084" y="2705676"/>
                <a:ext cx="1169067" cy="458964"/>
              </a:xfrm>
              <a:custGeom>
                <a:avLst/>
                <a:gdLst/>
                <a:ahLst/>
                <a:cxnLst/>
                <a:rect l="l" t="t" r="r" b="b"/>
                <a:pathLst>
                  <a:path w="33577" h="13182" extrusionOk="0">
                    <a:moveTo>
                      <a:pt x="16776" y="1"/>
                    </a:moveTo>
                    <a:cubicBezTo>
                      <a:pt x="9172" y="1"/>
                      <a:pt x="1" y="6607"/>
                      <a:pt x="1" y="6607"/>
                    </a:cubicBezTo>
                    <a:lnTo>
                      <a:pt x="33234" y="13181"/>
                    </a:lnTo>
                    <a:lnTo>
                      <a:pt x="33577" y="11036"/>
                    </a:lnTo>
                    <a:cubicBezTo>
                      <a:pt x="33577" y="11036"/>
                      <a:pt x="26547" y="1449"/>
                      <a:pt x="18649" y="148"/>
                    </a:cubicBezTo>
                    <a:cubicBezTo>
                      <a:pt x="18040" y="47"/>
                      <a:pt x="17414" y="1"/>
                      <a:pt x="16776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 flipH="1">
                <a:off x="324255" y="1504055"/>
                <a:ext cx="1405896" cy="1585867"/>
              </a:xfrm>
              <a:custGeom>
                <a:avLst/>
                <a:gdLst/>
                <a:ahLst/>
                <a:cxnLst/>
                <a:rect l="l" t="t" r="r" b="b"/>
                <a:pathLst>
                  <a:path w="40379" h="45548" extrusionOk="0">
                    <a:moveTo>
                      <a:pt x="19480" y="0"/>
                    </a:moveTo>
                    <a:cubicBezTo>
                      <a:pt x="12958" y="0"/>
                      <a:pt x="8629" y="3138"/>
                      <a:pt x="8629" y="3138"/>
                    </a:cubicBezTo>
                    <a:lnTo>
                      <a:pt x="1233" y="35687"/>
                    </a:lnTo>
                    <a:lnTo>
                      <a:pt x="1" y="41119"/>
                    </a:lnTo>
                    <a:cubicBezTo>
                      <a:pt x="5884" y="38633"/>
                      <a:pt x="10954" y="37708"/>
                      <a:pt x="15241" y="37708"/>
                    </a:cubicBezTo>
                    <a:cubicBezTo>
                      <a:pt x="27722" y="37708"/>
                      <a:pt x="33577" y="45548"/>
                      <a:pt x="33577" y="45548"/>
                    </a:cubicBezTo>
                    <a:lnTo>
                      <a:pt x="40379" y="7338"/>
                    </a:lnTo>
                    <a:cubicBezTo>
                      <a:pt x="40379" y="7338"/>
                      <a:pt x="39785" y="7019"/>
                      <a:pt x="36339" y="5466"/>
                    </a:cubicBezTo>
                    <a:cubicBezTo>
                      <a:pt x="34490" y="4645"/>
                      <a:pt x="31842" y="3458"/>
                      <a:pt x="28007" y="1814"/>
                    </a:cubicBezTo>
                    <a:cubicBezTo>
                      <a:pt x="24915" y="480"/>
                      <a:pt x="22030" y="0"/>
                      <a:pt x="1948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 flipH="1">
                <a:off x="1429711" y="1204346"/>
                <a:ext cx="1456764" cy="1778687"/>
              </a:xfrm>
              <a:custGeom>
                <a:avLst/>
                <a:gdLst/>
                <a:ahLst/>
                <a:cxnLst/>
                <a:rect l="l" t="t" r="r" b="b"/>
                <a:pathLst>
                  <a:path w="41840" h="51086" extrusionOk="0">
                    <a:moveTo>
                      <a:pt x="11915" y="0"/>
                    </a:moveTo>
                    <a:cubicBezTo>
                      <a:pt x="11412" y="0"/>
                      <a:pt x="10939" y="321"/>
                      <a:pt x="10797" y="836"/>
                    </a:cubicBezTo>
                    <a:lnTo>
                      <a:pt x="161" y="39479"/>
                    </a:lnTo>
                    <a:cubicBezTo>
                      <a:pt x="1" y="40072"/>
                      <a:pt x="320" y="40666"/>
                      <a:pt x="914" y="40871"/>
                    </a:cubicBezTo>
                    <a:lnTo>
                      <a:pt x="31637" y="51028"/>
                    </a:lnTo>
                    <a:cubicBezTo>
                      <a:pt x="31757" y="51067"/>
                      <a:pt x="31879" y="51086"/>
                      <a:pt x="31999" y="51086"/>
                    </a:cubicBezTo>
                    <a:cubicBezTo>
                      <a:pt x="32515" y="51086"/>
                      <a:pt x="32991" y="50744"/>
                      <a:pt x="33120" y="50207"/>
                    </a:cubicBezTo>
                    <a:lnTo>
                      <a:pt x="41703" y="13572"/>
                    </a:lnTo>
                    <a:cubicBezTo>
                      <a:pt x="41840" y="13024"/>
                      <a:pt x="41566" y="12477"/>
                      <a:pt x="41041" y="12248"/>
                    </a:cubicBezTo>
                    <a:lnTo>
                      <a:pt x="12349" y="83"/>
                    </a:lnTo>
                    <a:cubicBezTo>
                      <a:pt x="12207" y="27"/>
                      <a:pt x="12060" y="0"/>
                      <a:pt x="119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9"/>
              <p:cNvSpPr/>
              <p:nvPr/>
            </p:nvSpPr>
            <p:spPr>
              <a:xfrm flipH="1">
                <a:off x="1722178" y="2433787"/>
                <a:ext cx="1141248" cy="503566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4463" extrusionOk="0">
                    <a:moveTo>
                      <a:pt x="14741" y="1"/>
                    </a:moveTo>
                    <a:cubicBezTo>
                      <a:pt x="7877" y="1"/>
                      <a:pt x="594" y="3871"/>
                      <a:pt x="594" y="3871"/>
                    </a:cubicBezTo>
                    <a:lnTo>
                      <a:pt x="1" y="5948"/>
                    </a:lnTo>
                    <a:lnTo>
                      <a:pt x="32778" y="14462"/>
                    </a:lnTo>
                    <a:cubicBezTo>
                      <a:pt x="32778" y="14462"/>
                      <a:pt x="26455" y="2798"/>
                      <a:pt x="18786" y="539"/>
                    </a:cubicBezTo>
                    <a:cubicBezTo>
                      <a:pt x="17497" y="159"/>
                      <a:pt x="16127" y="1"/>
                      <a:pt x="14741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9"/>
              <p:cNvSpPr/>
              <p:nvPr/>
            </p:nvSpPr>
            <p:spPr>
              <a:xfrm flipH="1">
                <a:off x="1418569" y="1267226"/>
                <a:ext cx="1424175" cy="1670126"/>
              </a:xfrm>
              <a:custGeom>
                <a:avLst/>
                <a:gdLst/>
                <a:ahLst/>
                <a:cxnLst/>
                <a:rect l="l" t="t" r="r" b="b"/>
                <a:pathLst>
                  <a:path w="40904" h="47968" extrusionOk="0">
                    <a:moveTo>
                      <a:pt x="11226" y="0"/>
                    </a:moveTo>
                    <a:cubicBezTo>
                      <a:pt x="10652" y="0"/>
                      <a:pt x="10500" y="11"/>
                      <a:pt x="10500" y="11"/>
                    </a:cubicBezTo>
                    <a:lnTo>
                      <a:pt x="1210" y="33085"/>
                    </a:lnTo>
                    <a:lnTo>
                      <a:pt x="0" y="37376"/>
                    </a:lnTo>
                    <a:cubicBezTo>
                      <a:pt x="0" y="37376"/>
                      <a:pt x="3398" y="35613"/>
                      <a:pt x="8691" y="35613"/>
                    </a:cubicBezTo>
                    <a:cubicBezTo>
                      <a:pt x="14777" y="35613"/>
                      <a:pt x="23370" y="37944"/>
                      <a:pt x="32184" y="47967"/>
                    </a:cubicBezTo>
                    <a:lnTo>
                      <a:pt x="40903" y="10009"/>
                    </a:lnTo>
                    <a:cubicBezTo>
                      <a:pt x="40903" y="10009"/>
                      <a:pt x="39191" y="6813"/>
                      <a:pt x="35288" y="4097"/>
                    </a:cubicBezTo>
                    <a:cubicBezTo>
                      <a:pt x="32595" y="2248"/>
                      <a:pt x="28897" y="605"/>
                      <a:pt x="24035" y="399"/>
                    </a:cubicBezTo>
                    <a:cubicBezTo>
                      <a:pt x="15797" y="54"/>
                      <a:pt x="12489" y="0"/>
                      <a:pt x="11226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 flipH="1">
                <a:off x="1722178" y="2573718"/>
                <a:ext cx="1133275" cy="363634"/>
              </a:xfrm>
              <a:custGeom>
                <a:avLst/>
                <a:gdLst/>
                <a:ahLst/>
                <a:cxnLst/>
                <a:rect l="l" t="t" r="r" b="b"/>
                <a:pathLst>
                  <a:path w="32549" h="10444" extrusionOk="0">
                    <a:moveTo>
                      <a:pt x="7968" y="0"/>
                    </a:moveTo>
                    <a:cubicBezTo>
                      <a:pt x="6749" y="0"/>
                      <a:pt x="5539" y="85"/>
                      <a:pt x="4314" y="217"/>
                    </a:cubicBezTo>
                    <a:cubicBezTo>
                      <a:pt x="2853" y="423"/>
                      <a:pt x="1392" y="651"/>
                      <a:pt x="0" y="1130"/>
                    </a:cubicBezTo>
                    <a:cubicBezTo>
                      <a:pt x="2202" y="624"/>
                      <a:pt x="4444" y="411"/>
                      <a:pt x="6676" y="411"/>
                    </a:cubicBezTo>
                    <a:cubicBezTo>
                      <a:pt x="7358" y="411"/>
                      <a:pt x="8040" y="431"/>
                      <a:pt x="8719" y="468"/>
                    </a:cubicBezTo>
                    <a:cubicBezTo>
                      <a:pt x="11641" y="651"/>
                      <a:pt x="14540" y="1108"/>
                      <a:pt x="17325" y="1998"/>
                    </a:cubicBezTo>
                    <a:cubicBezTo>
                      <a:pt x="18032" y="2180"/>
                      <a:pt x="18694" y="2454"/>
                      <a:pt x="19379" y="2705"/>
                    </a:cubicBezTo>
                    <a:lnTo>
                      <a:pt x="20406" y="3071"/>
                    </a:lnTo>
                    <a:cubicBezTo>
                      <a:pt x="20748" y="3185"/>
                      <a:pt x="21091" y="3344"/>
                      <a:pt x="21410" y="3504"/>
                    </a:cubicBezTo>
                    <a:lnTo>
                      <a:pt x="23419" y="4394"/>
                    </a:lnTo>
                    <a:cubicBezTo>
                      <a:pt x="24035" y="4760"/>
                      <a:pt x="24697" y="5102"/>
                      <a:pt x="25336" y="5467"/>
                    </a:cubicBezTo>
                    <a:lnTo>
                      <a:pt x="26295" y="5992"/>
                    </a:lnTo>
                    <a:cubicBezTo>
                      <a:pt x="26614" y="6175"/>
                      <a:pt x="26911" y="6380"/>
                      <a:pt x="27208" y="6586"/>
                    </a:cubicBezTo>
                    <a:lnTo>
                      <a:pt x="29034" y="7795"/>
                    </a:lnTo>
                    <a:cubicBezTo>
                      <a:pt x="30244" y="8617"/>
                      <a:pt x="31362" y="9576"/>
                      <a:pt x="32549" y="10443"/>
                    </a:cubicBezTo>
                    <a:lnTo>
                      <a:pt x="30906" y="8982"/>
                    </a:lnTo>
                    <a:lnTo>
                      <a:pt x="30061" y="8252"/>
                    </a:lnTo>
                    <a:cubicBezTo>
                      <a:pt x="29787" y="8001"/>
                      <a:pt x="29513" y="7773"/>
                      <a:pt x="29217" y="7567"/>
                    </a:cubicBezTo>
                    <a:lnTo>
                      <a:pt x="27413" y="6266"/>
                    </a:lnTo>
                    <a:cubicBezTo>
                      <a:pt x="27117" y="6061"/>
                      <a:pt x="26820" y="5832"/>
                      <a:pt x="26523" y="5627"/>
                    </a:cubicBezTo>
                    <a:lnTo>
                      <a:pt x="25564" y="5056"/>
                    </a:lnTo>
                    <a:cubicBezTo>
                      <a:pt x="24925" y="4691"/>
                      <a:pt x="24286" y="4303"/>
                      <a:pt x="23647" y="3938"/>
                    </a:cubicBezTo>
                    <a:lnTo>
                      <a:pt x="21639" y="3002"/>
                    </a:lnTo>
                    <a:cubicBezTo>
                      <a:pt x="21296" y="2865"/>
                      <a:pt x="20977" y="2683"/>
                      <a:pt x="20634" y="2546"/>
                    </a:cubicBezTo>
                    <a:lnTo>
                      <a:pt x="19584" y="2158"/>
                    </a:lnTo>
                    <a:cubicBezTo>
                      <a:pt x="18877" y="1929"/>
                      <a:pt x="18215" y="1610"/>
                      <a:pt x="17484" y="1427"/>
                    </a:cubicBezTo>
                    <a:lnTo>
                      <a:pt x="15339" y="856"/>
                    </a:lnTo>
                    <a:cubicBezTo>
                      <a:pt x="14608" y="697"/>
                      <a:pt x="13878" y="583"/>
                      <a:pt x="13170" y="446"/>
                    </a:cubicBezTo>
                    <a:lnTo>
                      <a:pt x="12623" y="332"/>
                    </a:lnTo>
                    <a:lnTo>
                      <a:pt x="12052" y="286"/>
                    </a:lnTo>
                    <a:lnTo>
                      <a:pt x="10956" y="149"/>
                    </a:lnTo>
                    <a:cubicBezTo>
                      <a:pt x="10226" y="58"/>
                      <a:pt x="9473" y="58"/>
                      <a:pt x="8742" y="12"/>
                    </a:cubicBezTo>
                    <a:cubicBezTo>
                      <a:pt x="8484" y="4"/>
                      <a:pt x="8226" y="0"/>
                      <a:pt x="79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9"/>
              <p:cNvSpPr/>
              <p:nvPr/>
            </p:nvSpPr>
            <p:spPr>
              <a:xfrm flipH="1">
                <a:off x="1921647" y="2639140"/>
                <a:ext cx="727999" cy="218724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282" extrusionOk="0">
                    <a:moveTo>
                      <a:pt x="1651" y="1"/>
                    </a:moveTo>
                    <a:cubicBezTo>
                      <a:pt x="1101" y="1"/>
                      <a:pt x="551" y="16"/>
                      <a:pt x="1" y="50"/>
                    </a:cubicBezTo>
                    <a:cubicBezTo>
                      <a:pt x="914" y="119"/>
                      <a:pt x="1850" y="187"/>
                      <a:pt x="2763" y="301"/>
                    </a:cubicBezTo>
                    <a:cubicBezTo>
                      <a:pt x="3676" y="415"/>
                      <a:pt x="4589" y="552"/>
                      <a:pt x="5479" y="689"/>
                    </a:cubicBezTo>
                    <a:cubicBezTo>
                      <a:pt x="7305" y="1009"/>
                      <a:pt x="9085" y="1397"/>
                      <a:pt x="10843" y="1899"/>
                    </a:cubicBezTo>
                    <a:cubicBezTo>
                      <a:pt x="12623" y="2378"/>
                      <a:pt x="14335" y="3018"/>
                      <a:pt x="16024" y="3748"/>
                    </a:cubicBezTo>
                    <a:lnTo>
                      <a:pt x="17280" y="4296"/>
                    </a:lnTo>
                    <a:lnTo>
                      <a:pt x="18512" y="4935"/>
                    </a:lnTo>
                    <a:lnTo>
                      <a:pt x="19128" y="5232"/>
                    </a:lnTo>
                    <a:lnTo>
                      <a:pt x="19722" y="5597"/>
                    </a:lnTo>
                    <a:cubicBezTo>
                      <a:pt x="20110" y="5825"/>
                      <a:pt x="20521" y="6053"/>
                      <a:pt x="20909" y="6282"/>
                    </a:cubicBezTo>
                    <a:cubicBezTo>
                      <a:pt x="19448" y="5163"/>
                      <a:pt x="17896" y="4113"/>
                      <a:pt x="16207" y="3314"/>
                    </a:cubicBezTo>
                    <a:cubicBezTo>
                      <a:pt x="14541" y="2493"/>
                      <a:pt x="12806" y="1831"/>
                      <a:pt x="11003" y="1328"/>
                    </a:cubicBezTo>
                    <a:cubicBezTo>
                      <a:pt x="9222" y="849"/>
                      <a:pt x="7396" y="461"/>
                      <a:pt x="5547" y="233"/>
                    </a:cubicBezTo>
                    <a:cubicBezTo>
                      <a:pt x="4248" y="89"/>
                      <a:pt x="2950" y="1"/>
                      <a:pt x="16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9"/>
              <p:cNvSpPr/>
              <p:nvPr/>
            </p:nvSpPr>
            <p:spPr>
              <a:xfrm flipH="1">
                <a:off x="568221" y="2866568"/>
                <a:ext cx="1161930" cy="269453"/>
              </a:xfrm>
              <a:custGeom>
                <a:avLst/>
                <a:gdLst/>
                <a:ahLst/>
                <a:cxnLst/>
                <a:rect l="l" t="t" r="r" b="b"/>
                <a:pathLst>
                  <a:path w="33372" h="7739" extrusionOk="0">
                    <a:moveTo>
                      <a:pt x="10843" y="1"/>
                    </a:moveTo>
                    <a:cubicBezTo>
                      <a:pt x="10112" y="46"/>
                      <a:pt x="9382" y="115"/>
                      <a:pt x="8629" y="183"/>
                    </a:cubicBezTo>
                    <a:lnTo>
                      <a:pt x="7533" y="275"/>
                    </a:lnTo>
                    <a:cubicBezTo>
                      <a:pt x="7168" y="320"/>
                      <a:pt x="6803" y="389"/>
                      <a:pt x="6437" y="457"/>
                    </a:cubicBezTo>
                    <a:lnTo>
                      <a:pt x="4269" y="822"/>
                    </a:lnTo>
                    <a:cubicBezTo>
                      <a:pt x="3904" y="891"/>
                      <a:pt x="3539" y="982"/>
                      <a:pt x="3196" y="1096"/>
                    </a:cubicBezTo>
                    <a:lnTo>
                      <a:pt x="2123" y="1393"/>
                    </a:lnTo>
                    <a:lnTo>
                      <a:pt x="1" y="1986"/>
                    </a:lnTo>
                    <a:cubicBezTo>
                      <a:pt x="1439" y="1713"/>
                      <a:pt x="2877" y="1347"/>
                      <a:pt x="4315" y="1119"/>
                    </a:cubicBezTo>
                    <a:lnTo>
                      <a:pt x="6483" y="822"/>
                    </a:lnTo>
                    <a:cubicBezTo>
                      <a:pt x="6848" y="777"/>
                      <a:pt x="7214" y="708"/>
                      <a:pt x="7579" y="685"/>
                    </a:cubicBezTo>
                    <a:lnTo>
                      <a:pt x="8674" y="640"/>
                    </a:lnTo>
                    <a:cubicBezTo>
                      <a:pt x="9405" y="594"/>
                      <a:pt x="10135" y="548"/>
                      <a:pt x="10866" y="503"/>
                    </a:cubicBezTo>
                    <a:lnTo>
                      <a:pt x="13057" y="571"/>
                    </a:lnTo>
                    <a:cubicBezTo>
                      <a:pt x="13422" y="571"/>
                      <a:pt x="13787" y="571"/>
                      <a:pt x="14130" y="594"/>
                    </a:cubicBezTo>
                    <a:lnTo>
                      <a:pt x="15225" y="731"/>
                    </a:lnTo>
                    <a:cubicBezTo>
                      <a:pt x="15956" y="822"/>
                      <a:pt x="16686" y="845"/>
                      <a:pt x="17394" y="982"/>
                    </a:cubicBezTo>
                    <a:cubicBezTo>
                      <a:pt x="20292" y="1393"/>
                      <a:pt x="23100" y="2260"/>
                      <a:pt x="25793" y="3356"/>
                    </a:cubicBezTo>
                    <a:cubicBezTo>
                      <a:pt x="28487" y="4474"/>
                      <a:pt x="31066" y="5890"/>
                      <a:pt x="33371" y="7738"/>
                    </a:cubicBezTo>
                    <a:cubicBezTo>
                      <a:pt x="32321" y="6711"/>
                      <a:pt x="31112" y="5844"/>
                      <a:pt x="29879" y="5022"/>
                    </a:cubicBezTo>
                    <a:cubicBezTo>
                      <a:pt x="28624" y="4246"/>
                      <a:pt x="27323" y="3539"/>
                      <a:pt x="25976" y="2945"/>
                    </a:cubicBezTo>
                    <a:cubicBezTo>
                      <a:pt x="25291" y="2648"/>
                      <a:pt x="24629" y="2306"/>
                      <a:pt x="23922" y="2101"/>
                    </a:cubicBezTo>
                    <a:lnTo>
                      <a:pt x="22872" y="1735"/>
                    </a:lnTo>
                    <a:lnTo>
                      <a:pt x="22347" y="1553"/>
                    </a:lnTo>
                    <a:lnTo>
                      <a:pt x="21822" y="1393"/>
                    </a:lnTo>
                    <a:cubicBezTo>
                      <a:pt x="21091" y="1210"/>
                      <a:pt x="20384" y="1005"/>
                      <a:pt x="19676" y="822"/>
                    </a:cubicBezTo>
                    <a:lnTo>
                      <a:pt x="17485" y="412"/>
                    </a:lnTo>
                    <a:cubicBezTo>
                      <a:pt x="16755" y="275"/>
                      <a:pt x="16024" y="252"/>
                      <a:pt x="15271" y="160"/>
                    </a:cubicBezTo>
                    <a:lnTo>
                      <a:pt x="14175" y="46"/>
                    </a:lnTo>
                    <a:cubicBezTo>
                      <a:pt x="13810" y="23"/>
                      <a:pt x="13445" y="23"/>
                      <a:pt x="13057" y="23"/>
                    </a:cubicBezTo>
                    <a:lnTo>
                      <a:pt x="10843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 flipH="1">
                <a:off x="766124" y="2928508"/>
                <a:ext cx="750247" cy="143135"/>
              </a:xfrm>
              <a:custGeom>
                <a:avLst/>
                <a:gdLst/>
                <a:ahLst/>
                <a:cxnLst/>
                <a:rect l="l" t="t" r="r" b="b"/>
                <a:pathLst>
                  <a:path w="21548" h="4111" extrusionOk="0">
                    <a:moveTo>
                      <a:pt x="5308" y="1"/>
                    </a:moveTo>
                    <a:cubicBezTo>
                      <a:pt x="3530" y="1"/>
                      <a:pt x="1734" y="268"/>
                      <a:pt x="1" y="641"/>
                    </a:cubicBezTo>
                    <a:cubicBezTo>
                      <a:pt x="480" y="595"/>
                      <a:pt x="937" y="573"/>
                      <a:pt x="1393" y="527"/>
                    </a:cubicBezTo>
                    <a:lnTo>
                      <a:pt x="2078" y="459"/>
                    </a:lnTo>
                    <a:lnTo>
                      <a:pt x="2763" y="459"/>
                    </a:lnTo>
                    <a:lnTo>
                      <a:pt x="4155" y="413"/>
                    </a:lnTo>
                    <a:lnTo>
                      <a:pt x="5524" y="459"/>
                    </a:lnTo>
                    <a:cubicBezTo>
                      <a:pt x="7351" y="550"/>
                      <a:pt x="9177" y="732"/>
                      <a:pt x="10980" y="1075"/>
                    </a:cubicBezTo>
                    <a:cubicBezTo>
                      <a:pt x="12783" y="1372"/>
                      <a:pt x="14563" y="1805"/>
                      <a:pt x="16344" y="2307"/>
                    </a:cubicBezTo>
                    <a:cubicBezTo>
                      <a:pt x="17211" y="2558"/>
                      <a:pt x="18101" y="2832"/>
                      <a:pt x="18969" y="3129"/>
                    </a:cubicBezTo>
                    <a:cubicBezTo>
                      <a:pt x="19836" y="3426"/>
                      <a:pt x="20703" y="3768"/>
                      <a:pt x="21548" y="4111"/>
                    </a:cubicBezTo>
                    <a:cubicBezTo>
                      <a:pt x="19950" y="3198"/>
                      <a:pt x="18215" y="2467"/>
                      <a:pt x="16481" y="1874"/>
                    </a:cubicBezTo>
                    <a:cubicBezTo>
                      <a:pt x="14723" y="1257"/>
                      <a:pt x="12920" y="801"/>
                      <a:pt x="11071" y="481"/>
                    </a:cubicBezTo>
                    <a:cubicBezTo>
                      <a:pt x="9245" y="162"/>
                      <a:pt x="7396" y="2"/>
                      <a:pt x="5524" y="2"/>
                    </a:cubicBezTo>
                    <a:cubicBezTo>
                      <a:pt x="5453" y="1"/>
                      <a:pt x="5380" y="1"/>
                      <a:pt x="5308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 flipH="1">
                <a:off x="1517903" y="1370808"/>
                <a:ext cx="881405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8" extrusionOk="0">
                    <a:moveTo>
                      <a:pt x="6318" y="0"/>
                    </a:moveTo>
                    <a:cubicBezTo>
                      <a:pt x="4209" y="0"/>
                      <a:pt x="2086" y="102"/>
                      <a:pt x="1" y="392"/>
                    </a:cubicBezTo>
                    <a:cubicBezTo>
                      <a:pt x="804" y="376"/>
                      <a:pt x="1607" y="349"/>
                      <a:pt x="2410" y="349"/>
                    </a:cubicBezTo>
                    <a:cubicBezTo>
                      <a:pt x="2771" y="349"/>
                      <a:pt x="3132" y="355"/>
                      <a:pt x="3493" y="369"/>
                    </a:cubicBezTo>
                    <a:cubicBezTo>
                      <a:pt x="4657" y="369"/>
                      <a:pt x="5798" y="392"/>
                      <a:pt x="6963" y="460"/>
                    </a:cubicBezTo>
                    <a:cubicBezTo>
                      <a:pt x="9268" y="620"/>
                      <a:pt x="11573" y="825"/>
                      <a:pt x="13810" y="1305"/>
                    </a:cubicBezTo>
                    <a:cubicBezTo>
                      <a:pt x="16070" y="1715"/>
                      <a:pt x="18307" y="2400"/>
                      <a:pt x="20338" y="3427"/>
                    </a:cubicBezTo>
                    <a:cubicBezTo>
                      <a:pt x="22370" y="4454"/>
                      <a:pt x="24196" y="5984"/>
                      <a:pt x="25314" y="8038"/>
                    </a:cubicBezTo>
                    <a:cubicBezTo>
                      <a:pt x="24880" y="6965"/>
                      <a:pt x="24196" y="5984"/>
                      <a:pt x="23374" y="5139"/>
                    </a:cubicBezTo>
                    <a:cubicBezTo>
                      <a:pt x="22552" y="4295"/>
                      <a:pt x="21594" y="3610"/>
                      <a:pt x="20566" y="3016"/>
                    </a:cubicBezTo>
                    <a:cubicBezTo>
                      <a:pt x="18489" y="1875"/>
                      <a:pt x="16230" y="1190"/>
                      <a:pt x="13947" y="711"/>
                    </a:cubicBezTo>
                    <a:cubicBezTo>
                      <a:pt x="11642" y="300"/>
                      <a:pt x="9314" y="49"/>
                      <a:pt x="6985" y="4"/>
                    </a:cubicBezTo>
                    <a:cubicBezTo>
                      <a:pt x="6763" y="1"/>
                      <a:pt x="6541" y="0"/>
                      <a:pt x="631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9"/>
              <p:cNvSpPr/>
              <p:nvPr/>
            </p:nvSpPr>
            <p:spPr>
              <a:xfrm flipH="1">
                <a:off x="1548926" y="149078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942" y="374"/>
                      <a:pt x="1869" y="340"/>
                      <a:pt x="2805" y="340"/>
                    </a:cubicBezTo>
                    <a:cubicBezTo>
                      <a:pt x="3026" y="340"/>
                      <a:pt x="3248" y="342"/>
                      <a:pt x="3470" y="347"/>
                    </a:cubicBezTo>
                    <a:cubicBezTo>
                      <a:pt x="4634" y="369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305"/>
                    </a:cubicBezTo>
                    <a:cubicBezTo>
                      <a:pt x="16069" y="1716"/>
                      <a:pt x="18284" y="2401"/>
                      <a:pt x="20315" y="3428"/>
                    </a:cubicBezTo>
                    <a:cubicBezTo>
                      <a:pt x="22346" y="4455"/>
                      <a:pt x="24195" y="5984"/>
                      <a:pt x="25291" y="8039"/>
                    </a:cubicBezTo>
                    <a:cubicBezTo>
                      <a:pt x="24857" y="6966"/>
                      <a:pt x="24172" y="5984"/>
                      <a:pt x="23351" y="5140"/>
                    </a:cubicBezTo>
                    <a:cubicBezTo>
                      <a:pt x="22529" y="4295"/>
                      <a:pt x="21570" y="3611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9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9"/>
              <p:cNvSpPr/>
              <p:nvPr/>
            </p:nvSpPr>
            <p:spPr>
              <a:xfrm flipH="1">
                <a:off x="1579913" y="1610805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0"/>
                    </a:moveTo>
                    <a:cubicBezTo>
                      <a:pt x="4190" y="0"/>
                      <a:pt x="2086" y="103"/>
                      <a:pt x="0" y="392"/>
                    </a:cubicBezTo>
                    <a:cubicBezTo>
                      <a:pt x="852" y="358"/>
                      <a:pt x="1705" y="337"/>
                      <a:pt x="2548" y="337"/>
                    </a:cubicBezTo>
                    <a:cubicBezTo>
                      <a:pt x="2856" y="337"/>
                      <a:pt x="3164" y="340"/>
                      <a:pt x="3470" y="346"/>
                    </a:cubicBezTo>
                    <a:cubicBezTo>
                      <a:pt x="4634" y="369"/>
                      <a:pt x="5798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69" y="1716"/>
                      <a:pt x="18283" y="2400"/>
                      <a:pt x="20338" y="3428"/>
                    </a:cubicBezTo>
                    <a:cubicBezTo>
                      <a:pt x="22369" y="4455"/>
                      <a:pt x="24195" y="5984"/>
                      <a:pt x="25291" y="8038"/>
                    </a:cubicBezTo>
                    <a:cubicBezTo>
                      <a:pt x="24857" y="6965"/>
                      <a:pt x="24172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6" y="1191"/>
                      <a:pt x="13924" y="711"/>
                    </a:cubicBezTo>
                    <a:cubicBezTo>
                      <a:pt x="11618" y="278"/>
                      <a:pt x="9290" y="49"/>
                      <a:pt x="6962" y="4"/>
                    </a:cubicBezTo>
                    <a:cubicBezTo>
                      <a:pt x="6740" y="2"/>
                      <a:pt x="6518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9"/>
              <p:cNvSpPr/>
              <p:nvPr/>
            </p:nvSpPr>
            <p:spPr>
              <a:xfrm flipH="1">
                <a:off x="1610100" y="1730821"/>
                <a:ext cx="881370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38" extrusionOk="0">
                    <a:moveTo>
                      <a:pt x="6295" y="0"/>
                    </a:moveTo>
                    <a:cubicBezTo>
                      <a:pt x="4189" y="0"/>
                      <a:pt x="2085" y="102"/>
                      <a:pt x="0" y="391"/>
                    </a:cubicBezTo>
                    <a:cubicBezTo>
                      <a:pt x="852" y="358"/>
                      <a:pt x="1704" y="337"/>
                      <a:pt x="2557" y="337"/>
                    </a:cubicBezTo>
                    <a:cubicBezTo>
                      <a:pt x="2869" y="337"/>
                      <a:pt x="3180" y="340"/>
                      <a:pt x="3492" y="346"/>
                    </a:cubicBezTo>
                    <a:cubicBezTo>
                      <a:pt x="4634" y="369"/>
                      <a:pt x="5798" y="391"/>
                      <a:pt x="6962" y="460"/>
                    </a:cubicBezTo>
                    <a:cubicBezTo>
                      <a:pt x="9267" y="597"/>
                      <a:pt x="11550" y="825"/>
                      <a:pt x="13809" y="1304"/>
                    </a:cubicBezTo>
                    <a:cubicBezTo>
                      <a:pt x="16069" y="1715"/>
                      <a:pt x="18283" y="2400"/>
                      <a:pt x="20337" y="3427"/>
                    </a:cubicBezTo>
                    <a:cubicBezTo>
                      <a:pt x="22369" y="4454"/>
                      <a:pt x="24195" y="5984"/>
                      <a:pt x="25313" y="8038"/>
                    </a:cubicBezTo>
                    <a:cubicBezTo>
                      <a:pt x="24857" y="6942"/>
                      <a:pt x="24172" y="5984"/>
                      <a:pt x="23373" y="5139"/>
                    </a:cubicBezTo>
                    <a:cubicBezTo>
                      <a:pt x="22529" y="4294"/>
                      <a:pt x="21570" y="3587"/>
                      <a:pt x="20543" y="3016"/>
                    </a:cubicBezTo>
                    <a:cubicBezTo>
                      <a:pt x="18489" y="1875"/>
                      <a:pt x="16206" y="1190"/>
                      <a:pt x="13924" y="711"/>
                    </a:cubicBezTo>
                    <a:cubicBezTo>
                      <a:pt x="11618" y="277"/>
                      <a:pt x="9290" y="49"/>
                      <a:pt x="6962" y="3"/>
                    </a:cubicBezTo>
                    <a:cubicBezTo>
                      <a:pt x="6740" y="1"/>
                      <a:pt x="6517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9"/>
              <p:cNvSpPr/>
              <p:nvPr/>
            </p:nvSpPr>
            <p:spPr>
              <a:xfrm flipH="1">
                <a:off x="1641088" y="1850802"/>
                <a:ext cx="881405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9" extrusionOk="0">
                    <a:moveTo>
                      <a:pt x="6313" y="1"/>
                    </a:moveTo>
                    <a:cubicBezTo>
                      <a:pt x="4190" y="1"/>
                      <a:pt x="2086" y="103"/>
                      <a:pt x="1" y="392"/>
                    </a:cubicBezTo>
                    <a:cubicBezTo>
                      <a:pt x="853" y="359"/>
                      <a:pt x="1705" y="337"/>
                      <a:pt x="2557" y="337"/>
                    </a:cubicBezTo>
                    <a:cubicBezTo>
                      <a:pt x="2869" y="337"/>
                      <a:pt x="3181" y="340"/>
                      <a:pt x="3493" y="346"/>
                    </a:cubicBezTo>
                    <a:cubicBezTo>
                      <a:pt x="4657" y="369"/>
                      <a:pt x="5799" y="392"/>
                      <a:pt x="6963" y="460"/>
                    </a:cubicBezTo>
                    <a:cubicBezTo>
                      <a:pt x="9268" y="597"/>
                      <a:pt x="11573" y="826"/>
                      <a:pt x="13810" y="1305"/>
                    </a:cubicBezTo>
                    <a:cubicBezTo>
                      <a:pt x="16070" y="1716"/>
                      <a:pt x="18307" y="2401"/>
                      <a:pt x="20338" y="3428"/>
                    </a:cubicBezTo>
                    <a:cubicBezTo>
                      <a:pt x="22370" y="4455"/>
                      <a:pt x="24196" y="5984"/>
                      <a:pt x="25314" y="8038"/>
                    </a:cubicBezTo>
                    <a:cubicBezTo>
                      <a:pt x="24880" y="6943"/>
                      <a:pt x="24196" y="5984"/>
                      <a:pt x="23374" y="5140"/>
                    </a:cubicBezTo>
                    <a:cubicBezTo>
                      <a:pt x="22552" y="4295"/>
                      <a:pt x="21594" y="3588"/>
                      <a:pt x="20567" y="3017"/>
                    </a:cubicBezTo>
                    <a:cubicBezTo>
                      <a:pt x="18489" y="1876"/>
                      <a:pt x="16230" y="1191"/>
                      <a:pt x="13924" y="712"/>
                    </a:cubicBezTo>
                    <a:cubicBezTo>
                      <a:pt x="11642" y="278"/>
                      <a:pt x="9314" y="50"/>
                      <a:pt x="6985" y="4"/>
                    </a:cubicBezTo>
                    <a:cubicBezTo>
                      <a:pt x="6761" y="2"/>
                      <a:pt x="6537" y="1"/>
                      <a:pt x="631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9"/>
              <p:cNvSpPr/>
              <p:nvPr/>
            </p:nvSpPr>
            <p:spPr>
              <a:xfrm flipH="1">
                <a:off x="1672110" y="1970818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0"/>
                    </a:moveTo>
                    <a:cubicBezTo>
                      <a:pt x="4190" y="0"/>
                      <a:pt x="2086" y="103"/>
                      <a:pt x="1" y="392"/>
                    </a:cubicBezTo>
                    <a:cubicBezTo>
                      <a:pt x="853" y="358"/>
                      <a:pt x="1693" y="337"/>
                      <a:pt x="2538" y="337"/>
                    </a:cubicBezTo>
                    <a:cubicBezTo>
                      <a:pt x="2848" y="337"/>
                      <a:pt x="3158" y="340"/>
                      <a:pt x="3470" y="346"/>
                    </a:cubicBezTo>
                    <a:cubicBezTo>
                      <a:pt x="4634" y="346"/>
                      <a:pt x="5775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70" y="1715"/>
                      <a:pt x="18284" y="2377"/>
                      <a:pt x="20315" y="3427"/>
                    </a:cubicBezTo>
                    <a:cubicBezTo>
                      <a:pt x="22347" y="4455"/>
                      <a:pt x="24195" y="5984"/>
                      <a:pt x="25291" y="8038"/>
                    </a:cubicBezTo>
                    <a:cubicBezTo>
                      <a:pt x="24857" y="6942"/>
                      <a:pt x="24173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7" y="1190"/>
                      <a:pt x="13924" y="711"/>
                    </a:cubicBezTo>
                    <a:cubicBezTo>
                      <a:pt x="11619" y="277"/>
                      <a:pt x="9290" y="49"/>
                      <a:pt x="6962" y="4"/>
                    </a:cubicBezTo>
                    <a:cubicBezTo>
                      <a:pt x="6740" y="1"/>
                      <a:pt x="6518" y="0"/>
                      <a:pt x="62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9"/>
              <p:cNvSpPr/>
              <p:nvPr/>
            </p:nvSpPr>
            <p:spPr>
              <a:xfrm flipH="1">
                <a:off x="1703098" y="209079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853" y="359"/>
                      <a:pt x="1705" y="338"/>
                      <a:pt x="2548" y="338"/>
                    </a:cubicBezTo>
                    <a:cubicBezTo>
                      <a:pt x="2857" y="338"/>
                      <a:pt x="3164" y="340"/>
                      <a:pt x="3470" y="347"/>
                    </a:cubicBezTo>
                    <a:cubicBezTo>
                      <a:pt x="4634" y="347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282"/>
                    </a:cubicBezTo>
                    <a:cubicBezTo>
                      <a:pt x="16069" y="1716"/>
                      <a:pt x="18283" y="2378"/>
                      <a:pt x="20338" y="3405"/>
                    </a:cubicBezTo>
                    <a:cubicBezTo>
                      <a:pt x="22369" y="4455"/>
                      <a:pt x="24195" y="5984"/>
                      <a:pt x="25291" y="8039"/>
                    </a:cubicBezTo>
                    <a:cubicBezTo>
                      <a:pt x="24857" y="6943"/>
                      <a:pt x="24172" y="5984"/>
                      <a:pt x="23351" y="5140"/>
                    </a:cubicBezTo>
                    <a:cubicBezTo>
                      <a:pt x="22529" y="4295"/>
                      <a:pt x="21570" y="3588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8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9"/>
              <p:cNvSpPr/>
              <p:nvPr/>
            </p:nvSpPr>
            <p:spPr>
              <a:xfrm flipH="1">
                <a:off x="1733285" y="2210606"/>
                <a:ext cx="881370" cy="280107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45" extrusionOk="0">
                    <a:moveTo>
                      <a:pt x="5984" y="0"/>
                    </a:moveTo>
                    <a:cubicBezTo>
                      <a:pt x="3982" y="0"/>
                      <a:pt x="1983" y="123"/>
                      <a:pt x="0" y="398"/>
                    </a:cubicBezTo>
                    <a:cubicBezTo>
                      <a:pt x="852" y="364"/>
                      <a:pt x="1705" y="343"/>
                      <a:pt x="2557" y="343"/>
                    </a:cubicBezTo>
                    <a:cubicBezTo>
                      <a:pt x="2869" y="343"/>
                      <a:pt x="3181" y="346"/>
                      <a:pt x="3492" y="352"/>
                    </a:cubicBezTo>
                    <a:cubicBezTo>
                      <a:pt x="4634" y="352"/>
                      <a:pt x="5798" y="398"/>
                      <a:pt x="6962" y="466"/>
                    </a:cubicBezTo>
                    <a:cubicBezTo>
                      <a:pt x="9267" y="603"/>
                      <a:pt x="11550" y="832"/>
                      <a:pt x="13809" y="1288"/>
                    </a:cubicBezTo>
                    <a:cubicBezTo>
                      <a:pt x="16069" y="1722"/>
                      <a:pt x="18283" y="2384"/>
                      <a:pt x="20338" y="3411"/>
                    </a:cubicBezTo>
                    <a:cubicBezTo>
                      <a:pt x="22369" y="4461"/>
                      <a:pt x="24195" y="5967"/>
                      <a:pt x="25313" y="8044"/>
                    </a:cubicBezTo>
                    <a:cubicBezTo>
                      <a:pt x="24857" y="6949"/>
                      <a:pt x="24172" y="5990"/>
                      <a:pt x="23373" y="5145"/>
                    </a:cubicBezTo>
                    <a:cubicBezTo>
                      <a:pt x="22529" y="4301"/>
                      <a:pt x="21570" y="3593"/>
                      <a:pt x="20543" y="3023"/>
                    </a:cubicBezTo>
                    <a:cubicBezTo>
                      <a:pt x="18489" y="1881"/>
                      <a:pt x="16206" y="1197"/>
                      <a:pt x="13924" y="717"/>
                    </a:cubicBezTo>
                    <a:cubicBezTo>
                      <a:pt x="11618" y="284"/>
                      <a:pt x="9290" y="55"/>
                      <a:pt x="6962" y="10"/>
                    </a:cubicBezTo>
                    <a:cubicBezTo>
                      <a:pt x="6636" y="3"/>
                      <a:pt x="6310" y="0"/>
                      <a:pt x="598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9"/>
              <p:cNvSpPr/>
              <p:nvPr/>
            </p:nvSpPr>
            <p:spPr>
              <a:xfrm flipH="1">
                <a:off x="1764272" y="2330588"/>
                <a:ext cx="881405" cy="279341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23" extrusionOk="0">
                    <a:moveTo>
                      <a:pt x="5999" y="1"/>
                    </a:moveTo>
                    <a:cubicBezTo>
                      <a:pt x="3983" y="1"/>
                      <a:pt x="1983" y="124"/>
                      <a:pt x="1" y="398"/>
                    </a:cubicBezTo>
                    <a:cubicBezTo>
                      <a:pt x="853" y="365"/>
                      <a:pt x="1705" y="344"/>
                      <a:pt x="2558" y="344"/>
                    </a:cubicBezTo>
                    <a:cubicBezTo>
                      <a:pt x="2869" y="344"/>
                      <a:pt x="3181" y="347"/>
                      <a:pt x="3493" y="353"/>
                    </a:cubicBezTo>
                    <a:cubicBezTo>
                      <a:pt x="4657" y="353"/>
                      <a:pt x="5799" y="398"/>
                      <a:pt x="6963" y="467"/>
                    </a:cubicBezTo>
                    <a:cubicBezTo>
                      <a:pt x="9268" y="604"/>
                      <a:pt x="11573" y="832"/>
                      <a:pt x="13810" y="1289"/>
                    </a:cubicBezTo>
                    <a:cubicBezTo>
                      <a:pt x="16070" y="1722"/>
                      <a:pt x="18307" y="2384"/>
                      <a:pt x="20338" y="3411"/>
                    </a:cubicBezTo>
                    <a:cubicBezTo>
                      <a:pt x="22370" y="4461"/>
                      <a:pt x="24196" y="5968"/>
                      <a:pt x="25314" y="8022"/>
                    </a:cubicBezTo>
                    <a:cubicBezTo>
                      <a:pt x="24881" y="6949"/>
                      <a:pt x="24196" y="5991"/>
                      <a:pt x="23374" y="5123"/>
                    </a:cubicBezTo>
                    <a:cubicBezTo>
                      <a:pt x="22552" y="4302"/>
                      <a:pt x="21594" y="3594"/>
                      <a:pt x="20567" y="3023"/>
                    </a:cubicBezTo>
                    <a:cubicBezTo>
                      <a:pt x="18489" y="1882"/>
                      <a:pt x="16230" y="1197"/>
                      <a:pt x="13924" y="718"/>
                    </a:cubicBezTo>
                    <a:cubicBezTo>
                      <a:pt x="11642" y="284"/>
                      <a:pt x="9314" y="56"/>
                      <a:pt x="6986" y="10"/>
                    </a:cubicBezTo>
                    <a:cubicBezTo>
                      <a:pt x="6656" y="4"/>
                      <a:pt x="6327" y="1"/>
                      <a:pt x="599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9"/>
              <p:cNvSpPr/>
              <p:nvPr/>
            </p:nvSpPr>
            <p:spPr>
              <a:xfrm flipH="1">
                <a:off x="445838" y="1601231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0"/>
                    </a:moveTo>
                    <a:cubicBezTo>
                      <a:pt x="7102" y="0"/>
                      <a:pt x="6781" y="9"/>
                      <a:pt x="6460" y="28"/>
                    </a:cubicBezTo>
                    <a:cubicBezTo>
                      <a:pt x="5296" y="119"/>
                      <a:pt x="4132" y="324"/>
                      <a:pt x="3013" y="712"/>
                    </a:cubicBezTo>
                    <a:cubicBezTo>
                      <a:pt x="1918" y="1123"/>
                      <a:pt x="868" y="1717"/>
                      <a:pt x="0" y="2493"/>
                    </a:cubicBezTo>
                    <a:cubicBezTo>
                      <a:pt x="1895" y="1123"/>
                      <a:pt x="4200" y="553"/>
                      <a:pt x="6483" y="484"/>
                    </a:cubicBezTo>
                    <a:cubicBezTo>
                      <a:pt x="6554" y="483"/>
                      <a:pt x="6626" y="483"/>
                      <a:pt x="6698" y="483"/>
                    </a:cubicBezTo>
                    <a:cubicBezTo>
                      <a:pt x="8910" y="483"/>
                      <a:pt x="11140" y="823"/>
                      <a:pt x="13285" y="1420"/>
                    </a:cubicBezTo>
                    <a:cubicBezTo>
                      <a:pt x="15521" y="1968"/>
                      <a:pt x="17690" y="2767"/>
                      <a:pt x="19835" y="3657"/>
                    </a:cubicBezTo>
                    <a:cubicBezTo>
                      <a:pt x="20885" y="4091"/>
                      <a:pt x="21958" y="4547"/>
                      <a:pt x="22985" y="5049"/>
                    </a:cubicBezTo>
                    <a:cubicBezTo>
                      <a:pt x="24058" y="5529"/>
                      <a:pt x="25085" y="6054"/>
                      <a:pt x="26112" y="6601"/>
                    </a:cubicBezTo>
                    <a:cubicBezTo>
                      <a:pt x="24172" y="5300"/>
                      <a:pt x="22118" y="4205"/>
                      <a:pt x="19995" y="3223"/>
                    </a:cubicBezTo>
                    <a:cubicBezTo>
                      <a:pt x="17895" y="2265"/>
                      <a:pt x="15681" y="1443"/>
                      <a:pt x="13422" y="849"/>
                    </a:cubicBezTo>
                    <a:cubicBezTo>
                      <a:pt x="11470" y="357"/>
                      <a:pt x="9451" y="0"/>
                      <a:pt x="742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9"/>
              <p:cNvSpPr/>
              <p:nvPr/>
            </p:nvSpPr>
            <p:spPr>
              <a:xfrm flipH="1">
                <a:off x="470489" y="1722813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48" y="0"/>
                    </a:moveTo>
                    <a:cubicBezTo>
                      <a:pt x="7127" y="0"/>
                      <a:pt x="6805" y="9"/>
                      <a:pt x="6483" y="28"/>
                    </a:cubicBezTo>
                    <a:cubicBezTo>
                      <a:pt x="5296" y="119"/>
                      <a:pt x="4132" y="325"/>
                      <a:pt x="3014" y="713"/>
                    </a:cubicBezTo>
                    <a:cubicBezTo>
                      <a:pt x="1918" y="1124"/>
                      <a:pt x="868" y="1694"/>
                      <a:pt x="1" y="2493"/>
                    </a:cubicBezTo>
                    <a:cubicBezTo>
                      <a:pt x="1895" y="1124"/>
                      <a:pt x="4223" y="530"/>
                      <a:pt x="6483" y="484"/>
                    </a:cubicBezTo>
                    <a:cubicBezTo>
                      <a:pt x="6555" y="484"/>
                      <a:pt x="6628" y="483"/>
                      <a:pt x="6700" y="483"/>
                    </a:cubicBezTo>
                    <a:cubicBezTo>
                      <a:pt x="8932" y="483"/>
                      <a:pt x="11140" y="823"/>
                      <a:pt x="13285" y="1420"/>
                    </a:cubicBezTo>
                    <a:cubicBezTo>
                      <a:pt x="15522" y="1968"/>
                      <a:pt x="17690" y="2767"/>
                      <a:pt x="19836" y="3634"/>
                    </a:cubicBezTo>
                    <a:cubicBezTo>
                      <a:pt x="20909" y="4091"/>
                      <a:pt x="21959" y="4547"/>
                      <a:pt x="23009" y="5049"/>
                    </a:cubicBezTo>
                    <a:cubicBezTo>
                      <a:pt x="24059" y="5529"/>
                      <a:pt x="25086" y="6054"/>
                      <a:pt x="26113" y="6602"/>
                    </a:cubicBezTo>
                    <a:cubicBezTo>
                      <a:pt x="24196" y="5301"/>
                      <a:pt x="22118" y="4205"/>
                      <a:pt x="20018" y="3223"/>
                    </a:cubicBezTo>
                    <a:cubicBezTo>
                      <a:pt x="17896" y="2265"/>
                      <a:pt x="15705" y="1443"/>
                      <a:pt x="13445" y="827"/>
                    </a:cubicBezTo>
                    <a:cubicBezTo>
                      <a:pt x="11475" y="354"/>
                      <a:pt x="9471" y="0"/>
                      <a:pt x="744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9"/>
              <p:cNvSpPr/>
              <p:nvPr/>
            </p:nvSpPr>
            <p:spPr>
              <a:xfrm flipH="1">
                <a:off x="494304" y="1844361"/>
                <a:ext cx="909224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4" h="6603" extrusionOk="0">
                    <a:moveTo>
                      <a:pt x="7464" y="0"/>
                    </a:moveTo>
                    <a:cubicBezTo>
                      <a:pt x="7130" y="0"/>
                      <a:pt x="6795" y="10"/>
                      <a:pt x="6461" y="29"/>
                    </a:cubicBezTo>
                    <a:cubicBezTo>
                      <a:pt x="5274" y="98"/>
                      <a:pt x="4110" y="326"/>
                      <a:pt x="3014" y="714"/>
                    </a:cubicBezTo>
                    <a:cubicBezTo>
                      <a:pt x="1895" y="1125"/>
                      <a:pt x="868" y="1695"/>
                      <a:pt x="1" y="2471"/>
                    </a:cubicBezTo>
                    <a:cubicBezTo>
                      <a:pt x="1895" y="1102"/>
                      <a:pt x="4201" y="531"/>
                      <a:pt x="6483" y="486"/>
                    </a:cubicBezTo>
                    <a:cubicBezTo>
                      <a:pt x="6612" y="483"/>
                      <a:pt x="6740" y="482"/>
                      <a:pt x="6869" y="482"/>
                    </a:cubicBezTo>
                    <a:cubicBezTo>
                      <a:pt x="9023" y="482"/>
                      <a:pt x="11174" y="839"/>
                      <a:pt x="13285" y="1399"/>
                    </a:cubicBezTo>
                    <a:cubicBezTo>
                      <a:pt x="15499" y="1969"/>
                      <a:pt x="17691" y="2768"/>
                      <a:pt x="19813" y="3636"/>
                    </a:cubicBezTo>
                    <a:cubicBezTo>
                      <a:pt x="20886" y="4069"/>
                      <a:pt x="21936" y="4549"/>
                      <a:pt x="22986" y="5051"/>
                    </a:cubicBezTo>
                    <a:cubicBezTo>
                      <a:pt x="24036" y="5530"/>
                      <a:pt x="25086" y="6055"/>
                      <a:pt x="26113" y="6603"/>
                    </a:cubicBezTo>
                    <a:cubicBezTo>
                      <a:pt x="24173" y="5302"/>
                      <a:pt x="22119" y="4206"/>
                      <a:pt x="19996" y="3225"/>
                    </a:cubicBezTo>
                    <a:cubicBezTo>
                      <a:pt x="17873" y="2243"/>
                      <a:pt x="15682" y="1444"/>
                      <a:pt x="13422" y="828"/>
                    </a:cubicBezTo>
                    <a:cubicBezTo>
                      <a:pt x="11484" y="339"/>
                      <a:pt x="9479" y="0"/>
                      <a:pt x="74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9"/>
              <p:cNvSpPr/>
              <p:nvPr/>
            </p:nvSpPr>
            <p:spPr>
              <a:xfrm flipH="1">
                <a:off x="518955" y="1965944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64" y="1"/>
                    </a:moveTo>
                    <a:cubicBezTo>
                      <a:pt x="7129" y="1"/>
                      <a:pt x="6795" y="10"/>
                      <a:pt x="6460" y="29"/>
                    </a:cubicBezTo>
                    <a:cubicBezTo>
                      <a:pt x="5296" y="98"/>
                      <a:pt x="4132" y="326"/>
                      <a:pt x="3013" y="714"/>
                    </a:cubicBezTo>
                    <a:cubicBezTo>
                      <a:pt x="1918" y="1125"/>
                      <a:pt x="868" y="1696"/>
                      <a:pt x="0" y="2472"/>
                    </a:cubicBezTo>
                    <a:cubicBezTo>
                      <a:pt x="1895" y="1102"/>
                      <a:pt x="4200" y="532"/>
                      <a:pt x="6483" y="486"/>
                    </a:cubicBezTo>
                    <a:cubicBezTo>
                      <a:pt x="6611" y="483"/>
                      <a:pt x="6740" y="482"/>
                      <a:pt x="6868" y="482"/>
                    </a:cubicBezTo>
                    <a:cubicBezTo>
                      <a:pt x="9024" y="482"/>
                      <a:pt x="11195" y="839"/>
                      <a:pt x="13285" y="1399"/>
                    </a:cubicBezTo>
                    <a:cubicBezTo>
                      <a:pt x="15522" y="1947"/>
                      <a:pt x="17690" y="2768"/>
                      <a:pt x="19836" y="3636"/>
                    </a:cubicBezTo>
                    <a:cubicBezTo>
                      <a:pt x="20886" y="4070"/>
                      <a:pt x="21958" y="4549"/>
                      <a:pt x="22985" y="5051"/>
                    </a:cubicBezTo>
                    <a:cubicBezTo>
                      <a:pt x="24058" y="5530"/>
                      <a:pt x="25085" y="6055"/>
                      <a:pt x="26113" y="6580"/>
                    </a:cubicBezTo>
                    <a:cubicBezTo>
                      <a:pt x="24172" y="5302"/>
                      <a:pt x="22118" y="4206"/>
                      <a:pt x="19995" y="3225"/>
                    </a:cubicBezTo>
                    <a:cubicBezTo>
                      <a:pt x="17895" y="2244"/>
                      <a:pt x="15681" y="1445"/>
                      <a:pt x="13422" y="828"/>
                    </a:cubicBezTo>
                    <a:cubicBezTo>
                      <a:pt x="11484" y="339"/>
                      <a:pt x="9478" y="1"/>
                      <a:pt x="746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9"/>
              <p:cNvSpPr/>
              <p:nvPr/>
            </p:nvSpPr>
            <p:spPr>
              <a:xfrm flipH="1">
                <a:off x="543605" y="2087527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86" y="1"/>
                    </a:moveTo>
                    <a:cubicBezTo>
                      <a:pt x="7152" y="1"/>
                      <a:pt x="6818" y="10"/>
                      <a:pt x="6483" y="30"/>
                    </a:cubicBezTo>
                    <a:cubicBezTo>
                      <a:pt x="5296" y="98"/>
                      <a:pt x="4132" y="304"/>
                      <a:pt x="3014" y="714"/>
                    </a:cubicBezTo>
                    <a:cubicBezTo>
                      <a:pt x="1918" y="1103"/>
                      <a:pt x="868" y="1696"/>
                      <a:pt x="1" y="2472"/>
                    </a:cubicBezTo>
                    <a:cubicBezTo>
                      <a:pt x="1895" y="1103"/>
                      <a:pt x="4223" y="532"/>
                      <a:pt x="6483" y="486"/>
                    </a:cubicBezTo>
                    <a:cubicBezTo>
                      <a:pt x="6613" y="484"/>
                      <a:pt x="6742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47"/>
                      <a:pt x="17690" y="2746"/>
                      <a:pt x="19836" y="3636"/>
                    </a:cubicBezTo>
                    <a:cubicBezTo>
                      <a:pt x="20909" y="4070"/>
                      <a:pt x="21959" y="4549"/>
                      <a:pt x="23009" y="5028"/>
                    </a:cubicBezTo>
                    <a:cubicBezTo>
                      <a:pt x="24059" y="5508"/>
                      <a:pt x="25086" y="6056"/>
                      <a:pt x="26113" y="6581"/>
                    </a:cubicBezTo>
                    <a:cubicBezTo>
                      <a:pt x="24196" y="5302"/>
                      <a:pt x="22118" y="4184"/>
                      <a:pt x="20019" y="3202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8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9"/>
              <p:cNvSpPr/>
              <p:nvPr/>
            </p:nvSpPr>
            <p:spPr>
              <a:xfrm flipH="1">
                <a:off x="567421" y="2208378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1"/>
                    </a:moveTo>
                    <a:cubicBezTo>
                      <a:pt x="7101" y="1"/>
                      <a:pt x="6781" y="9"/>
                      <a:pt x="6460" y="28"/>
                    </a:cubicBezTo>
                    <a:cubicBezTo>
                      <a:pt x="5273" y="119"/>
                      <a:pt x="4109" y="325"/>
                      <a:pt x="3013" y="713"/>
                    </a:cubicBezTo>
                    <a:cubicBezTo>
                      <a:pt x="1895" y="1124"/>
                      <a:pt x="867" y="1717"/>
                      <a:pt x="0" y="2493"/>
                    </a:cubicBezTo>
                    <a:cubicBezTo>
                      <a:pt x="1895" y="1124"/>
                      <a:pt x="4200" y="553"/>
                      <a:pt x="6482" y="485"/>
                    </a:cubicBezTo>
                    <a:cubicBezTo>
                      <a:pt x="6554" y="484"/>
                      <a:pt x="6626" y="484"/>
                      <a:pt x="6697" y="484"/>
                    </a:cubicBezTo>
                    <a:cubicBezTo>
                      <a:pt x="8908" y="484"/>
                      <a:pt x="11118" y="824"/>
                      <a:pt x="13284" y="1420"/>
                    </a:cubicBezTo>
                    <a:cubicBezTo>
                      <a:pt x="15498" y="1968"/>
                      <a:pt x="17690" y="2767"/>
                      <a:pt x="19812" y="3657"/>
                    </a:cubicBezTo>
                    <a:cubicBezTo>
                      <a:pt x="20885" y="4091"/>
                      <a:pt x="21935" y="4548"/>
                      <a:pt x="22985" y="5050"/>
                    </a:cubicBezTo>
                    <a:cubicBezTo>
                      <a:pt x="24035" y="5529"/>
                      <a:pt x="25085" y="6054"/>
                      <a:pt x="26112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72" y="2265"/>
                      <a:pt x="15681" y="1443"/>
                      <a:pt x="13421" y="850"/>
                    </a:cubicBezTo>
                    <a:cubicBezTo>
                      <a:pt x="11470" y="357"/>
                      <a:pt x="9451" y="1"/>
                      <a:pt x="742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9"/>
              <p:cNvSpPr/>
              <p:nvPr/>
            </p:nvSpPr>
            <p:spPr>
              <a:xfrm flipH="1">
                <a:off x="592071" y="2329961"/>
                <a:ext cx="909189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3" extrusionOk="0">
                    <a:moveTo>
                      <a:pt x="7426" y="1"/>
                    </a:moveTo>
                    <a:cubicBezTo>
                      <a:pt x="7104" y="1"/>
                      <a:pt x="6782" y="10"/>
                      <a:pt x="6460" y="28"/>
                    </a:cubicBezTo>
                    <a:cubicBezTo>
                      <a:pt x="5296" y="97"/>
                      <a:pt x="4109" y="325"/>
                      <a:pt x="3013" y="713"/>
                    </a:cubicBezTo>
                    <a:cubicBezTo>
                      <a:pt x="1918" y="1124"/>
                      <a:pt x="868" y="1695"/>
                      <a:pt x="0" y="2494"/>
                    </a:cubicBezTo>
                    <a:cubicBezTo>
                      <a:pt x="1895" y="1124"/>
                      <a:pt x="4200" y="531"/>
                      <a:pt x="6483" y="485"/>
                    </a:cubicBezTo>
                    <a:cubicBezTo>
                      <a:pt x="6611" y="482"/>
                      <a:pt x="6739" y="481"/>
                      <a:pt x="6868" y="481"/>
                    </a:cubicBezTo>
                    <a:cubicBezTo>
                      <a:pt x="9024" y="481"/>
                      <a:pt x="11195" y="839"/>
                      <a:pt x="13285" y="1421"/>
                    </a:cubicBezTo>
                    <a:cubicBezTo>
                      <a:pt x="15522" y="1969"/>
                      <a:pt x="17690" y="2767"/>
                      <a:pt x="19836" y="3635"/>
                    </a:cubicBezTo>
                    <a:cubicBezTo>
                      <a:pt x="20886" y="4068"/>
                      <a:pt x="21958" y="4548"/>
                      <a:pt x="22986" y="5050"/>
                    </a:cubicBezTo>
                    <a:cubicBezTo>
                      <a:pt x="24058" y="5529"/>
                      <a:pt x="25085" y="6054"/>
                      <a:pt x="26113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95" y="2242"/>
                      <a:pt x="15681" y="1444"/>
                      <a:pt x="13422" y="827"/>
                    </a:cubicBezTo>
                    <a:cubicBezTo>
                      <a:pt x="11471" y="355"/>
                      <a:pt x="9453" y="1"/>
                      <a:pt x="742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9"/>
              <p:cNvSpPr/>
              <p:nvPr/>
            </p:nvSpPr>
            <p:spPr>
              <a:xfrm flipH="1">
                <a:off x="616722" y="2451509"/>
                <a:ext cx="909189" cy="22993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4" extrusionOk="0">
                    <a:moveTo>
                      <a:pt x="7471" y="1"/>
                    </a:moveTo>
                    <a:cubicBezTo>
                      <a:pt x="7135" y="1"/>
                      <a:pt x="6798" y="10"/>
                      <a:pt x="6460" y="30"/>
                    </a:cubicBezTo>
                    <a:cubicBezTo>
                      <a:pt x="5296" y="98"/>
                      <a:pt x="4132" y="326"/>
                      <a:pt x="3014" y="714"/>
                    </a:cubicBezTo>
                    <a:cubicBezTo>
                      <a:pt x="1918" y="1125"/>
                      <a:pt x="868" y="1696"/>
                      <a:pt x="1" y="2472"/>
                    </a:cubicBezTo>
                    <a:cubicBezTo>
                      <a:pt x="1895" y="1102"/>
                      <a:pt x="4224" y="532"/>
                      <a:pt x="6483" y="486"/>
                    </a:cubicBezTo>
                    <a:cubicBezTo>
                      <a:pt x="6613" y="484"/>
                      <a:pt x="6743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70"/>
                      <a:pt x="17690" y="2769"/>
                      <a:pt x="19836" y="3636"/>
                    </a:cubicBezTo>
                    <a:cubicBezTo>
                      <a:pt x="20909" y="4070"/>
                      <a:pt x="21959" y="4549"/>
                      <a:pt x="23009" y="5051"/>
                    </a:cubicBezTo>
                    <a:cubicBezTo>
                      <a:pt x="24059" y="5531"/>
                      <a:pt x="25086" y="6056"/>
                      <a:pt x="26113" y="6603"/>
                    </a:cubicBezTo>
                    <a:cubicBezTo>
                      <a:pt x="24196" y="5302"/>
                      <a:pt x="22119" y="4207"/>
                      <a:pt x="20019" y="3225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7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9"/>
              <p:cNvSpPr/>
              <p:nvPr/>
            </p:nvSpPr>
            <p:spPr>
              <a:xfrm flipH="1">
                <a:off x="640537" y="2573126"/>
                <a:ext cx="909189" cy="229099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0" extrusionOk="0">
                    <a:moveTo>
                      <a:pt x="7463" y="0"/>
                    </a:moveTo>
                    <a:cubicBezTo>
                      <a:pt x="7129" y="0"/>
                      <a:pt x="6794" y="9"/>
                      <a:pt x="6460" y="29"/>
                    </a:cubicBezTo>
                    <a:cubicBezTo>
                      <a:pt x="5273" y="97"/>
                      <a:pt x="4109" y="326"/>
                      <a:pt x="3013" y="714"/>
                    </a:cubicBezTo>
                    <a:cubicBezTo>
                      <a:pt x="1895" y="1125"/>
                      <a:pt x="867" y="1695"/>
                      <a:pt x="0" y="2471"/>
                    </a:cubicBezTo>
                    <a:cubicBezTo>
                      <a:pt x="1895" y="1102"/>
                      <a:pt x="4200" y="531"/>
                      <a:pt x="6482" y="485"/>
                    </a:cubicBezTo>
                    <a:cubicBezTo>
                      <a:pt x="6611" y="483"/>
                      <a:pt x="6739" y="482"/>
                      <a:pt x="6868" y="482"/>
                    </a:cubicBezTo>
                    <a:cubicBezTo>
                      <a:pt x="9022" y="482"/>
                      <a:pt x="11172" y="838"/>
                      <a:pt x="13262" y="1398"/>
                    </a:cubicBezTo>
                    <a:cubicBezTo>
                      <a:pt x="15498" y="1946"/>
                      <a:pt x="17667" y="2768"/>
                      <a:pt x="19812" y="3635"/>
                    </a:cubicBezTo>
                    <a:cubicBezTo>
                      <a:pt x="20885" y="4069"/>
                      <a:pt x="21935" y="4548"/>
                      <a:pt x="22985" y="5051"/>
                    </a:cubicBezTo>
                    <a:cubicBezTo>
                      <a:pt x="24035" y="5530"/>
                      <a:pt x="25085" y="6055"/>
                      <a:pt x="26112" y="6580"/>
                    </a:cubicBezTo>
                    <a:cubicBezTo>
                      <a:pt x="24172" y="5302"/>
                      <a:pt x="22118" y="4206"/>
                      <a:pt x="19995" y="3224"/>
                    </a:cubicBezTo>
                    <a:cubicBezTo>
                      <a:pt x="17872" y="2243"/>
                      <a:pt x="15681" y="1444"/>
                      <a:pt x="13421" y="828"/>
                    </a:cubicBezTo>
                    <a:cubicBezTo>
                      <a:pt x="11483" y="338"/>
                      <a:pt x="9478" y="0"/>
                      <a:pt x="74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9"/>
              <p:cNvSpPr/>
              <p:nvPr/>
            </p:nvSpPr>
            <p:spPr>
              <a:xfrm flipH="1">
                <a:off x="1422538" y="1583891"/>
                <a:ext cx="340968" cy="1324040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38028" extrusionOk="0">
                    <a:moveTo>
                      <a:pt x="9336" y="1"/>
                    </a:moveTo>
                    <a:lnTo>
                      <a:pt x="0" y="37845"/>
                    </a:lnTo>
                    <a:lnTo>
                      <a:pt x="2853" y="38028"/>
                    </a:lnTo>
                    <a:lnTo>
                      <a:pt x="9792" y="708"/>
                    </a:lnTo>
                    <a:lnTo>
                      <a:pt x="9336" y="1"/>
                    </a:lnTo>
                    <a:close/>
                  </a:path>
                </a:pathLst>
              </a:custGeom>
              <a:solidFill>
                <a:srgbClr val="AF39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19"/>
              <p:cNvSpPr/>
              <p:nvPr/>
            </p:nvSpPr>
            <p:spPr>
              <a:xfrm flipH="1">
                <a:off x="1626012" y="2901525"/>
                <a:ext cx="137494" cy="28536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8196" extrusionOk="0">
                    <a:moveTo>
                      <a:pt x="0" y="1"/>
                    </a:moveTo>
                    <a:lnTo>
                      <a:pt x="662" y="8195"/>
                    </a:lnTo>
                    <a:lnTo>
                      <a:pt x="1963" y="5776"/>
                    </a:lnTo>
                    <a:lnTo>
                      <a:pt x="3949" y="7419"/>
                    </a:lnTo>
                    <a:lnTo>
                      <a:pt x="2853" y="1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19"/>
              <p:cNvSpPr/>
              <p:nvPr/>
            </p:nvSpPr>
            <p:spPr>
              <a:xfrm flipH="1">
                <a:off x="2694108" y="1730926"/>
                <a:ext cx="85860" cy="34333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861" fill="none" extrusionOk="0">
                    <a:moveTo>
                      <a:pt x="1" y="9861"/>
                    </a:moveTo>
                    <a:lnTo>
                      <a:pt x="2466" y="0"/>
                    </a:lnTo>
                  </a:path>
                </a:pathLst>
              </a:custGeom>
              <a:noFill/>
              <a:ln w="19050" cap="rnd" cmpd="sng">
                <a:solidFill>
                  <a:srgbClr val="58C3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689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 i="1"/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sz="3000" i="1"/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592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043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95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7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 smtClean="0"/>
              <a:t>Aptitudes</a:t>
            </a:r>
            <a:br>
              <a:rPr lang="es-MX" sz="4000" b="1" dirty="0" smtClean="0"/>
            </a:br>
            <a:r>
              <a:rPr lang="es-MX" sz="4000" b="1" dirty="0" smtClean="0"/>
              <a:t>Sobresalientes</a:t>
            </a:r>
            <a:endParaRPr sz="40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6369978" y="4685016"/>
            <a:ext cx="2774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PROPUESTA NACIONAL 2006</a:t>
            </a:r>
            <a:endParaRPr lang="es-MX" dirty="0"/>
          </a:p>
        </p:txBody>
      </p:sp>
      <p:sp>
        <p:nvSpPr>
          <p:cNvPr id="3" name="Rectángulo redondeado 2"/>
          <p:cNvSpPr/>
          <p:nvPr/>
        </p:nvSpPr>
        <p:spPr>
          <a:xfrm>
            <a:off x="3554858" y="3513762"/>
            <a:ext cx="2332234" cy="56507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USAER 18M</a:t>
            </a:r>
            <a:endParaRPr lang="es-MX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43000" y="160734"/>
            <a:ext cx="5485208" cy="321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s-ES" sz="1800" b="1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DETECCIÓN INICIAL Y/O EXPLORATORIA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371275" y="897564"/>
            <a:ext cx="1620000" cy="81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s-ES" sz="1800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Actividades exploratorias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760132" y="892449"/>
            <a:ext cx="1620000" cy="81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Tx/>
              <a:buFontTx/>
              <a:buNone/>
            </a:pPr>
            <a:r>
              <a:rPr lang="es-ES" sz="1800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Evidencias o productos tangibles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356722" y="3297484"/>
            <a:ext cx="2270171" cy="6468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Tx/>
              <a:buFontTx/>
              <a:buNone/>
            </a:pPr>
            <a:r>
              <a:rPr lang="es-ES" sz="1800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Aplicación de inventarios</a:t>
            </a:r>
          </a:p>
        </p:txBody>
      </p:sp>
      <p:cxnSp>
        <p:nvCxnSpPr>
          <p:cNvPr id="20" name="19 Conector angular"/>
          <p:cNvCxnSpPr>
            <a:stCxn id="5" idx="2"/>
            <a:endCxn id="25" idx="1"/>
          </p:cNvCxnSpPr>
          <p:nvPr/>
        </p:nvCxnSpPr>
        <p:spPr>
          <a:xfrm rot="16200000" flipH="1">
            <a:off x="2354923" y="1533915"/>
            <a:ext cx="831986" cy="1179284"/>
          </a:xfrm>
          <a:prstGeom prst="bentConnector2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angular"/>
          <p:cNvCxnSpPr>
            <a:stCxn id="5" idx="0"/>
            <a:endCxn id="6" idx="0"/>
          </p:cNvCxnSpPr>
          <p:nvPr/>
        </p:nvCxnSpPr>
        <p:spPr>
          <a:xfrm rot="5400000" flipH="1" flipV="1">
            <a:off x="4373146" y="-1299423"/>
            <a:ext cx="5115" cy="4388858"/>
          </a:xfrm>
          <a:prstGeom prst="bentConnector3">
            <a:avLst>
              <a:gd name="adj1" fmla="val 3451906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Rectángulo"/>
          <p:cNvSpPr/>
          <p:nvPr/>
        </p:nvSpPr>
        <p:spPr>
          <a:xfrm>
            <a:off x="1229190" y="92287"/>
            <a:ext cx="6529164" cy="409964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 kern="1200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3360559" y="2216131"/>
            <a:ext cx="2268253" cy="6468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Tx/>
              <a:buFontTx/>
              <a:buNone/>
            </a:pPr>
            <a:r>
              <a:rPr lang="es-ES" sz="1800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Nominación de profesores</a:t>
            </a:r>
          </a:p>
        </p:txBody>
      </p:sp>
      <p:cxnSp>
        <p:nvCxnSpPr>
          <p:cNvPr id="27" name="19 Conector angular"/>
          <p:cNvCxnSpPr>
            <a:stCxn id="25" idx="3"/>
            <a:endCxn id="6" idx="2"/>
          </p:cNvCxnSpPr>
          <p:nvPr/>
        </p:nvCxnSpPr>
        <p:spPr>
          <a:xfrm flipV="1">
            <a:off x="5628811" y="1702449"/>
            <a:ext cx="941321" cy="837101"/>
          </a:xfrm>
          <a:prstGeom prst="bentConnector2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angular"/>
          <p:cNvCxnSpPr>
            <a:stCxn id="25" idx="2"/>
            <a:endCxn id="7" idx="0"/>
          </p:cNvCxnSpPr>
          <p:nvPr/>
        </p:nvCxnSpPr>
        <p:spPr>
          <a:xfrm flipH="1">
            <a:off x="4491808" y="2862968"/>
            <a:ext cx="2878" cy="43451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" name="79 Rectángulo redondeado"/>
          <p:cNvSpPr/>
          <p:nvPr/>
        </p:nvSpPr>
        <p:spPr>
          <a:xfrm>
            <a:off x="2810346" y="4549214"/>
            <a:ext cx="3362924" cy="459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Tx/>
              <a:buFontTx/>
              <a:buNone/>
            </a:pPr>
            <a:r>
              <a:rPr lang="es-ES" sz="1800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Alumnos pre-identificados</a:t>
            </a:r>
          </a:p>
        </p:txBody>
      </p:sp>
      <p:cxnSp>
        <p:nvCxnSpPr>
          <p:cNvPr id="84" name="83 Conector angular"/>
          <p:cNvCxnSpPr>
            <a:stCxn id="53" idx="2"/>
            <a:endCxn id="80" idx="0"/>
          </p:cNvCxnSpPr>
          <p:nvPr/>
        </p:nvCxnSpPr>
        <p:spPr>
          <a:xfrm rot="5400000">
            <a:off x="4314149" y="4369591"/>
            <a:ext cx="357284" cy="196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7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2879629" y="763129"/>
            <a:ext cx="2826498" cy="1485000"/>
          </a:xfrm>
          <a:prstGeom prst="roundRect">
            <a:avLst>
              <a:gd name="adj" fmla="val 6841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ClrTx/>
              <a:buFontTx/>
              <a:buNone/>
            </a:pPr>
            <a:r>
              <a:rPr lang="es-ES" sz="1800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Pruebas de inteligencia</a:t>
            </a:r>
          </a:p>
          <a:p>
            <a:pPr algn="just">
              <a:buClrTx/>
              <a:buFontTx/>
              <a:buNone/>
            </a:pPr>
            <a:r>
              <a:rPr lang="es-ES" sz="1800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Pruebas de creatividad</a:t>
            </a:r>
          </a:p>
          <a:p>
            <a:pPr algn="just">
              <a:buClrTx/>
              <a:buFontTx/>
              <a:buNone/>
            </a:pPr>
            <a:r>
              <a:rPr lang="es-ES" sz="1800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Pruebas de socialización</a:t>
            </a:r>
          </a:p>
          <a:p>
            <a:pPr algn="just">
              <a:buClrTx/>
              <a:buFontTx/>
              <a:buNone/>
            </a:pPr>
            <a:r>
              <a:rPr lang="es-ES" sz="1800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Pruebas para valorar la afectividad del alumno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364565" y="226219"/>
            <a:ext cx="4719603" cy="428625"/>
          </a:xfrm>
          <a:prstGeom prst="rect">
            <a:avLst/>
          </a:prstGeom>
          <a:noFill/>
          <a:ln w="31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s-ES" sz="1800" b="1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EVALUACIÓN PSICOPEDAGÓGICA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1331640" y="735545"/>
            <a:ext cx="1485000" cy="1485000"/>
          </a:xfrm>
          <a:prstGeom prst="roundRect">
            <a:avLst>
              <a:gd name="adj" fmla="val 8692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Tx/>
              <a:buFontTx/>
              <a:buNone/>
            </a:pPr>
            <a:r>
              <a:rPr lang="es-ES" sz="1800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Evaluación del alumno con pruebas formales e informales</a:t>
            </a:r>
          </a:p>
        </p:txBody>
      </p:sp>
      <p:sp>
        <p:nvSpPr>
          <p:cNvPr id="31" name="30 Rectángulo redondeado"/>
          <p:cNvSpPr/>
          <p:nvPr/>
        </p:nvSpPr>
        <p:spPr>
          <a:xfrm>
            <a:off x="5814138" y="735546"/>
            <a:ext cx="1955368" cy="2538924"/>
          </a:xfrm>
          <a:prstGeom prst="roundRect">
            <a:avLst>
              <a:gd name="adj" fmla="val 5784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ClrTx/>
              <a:buFontTx/>
              <a:buNone/>
            </a:pPr>
            <a:r>
              <a:rPr lang="es-ES" sz="1800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Evaluación de la competencia curricular</a:t>
            </a:r>
          </a:p>
          <a:p>
            <a:pPr>
              <a:buClrTx/>
              <a:buFontTx/>
              <a:buNone/>
            </a:pPr>
            <a:r>
              <a:rPr lang="es-ES" sz="1800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Estilo de aprendizaje</a:t>
            </a:r>
          </a:p>
          <a:p>
            <a:pPr>
              <a:buClrTx/>
              <a:buFontTx/>
              <a:buNone/>
            </a:pPr>
            <a:r>
              <a:rPr lang="es-ES" sz="1800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Cuestionario para el alumno</a:t>
            </a:r>
          </a:p>
          <a:p>
            <a:pPr>
              <a:buClrTx/>
              <a:buFontTx/>
              <a:buNone/>
            </a:pPr>
            <a:r>
              <a:rPr lang="es-ES" sz="1800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Entrevista con la familia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1249972" y="160734"/>
            <a:ext cx="6616394" cy="408520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 kern="1200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3202008" y="4667099"/>
            <a:ext cx="2734092" cy="37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Tx/>
              <a:buFontTx/>
              <a:buNone/>
            </a:pPr>
            <a:r>
              <a:rPr lang="es-ES" sz="1800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Alumnos identificados</a:t>
            </a:r>
          </a:p>
        </p:txBody>
      </p:sp>
      <p:cxnSp>
        <p:nvCxnSpPr>
          <p:cNvPr id="36" name="35 Conector angular"/>
          <p:cNvCxnSpPr>
            <a:stCxn id="32" idx="2"/>
            <a:endCxn id="34" idx="0"/>
          </p:cNvCxnSpPr>
          <p:nvPr/>
        </p:nvCxnSpPr>
        <p:spPr>
          <a:xfrm rot="16200000" flipH="1">
            <a:off x="4353030" y="4451074"/>
            <a:ext cx="421163" cy="1088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tángulo redondeado"/>
          <p:cNvSpPr/>
          <p:nvPr/>
        </p:nvSpPr>
        <p:spPr>
          <a:xfrm>
            <a:off x="3415041" y="2463739"/>
            <a:ext cx="1780314" cy="1621463"/>
          </a:xfrm>
          <a:prstGeom prst="roundRect">
            <a:avLst>
              <a:gd name="adj" fmla="val 952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ClrTx/>
              <a:buFontTx/>
              <a:buNone/>
            </a:pPr>
            <a:r>
              <a:rPr lang="es-ES" sz="1800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Evaluación de los contextos</a:t>
            </a:r>
          </a:p>
          <a:p>
            <a:pPr algn="ctr">
              <a:buClrTx/>
              <a:buFontTx/>
              <a:buNone/>
            </a:pPr>
            <a:r>
              <a:rPr lang="es-ES" sz="1800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Escolar</a:t>
            </a:r>
          </a:p>
          <a:p>
            <a:pPr algn="ctr">
              <a:buClrTx/>
              <a:buFontTx/>
              <a:buNone/>
            </a:pPr>
            <a:r>
              <a:rPr lang="es-ES" sz="1800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Familiar</a:t>
            </a:r>
          </a:p>
          <a:p>
            <a:pPr algn="ctr">
              <a:buClrTx/>
              <a:buFontTx/>
              <a:buNone/>
            </a:pPr>
            <a:r>
              <a:rPr lang="es-ES" sz="1800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2378799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2499223" y="2409733"/>
            <a:ext cx="2826498" cy="1649747"/>
          </a:xfrm>
          <a:prstGeom prst="roundRect">
            <a:avLst>
              <a:gd name="adj" fmla="val 6841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ClrTx/>
              <a:buFontTx/>
              <a:buNone/>
            </a:pPr>
            <a:r>
              <a:rPr lang="es-ES" sz="1800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Evaluar las posibilidades de error en la identificación inicial para detectar a otros alumnos que no hayan sido identificados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364565" y="226219"/>
            <a:ext cx="4447176" cy="725351"/>
          </a:xfrm>
          <a:prstGeom prst="rect">
            <a:avLst/>
          </a:prstGeom>
          <a:noFill/>
          <a:ln w="31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r>
              <a:rPr lang="es-ES" sz="1800" b="1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SEGUIMIENTO Y DETECCION PERMANENTE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1339766" y="1114683"/>
            <a:ext cx="1485000" cy="810000"/>
          </a:xfrm>
          <a:prstGeom prst="roundRect">
            <a:avLst>
              <a:gd name="adj" fmla="val 8692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Tx/>
              <a:buFontTx/>
              <a:buNone/>
            </a:pPr>
            <a:r>
              <a:rPr lang="es-ES" sz="1800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Portafolio del alumno</a:t>
            </a:r>
          </a:p>
        </p:txBody>
      </p:sp>
      <p:sp>
        <p:nvSpPr>
          <p:cNvPr id="31" name="30 Rectángulo redondeado"/>
          <p:cNvSpPr/>
          <p:nvPr/>
        </p:nvSpPr>
        <p:spPr>
          <a:xfrm>
            <a:off x="6558627" y="2789105"/>
            <a:ext cx="1307296" cy="891000"/>
          </a:xfrm>
          <a:prstGeom prst="roundRect">
            <a:avLst>
              <a:gd name="adj" fmla="val 5784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Tx/>
              <a:buFontTx/>
              <a:buNone/>
            </a:pPr>
            <a:r>
              <a:rPr lang="es-ES" sz="1800" kern="1200" dirty="0">
                <a:solidFill>
                  <a:prstClr val="black">
                    <a:lumMod val="90000"/>
                    <a:lumOff val="10000"/>
                  </a:prstClr>
                </a:solidFill>
              </a:rPr>
              <a:t>Propuesta curricular adaptada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1249972" y="160734"/>
            <a:ext cx="4834197" cy="408520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s-ES" sz="1350" kern="1200" dirty="0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cxnSp>
        <p:nvCxnSpPr>
          <p:cNvPr id="9" name="8 Conector angular"/>
          <p:cNvCxnSpPr>
            <a:stCxn id="32" idx="3"/>
            <a:endCxn id="31" idx="0"/>
          </p:cNvCxnSpPr>
          <p:nvPr/>
        </p:nvCxnSpPr>
        <p:spPr>
          <a:xfrm>
            <a:off x="6084169" y="2203336"/>
            <a:ext cx="1128107" cy="585770"/>
          </a:xfrm>
          <a:prstGeom prst="bentConnector2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2410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38"/>
          <p:cNvSpPr txBox="1">
            <a:spLocks noGrp="1"/>
          </p:cNvSpPr>
          <p:nvPr>
            <p:ph type="ctrTitle" idx="4294967295"/>
          </p:nvPr>
        </p:nvSpPr>
        <p:spPr>
          <a:xfrm>
            <a:off x="0" y="2609850"/>
            <a:ext cx="1495425" cy="7318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LAS 8 INTELIGENCIAS DE HOWARD GARDNER</a:t>
            </a:r>
            <a:endParaRPr dirty="0"/>
          </a:p>
        </p:txBody>
      </p:sp>
      <p:sp>
        <p:nvSpPr>
          <p:cNvPr id="1132" name="Google Shape;1132;p38"/>
          <p:cNvSpPr txBox="1">
            <a:spLocks noGrp="1"/>
          </p:cNvSpPr>
          <p:nvPr>
            <p:ph type="ctrTitle" idx="4294967295"/>
          </p:nvPr>
        </p:nvSpPr>
        <p:spPr>
          <a:xfrm>
            <a:off x="7456488" y="2043113"/>
            <a:ext cx="1687512" cy="7334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33" name="Google Shape;1133;p38"/>
          <p:cNvGrpSpPr/>
          <p:nvPr/>
        </p:nvGrpSpPr>
        <p:grpSpPr>
          <a:xfrm>
            <a:off x="2259435" y="1401112"/>
            <a:ext cx="2197419" cy="3396282"/>
            <a:chOff x="2130375" y="1404625"/>
            <a:chExt cx="2197419" cy="3396282"/>
          </a:xfrm>
        </p:grpSpPr>
        <p:sp>
          <p:nvSpPr>
            <p:cNvPr id="1134" name="Google Shape;1134;p38"/>
            <p:cNvSpPr/>
            <p:nvPr/>
          </p:nvSpPr>
          <p:spPr>
            <a:xfrm>
              <a:off x="2202227" y="4066539"/>
              <a:ext cx="2027569" cy="70380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2130375" y="1404625"/>
              <a:ext cx="2197419" cy="3396282"/>
            </a:xfrm>
            <a:custGeom>
              <a:avLst/>
              <a:gdLst/>
              <a:ahLst/>
              <a:cxnLst/>
              <a:rect l="l" t="t" r="r" b="b"/>
              <a:pathLst>
                <a:path w="101054" h="185336" extrusionOk="0">
                  <a:moveTo>
                    <a:pt x="53173" y="2037"/>
                  </a:moveTo>
                  <a:cubicBezTo>
                    <a:pt x="53913" y="2037"/>
                    <a:pt x="54651" y="2083"/>
                    <a:pt x="55390" y="2218"/>
                  </a:cubicBezTo>
                  <a:cubicBezTo>
                    <a:pt x="55438" y="2226"/>
                    <a:pt x="55488" y="2276"/>
                    <a:pt x="55530" y="2276"/>
                  </a:cubicBezTo>
                  <a:cubicBezTo>
                    <a:pt x="55534" y="2276"/>
                    <a:pt x="55537" y="2276"/>
                    <a:pt x="55540" y="2276"/>
                  </a:cubicBezTo>
                  <a:cubicBezTo>
                    <a:pt x="55862" y="2208"/>
                    <a:pt x="56184" y="2182"/>
                    <a:pt x="56505" y="2182"/>
                  </a:cubicBezTo>
                  <a:cubicBezTo>
                    <a:pt x="57073" y="2182"/>
                    <a:pt x="57639" y="2264"/>
                    <a:pt x="58196" y="2349"/>
                  </a:cubicBezTo>
                  <a:cubicBezTo>
                    <a:pt x="58393" y="2379"/>
                    <a:pt x="58590" y="2389"/>
                    <a:pt x="58786" y="2389"/>
                  </a:cubicBezTo>
                  <a:cubicBezTo>
                    <a:pt x="59178" y="2389"/>
                    <a:pt x="59569" y="2349"/>
                    <a:pt x="59962" y="2349"/>
                  </a:cubicBezTo>
                  <a:cubicBezTo>
                    <a:pt x="60237" y="2349"/>
                    <a:pt x="60513" y="2369"/>
                    <a:pt x="60790" y="2435"/>
                  </a:cubicBezTo>
                  <a:cubicBezTo>
                    <a:pt x="60888" y="2458"/>
                    <a:pt x="60988" y="2465"/>
                    <a:pt x="61091" y="2465"/>
                  </a:cubicBezTo>
                  <a:cubicBezTo>
                    <a:pt x="61263" y="2465"/>
                    <a:pt x="61440" y="2445"/>
                    <a:pt x="61616" y="2445"/>
                  </a:cubicBezTo>
                  <a:cubicBezTo>
                    <a:pt x="61862" y="2445"/>
                    <a:pt x="62105" y="2485"/>
                    <a:pt x="62325" y="2681"/>
                  </a:cubicBezTo>
                  <a:cubicBezTo>
                    <a:pt x="62331" y="2686"/>
                    <a:pt x="62387" y="2705"/>
                    <a:pt x="62446" y="2705"/>
                  </a:cubicBezTo>
                  <a:cubicBezTo>
                    <a:pt x="62522" y="2705"/>
                    <a:pt x="62603" y="2674"/>
                    <a:pt x="62595" y="2543"/>
                  </a:cubicBezTo>
                  <a:cubicBezTo>
                    <a:pt x="62579" y="2268"/>
                    <a:pt x="62718" y="2191"/>
                    <a:pt x="62862" y="2191"/>
                  </a:cubicBezTo>
                  <a:cubicBezTo>
                    <a:pt x="62956" y="2191"/>
                    <a:pt x="63053" y="2224"/>
                    <a:pt x="63110" y="2255"/>
                  </a:cubicBezTo>
                  <a:cubicBezTo>
                    <a:pt x="63426" y="2429"/>
                    <a:pt x="63745" y="2468"/>
                    <a:pt x="64066" y="2468"/>
                  </a:cubicBezTo>
                  <a:cubicBezTo>
                    <a:pt x="64320" y="2468"/>
                    <a:pt x="64575" y="2444"/>
                    <a:pt x="64830" y="2444"/>
                  </a:cubicBezTo>
                  <a:cubicBezTo>
                    <a:pt x="64899" y="2444"/>
                    <a:pt x="64967" y="2445"/>
                    <a:pt x="65036" y="2450"/>
                  </a:cubicBezTo>
                  <a:cubicBezTo>
                    <a:pt x="65110" y="2455"/>
                    <a:pt x="65187" y="2457"/>
                    <a:pt x="65264" y="2457"/>
                  </a:cubicBezTo>
                  <a:cubicBezTo>
                    <a:pt x="65730" y="2457"/>
                    <a:pt x="66232" y="2378"/>
                    <a:pt x="66656" y="2378"/>
                  </a:cubicBezTo>
                  <a:cubicBezTo>
                    <a:pt x="66893" y="2378"/>
                    <a:pt x="67106" y="2403"/>
                    <a:pt x="67275" y="2479"/>
                  </a:cubicBezTo>
                  <a:cubicBezTo>
                    <a:pt x="67514" y="2587"/>
                    <a:pt x="67732" y="2622"/>
                    <a:pt x="67937" y="2622"/>
                  </a:cubicBezTo>
                  <a:cubicBezTo>
                    <a:pt x="68310" y="2622"/>
                    <a:pt x="68639" y="2507"/>
                    <a:pt x="68970" y="2507"/>
                  </a:cubicBezTo>
                  <a:cubicBezTo>
                    <a:pt x="69038" y="2507"/>
                    <a:pt x="69106" y="2512"/>
                    <a:pt x="69175" y="2523"/>
                  </a:cubicBezTo>
                  <a:cubicBezTo>
                    <a:pt x="69860" y="2638"/>
                    <a:pt x="70616" y="2530"/>
                    <a:pt x="71168" y="2715"/>
                  </a:cubicBezTo>
                  <a:cubicBezTo>
                    <a:pt x="71316" y="2764"/>
                    <a:pt x="71468" y="2782"/>
                    <a:pt x="71623" y="2782"/>
                  </a:cubicBezTo>
                  <a:cubicBezTo>
                    <a:pt x="71977" y="2782"/>
                    <a:pt x="72342" y="2690"/>
                    <a:pt x="72686" y="2690"/>
                  </a:cubicBezTo>
                  <a:cubicBezTo>
                    <a:pt x="73025" y="2690"/>
                    <a:pt x="73344" y="2779"/>
                    <a:pt x="73614" y="3133"/>
                  </a:cubicBezTo>
                  <a:cubicBezTo>
                    <a:pt x="73837" y="3031"/>
                    <a:pt x="74061" y="2995"/>
                    <a:pt x="74284" y="2995"/>
                  </a:cubicBezTo>
                  <a:cubicBezTo>
                    <a:pt x="74795" y="2995"/>
                    <a:pt x="75307" y="3182"/>
                    <a:pt x="75824" y="3182"/>
                  </a:cubicBezTo>
                  <a:cubicBezTo>
                    <a:pt x="75847" y="3182"/>
                    <a:pt x="75871" y="3182"/>
                    <a:pt x="75894" y="3181"/>
                  </a:cubicBezTo>
                  <a:cubicBezTo>
                    <a:pt x="75958" y="3178"/>
                    <a:pt x="76024" y="3177"/>
                    <a:pt x="76089" y="3177"/>
                  </a:cubicBezTo>
                  <a:cubicBezTo>
                    <a:pt x="76834" y="3177"/>
                    <a:pt x="77633" y="3330"/>
                    <a:pt x="78314" y="3735"/>
                  </a:cubicBezTo>
                  <a:cubicBezTo>
                    <a:pt x="78397" y="3784"/>
                    <a:pt x="78468" y="3803"/>
                    <a:pt x="78534" y="3803"/>
                  </a:cubicBezTo>
                  <a:cubicBezTo>
                    <a:pt x="78666" y="3803"/>
                    <a:pt x="78776" y="3729"/>
                    <a:pt x="78914" y="3688"/>
                  </a:cubicBezTo>
                  <a:cubicBezTo>
                    <a:pt x="79101" y="3632"/>
                    <a:pt x="79289" y="3600"/>
                    <a:pt x="79475" y="3600"/>
                  </a:cubicBezTo>
                  <a:cubicBezTo>
                    <a:pt x="79767" y="3600"/>
                    <a:pt x="80053" y="3678"/>
                    <a:pt x="80314" y="3860"/>
                  </a:cubicBezTo>
                  <a:cubicBezTo>
                    <a:pt x="80392" y="3915"/>
                    <a:pt x="80480" y="3979"/>
                    <a:pt x="80542" y="3979"/>
                  </a:cubicBezTo>
                  <a:cubicBezTo>
                    <a:pt x="80578" y="3979"/>
                    <a:pt x="80606" y="3957"/>
                    <a:pt x="80618" y="3900"/>
                  </a:cubicBezTo>
                  <a:cubicBezTo>
                    <a:pt x="80668" y="3665"/>
                    <a:pt x="80781" y="3595"/>
                    <a:pt x="80901" y="3595"/>
                  </a:cubicBezTo>
                  <a:cubicBezTo>
                    <a:pt x="81024" y="3595"/>
                    <a:pt x="81153" y="3667"/>
                    <a:pt x="81229" y="3710"/>
                  </a:cubicBezTo>
                  <a:cubicBezTo>
                    <a:pt x="81943" y="4117"/>
                    <a:pt x="82707" y="4025"/>
                    <a:pt x="83471" y="4070"/>
                  </a:cubicBezTo>
                  <a:cubicBezTo>
                    <a:pt x="83822" y="4092"/>
                    <a:pt x="84204" y="4118"/>
                    <a:pt x="84534" y="4563"/>
                  </a:cubicBezTo>
                  <a:cubicBezTo>
                    <a:pt x="84894" y="5050"/>
                    <a:pt x="85717" y="5004"/>
                    <a:pt x="86339" y="5162"/>
                  </a:cubicBezTo>
                  <a:cubicBezTo>
                    <a:pt x="87329" y="5413"/>
                    <a:pt x="88140" y="6099"/>
                    <a:pt x="89130" y="6279"/>
                  </a:cubicBezTo>
                  <a:cubicBezTo>
                    <a:pt x="89645" y="6373"/>
                    <a:pt x="89975" y="6894"/>
                    <a:pt x="90503" y="6894"/>
                  </a:cubicBezTo>
                  <a:cubicBezTo>
                    <a:pt x="90566" y="6894"/>
                    <a:pt x="90632" y="6886"/>
                    <a:pt x="90702" y="6869"/>
                  </a:cubicBezTo>
                  <a:cubicBezTo>
                    <a:pt x="90703" y="6869"/>
                    <a:pt x="90705" y="6869"/>
                    <a:pt x="90706" y="6869"/>
                  </a:cubicBezTo>
                  <a:cubicBezTo>
                    <a:pt x="90736" y="6869"/>
                    <a:pt x="90782" y="6941"/>
                    <a:pt x="90822" y="6975"/>
                  </a:cubicBezTo>
                  <a:cubicBezTo>
                    <a:pt x="91924" y="7866"/>
                    <a:pt x="93271" y="8360"/>
                    <a:pt x="94437" y="9173"/>
                  </a:cubicBezTo>
                  <a:cubicBezTo>
                    <a:pt x="94966" y="9541"/>
                    <a:pt x="95385" y="10039"/>
                    <a:pt x="95797" y="10439"/>
                  </a:cubicBezTo>
                  <a:cubicBezTo>
                    <a:pt x="96258" y="10889"/>
                    <a:pt x="96652" y="11568"/>
                    <a:pt x="96977" y="12202"/>
                  </a:cubicBezTo>
                  <a:cubicBezTo>
                    <a:pt x="97416" y="13060"/>
                    <a:pt x="97820" y="13955"/>
                    <a:pt x="98125" y="14849"/>
                  </a:cubicBezTo>
                  <a:cubicBezTo>
                    <a:pt x="98397" y="15648"/>
                    <a:pt x="98507" y="16561"/>
                    <a:pt x="98577" y="17423"/>
                  </a:cubicBezTo>
                  <a:cubicBezTo>
                    <a:pt x="98676" y="18641"/>
                    <a:pt x="98265" y="19846"/>
                    <a:pt x="98741" y="21108"/>
                  </a:cubicBezTo>
                  <a:cubicBezTo>
                    <a:pt x="98971" y="21716"/>
                    <a:pt x="98958" y="22626"/>
                    <a:pt x="98306" y="23276"/>
                  </a:cubicBezTo>
                  <a:cubicBezTo>
                    <a:pt x="98090" y="23491"/>
                    <a:pt x="98090" y="24020"/>
                    <a:pt x="98133" y="24277"/>
                  </a:cubicBezTo>
                  <a:cubicBezTo>
                    <a:pt x="98396" y="25846"/>
                    <a:pt x="98128" y="27394"/>
                    <a:pt x="98100" y="28950"/>
                  </a:cubicBezTo>
                  <a:cubicBezTo>
                    <a:pt x="98063" y="30890"/>
                    <a:pt x="98189" y="32830"/>
                    <a:pt x="98107" y="34775"/>
                  </a:cubicBezTo>
                  <a:cubicBezTo>
                    <a:pt x="98079" y="35412"/>
                    <a:pt x="97795" y="36135"/>
                    <a:pt x="97970" y="36628"/>
                  </a:cubicBezTo>
                  <a:cubicBezTo>
                    <a:pt x="98431" y="37926"/>
                    <a:pt x="97502" y="39136"/>
                    <a:pt x="97931" y="40358"/>
                  </a:cubicBezTo>
                  <a:cubicBezTo>
                    <a:pt x="98034" y="40649"/>
                    <a:pt x="97872" y="40808"/>
                    <a:pt x="97853" y="41029"/>
                  </a:cubicBezTo>
                  <a:cubicBezTo>
                    <a:pt x="97795" y="41700"/>
                    <a:pt x="97737" y="42339"/>
                    <a:pt x="97868" y="43038"/>
                  </a:cubicBezTo>
                  <a:cubicBezTo>
                    <a:pt x="98017" y="43836"/>
                    <a:pt x="97784" y="44733"/>
                    <a:pt x="97834" y="45530"/>
                  </a:cubicBezTo>
                  <a:cubicBezTo>
                    <a:pt x="97900" y="46606"/>
                    <a:pt x="97834" y="47670"/>
                    <a:pt x="97754" y="48716"/>
                  </a:cubicBezTo>
                  <a:cubicBezTo>
                    <a:pt x="97661" y="49923"/>
                    <a:pt x="97625" y="51137"/>
                    <a:pt x="97609" y="52335"/>
                  </a:cubicBezTo>
                  <a:cubicBezTo>
                    <a:pt x="97585" y="54246"/>
                    <a:pt x="97448" y="56155"/>
                    <a:pt x="97436" y="58069"/>
                  </a:cubicBezTo>
                  <a:cubicBezTo>
                    <a:pt x="97423" y="60122"/>
                    <a:pt x="97339" y="62199"/>
                    <a:pt x="97043" y="64260"/>
                  </a:cubicBezTo>
                  <a:cubicBezTo>
                    <a:pt x="96951" y="64896"/>
                    <a:pt x="97146" y="65691"/>
                    <a:pt x="97147" y="66409"/>
                  </a:cubicBezTo>
                  <a:cubicBezTo>
                    <a:pt x="97153" y="68104"/>
                    <a:pt x="97079" y="69799"/>
                    <a:pt x="96980" y="71493"/>
                  </a:cubicBezTo>
                  <a:cubicBezTo>
                    <a:pt x="96957" y="71886"/>
                    <a:pt x="97058" y="72315"/>
                    <a:pt x="97045" y="72740"/>
                  </a:cubicBezTo>
                  <a:cubicBezTo>
                    <a:pt x="96999" y="74283"/>
                    <a:pt x="97163" y="75831"/>
                    <a:pt x="97145" y="77363"/>
                  </a:cubicBezTo>
                  <a:cubicBezTo>
                    <a:pt x="97129" y="78626"/>
                    <a:pt x="96994" y="79922"/>
                    <a:pt x="96799" y="81202"/>
                  </a:cubicBezTo>
                  <a:cubicBezTo>
                    <a:pt x="96610" y="82430"/>
                    <a:pt x="96499" y="83692"/>
                    <a:pt x="96414" y="84946"/>
                  </a:cubicBezTo>
                  <a:cubicBezTo>
                    <a:pt x="96341" y="86011"/>
                    <a:pt x="96603" y="87086"/>
                    <a:pt x="96490" y="88107"/>
                  </a:cubicBezTo>
                  <a:cubicBezTo>
                    <a:pt x="96329" y="89564"/>
                    <a:pt x="96517" y="90980"/>
                    <a:pt x="96533" y="92413"/>
                  </a:cubicBezTo>
                  <a:cubicBezTo>
                    <a:pt x="96543" y="93282"/>
                    <a:pt x="96760" y="94064"/>
                    <a:pt x="96960" y="94891"/>
                  </a:cubicBezTo>
                  <a:cubicBezTo>
                    <a:pt x="97186" y="95823"/>
                    <a:pt x="97027" y="96845"/>
                    <a:pt x="97049" y="97829"/>
                  </a:cubicBezTo>
                  <a:cubicBezTo>
                    <a:pt x="97087" y="99476"/>
                    <a:pt x="97020" y="101119"/>
                    <a:pt x="97207" y="102775"/>
                  </a:cubicBezTo>
                  <a:cubicBezTo>
                    <a:pt x="97381" y="104325"/>
                    <a:pt x="97253" y="105908"/>
                    <a:pt x="97267" y="107477"/>
                  </a:cubicBezTo>
                  <a:cubicBezTo>
                    <a:pt x="97277" y="108626"/>
                    <a:pt x="97326" y="109774"/>
                    <a:pt x="97317" y="110921"/>
                  </a:cubicBezTo>
                  <a:cubicBezTo>
                    <a:pt x="97304" y="112280"/>
                    <a:pt x="97247" y="113638"/>
                    <a:pt x="97212" y="114996"/>
                  </a:cubicBezTo>
                  <a:cubicBezTo>
                    <a:pt x="97197" y="115584"/>
                    <a:pt x="97225" y="116176"/>
                    <a:pt x="97177" y="116761"/>
                  </a:cubicBezTo>
                  <a:cubicBezTo>
                    <a:pt x="96985" y="119058"/>
                    <a:pt x="97034" y="121365"/>
                    <a:pt x="96930" y="123666"/>
                  </a:cubicBezTo>
                  <a:cubicBezTo>
                    <a:pt x="96872" y="124959"/>
                    <a:pt x="96916" y="126293"/>
                    <a:pt x="96852" y="127600"/>
                  </a:cubicBezTo>
                  <a:cubicBezTo>
                    <a:pt x="96759" y="129519"/>
                    <a:pt x="96555" y="131435"/>
                    <a:pt x="96534" y="133358"/>
                  </a:cubicBezTo>
                  <a:cubicBezTo>
                    <a:pt x="96525" y="134171"/>
                    <a:pt x="96624" y="134991"/>
                    <a:pt x="96536" y="135792"/>
                  </a:cubicBezTo>
                  <a:cubicBezTo>
                    <a:pt x="96432" y="136734"/>
                    <a:pt x="96492" y="137675"/>
                    <a:pt x="96404" y="138607"/>
                  </a:cubicBezTo>
                  <a:cubicBezTo>
                    <a:pt x="96345" y="139222"/>
                    <a:pt x="96383" y="139853"/>
                    <a:pt x="96456" y="140423"/>
                  </a:cubicBezTo>
                  <a:cubicBezTo>
                    <a:pt x="96577" y="141378"/>
                    <a:pt x="96156" y="142279"/>
                    <a:pt x="96360" y="143215"/>
                  </a:cubicBezTo>
                  <a:cubicBezTo>
                    <a:pt x="96415" y="143470"/>
                    <a:pt x="96295" y="143716"/>
                    <a:pt x="95976" y="143726"/>
                  </a:cubicBezTo>
                  <a:cubicBezTo>
                    <a:pt x="95446" y="143743"/>
                    <a:pt x="94921" y="143897"/>
                    <a:pt x="94389" y="143897"/>
                  </a:cubicBezTo>
                  <a:cubicBezTo>
                    <a:pt x="94190" y="143897"/>
                    <a:pt x="93990" y="143875"/>
                    <a:pt x="93789" y="143817"/>
                  </a:cubicBezTo>
                  <a:cubicBezTo>
                    <a:pt x="93695" y="143790"/>
                    <a:pt x="93591" y="143773"/>
                    <a:pt x="93489" y="143773"/>
                  </a:cubicBezTo>
                  <a:cubicBezTo>
                    <a:pt x="93425" y="143773"/>
                    <a:pt x="93362" y="143780"/>
                    <a:pt x="93303" y="143795"/>
                  </a:cubicBezTo>
                  <a:cubicBezTo>
                    <a:pt x="92801" y="143928"/>
                    <a:pt x="92298" y="144005"/>
                    <a:pt x="91796" y="144005"/>
                  </a:cubicBezTo>
                  <a:cubicBezTo>
                    <a:pt x="91327" y="144005"/>
                    <a:pt x="90860" y="143938"/>
                    <a:pt x="90397" y="143786"/>
                  </a:cubicBezTo>
                  <a:cubicBezTo>
                    <a:pt x="90335" y="143766"/>
                    <a:pt x="90277" y="143757"/>
                    <a:pt x="90222" y="143757"/>
                  </a:cubicBezTo>
                  <a:cubicBezTo>
                    <a:pt x="89956" y="143757"/>
                    <a:pt x="89762" y="143958"/>
                    <a:pt x="89509" y="143996"/>
                  </a:cubicBezTo>
                  <a:cubicBezTo>
                    <a:pt x="89125" y="144052"/>
                    <a:pt x="88741" y="144069"/>
                    <a:pt x="88357" y="144069"/>
                  </a:cubicBezTo>
                  <a:cubicBezTo>
                    <a:pt x="87796" y="144069"/>
                    <a:pt x="87236" y="144033"/>
                    <a:pt x="86675" y="144033"/>
                  </a:cubicBezTo>
                  <a:cubicBezTo>
                    <a:pt x="86331" y="144033"/>
                    <a:pt x="85987" y="144046"/>
                    <a:pt x="85642" y="144090"/>
                  </a:cubicBezTo>
                  <a:cubicBezTo>
                    <a:pt x="84855" y="144188"/>
                    <a:pt x="84056" y="144261"/>
                    <a:pt x="83254" y="144261"/>
                  </a:cubicBezTo>
                  <a:cubicBezTo>
                    <a:pt x="82664" y="144261"/>
                    <a:pt x="82073" y="144221"/>
                    <a:pt x="81485" y="144124"/>
                  </a:cubicBezTo>
                  <a:cubicBezTo>
                    <a:pt x="81432" y="144114"/>
                    <a:pt x="81374" y="144108"/>
                    <a:pt x="81318" y="144108"/>
                  </a:cubicBezTo>
                  <a:cubicBezTo>
                    <a:pt x="81262" y="144108"/>
                    <a:pt x="81206" y="144114"/>
                    <a:pt x="81158" y="144133"/>
                  </a:cubicBezTo>
                  <a:cubicBezTo>
                    <a:pt x="80668" y="144313"/>
                    <a:pt x="80169" y="144357"/>
                    <a:pt x="79667" y="144357"/>
                  </a:cubicBezTo>
                  <a:cubicBezTo>
                    <a:pt x="79210" y="144357"/>
                    <a:pt x="78752" y="144321"/>
                    <a:pt x="78298" y="144321"/>
                  </a:cubicBezTo>
                  <a:cubicBezTo>
                    <a:pt x="77957" y="144321"/>
                    <a:pt x="77618" y="144341"/>
                    <a:pt x="77283" y="144411"/>
                  </a:cubicBezTo>
                  <a:cubicBezTo>
                    <a:pt x="76134" y="144651"/>
                    <a:pt x="74967" y="144522"/>
                    <a:pt x="73807" y="144684"/>
                  </a:cubicBezTo>
                  <a:cubicBezTo>
                    <a:pt x="73586" y="144714"/>
                    <a:pt x="73358" y="144725"/>
                    <a:pt x="73126" y="144725"/>
                  </a:cubicBezTo>
                  <a:cubicBezTo>
                    <a:pt x="72580" y="144725"/>
                    <a:pt x="72012" y="144666"/>
                    <a:pt x="71452" y="144666"/>
                  </a:cubicBezTo>
                  <a:cubicBezTo>
                    <a:pt x="71350" y="144666"/>
                    <a:pt x="71247" y="144668"/>
                    <a:pt x="71145" y="144672"/>
                  </a:cubicBezTo>
                  <a:cubicBezTo>
                    <a:pt x="70409" y="144707"/>
                    <a:pt x="69672" y="144753"/>
                    <a:pt x="68937" y="144753"/>
                  </a:cubicBezTo>
                  <a:cubicBezTo>
                    <a:pt x="68823" y="144753"/>
                    <a:pt x="68709" y="144752"/>
                    <a:pt x="68596" y="144749"/>
                  </a:cubicBezTo>
                  <a:cubicBezTo>
                    <a:pt x="68540" y="144748"/>
                    <a:pt x="68485" y="144748"/>
                    <a:pt x="68430" y="144748"/>
                  </a:cubicBezTo>
                  <a:cubicBezTo>
                    <a:pt x="67731" y="144748"/>
                    <a:pt x="67034" y="144833"/>
                    <a:pt x="66335" y="144833"/>
                  </a:cubicBezTo>
                  <a:cubicBezTo>
                    <a:pt x="66061" y="144833"/>
                    <a:pt x="65786" y="144820"/>
                    <a:pt x="65511" y="144783"/>
                  </a:cubicBezTo>
                  <a:cubicBezTo>
                    <a:pt x="65318" y="144757"/>
                    <a:pt x="65126" y="144747"/>
                    <a:pt x="64933" y="144747"/>
                  </a:cubicBezTo>
                  <a:cubicBezTo>
                    <a:pt x="64220" y="144747"/>
                    <a:pt x="63508" y="144888"/>
                    <a:pt x="62788" y="144888"/>
                  </a:cubicBezTo>
                  <a:cubicBezTo>
                    <a:pt x="62666" y="144888"/>
                    <a:pt x="62544" y="144884"/>
                    <a:pt x="62422" y="144875"/>
                  </a:cubicBezTo>
                  <a:cubicBezTo>
                    <a:pt x="62230" y="144860"/>
                    <a:pt x="62038" y="144853"/>
                    <a:pt x="61847" y="144853"/>
                  </a:cubicBezTo>
                  <a:cubicBezTo>
                    <a:pt x="60775" y="144853"/>
                    <a:pt x="59706" y="145053"/>
                    <a:pt x="58627" y="145053"/>
                  </a:cubicBezTo>
                  <a:cubicBezTo>
                    <a:pt x="58520" y="145053"/>
                    <a:pt x="58414" y="145051"/>
                    <a:pt x="58307" y="145047"/>
                  </a:cubicBezTo>
                  <a:cubicBezTo>
                    <a:pt x="57925" y="145031"/>
                    <a:pt x="57544" y="145023"/>
                    <a:pt x="57162" y="145023"/>
                  </a:cubicBezTo>
                  <a:cubicBezTo>
                    <a:pt x="56085" y="145023"/>
                    <a:pt x="55009" y="145090"/>
                    <a:pt x="53942" y="145257"/>
                  </a:cubicBezTo>
                  <a:cubicBezTo>
                    <a:pt x="53896" y="145264"/>
                    <a:pt x="53851" y="145268"/>
                    <a:pt x="53806" y="145268"/>
                  </a:cubicBezTo>
                  <a:cubicBezTo>
                    <a:pt x="53447" y="145268"/>
                    <a:pt x="53125" y="145065"/>
                    <a:pt x="52804" y="145065"/>
                  </a:cubicBezTo>
                  <a:cubicBezTo>
                    <a:pt x="52740" y="145065"/>
                    <a:pt x="52676" y="145073"/>
                    <a:pt x="52612" y="145092"/>
                  </a:cubicBezTo>
                  <a:cubicBezTo>
                    <a:pt x="51848" y="145322"/>
                    <a:pt x="51072" y="145366"/>
                    <a:pt x="50295" y="145366"/>
                  </a:cubicBezTo>
                  <a:cubicBezTo>
                    <a:pt x="49816" y="145366"/>
                    <a:pt x="49337" y="145350"/>
                    <a:pt x="48861" y="145350"/>
                  </a:cubicBezTo>
                  <a:cubicBezTo>
                    <a:pt x="48687" y="145350"/>
                    <a:pt x="48513" y="145352"/>
                    <a:pt x="48340" y="145358"/>
                  </a:cubicBezTo>
                  <a:cubicBezTo>
                    <a:pt x="46747" y="145412"/>
                    <a:pt x="45139" y="145444"/>
                    <a:pt x="43545" y="145487"/>
                  </a:cubicBezTo>
                  <a:cubicBezTo>
                    <a:pt x="41962" y="145530"/>
                    <a:pt x="40369" y="145558"/>
                    <a:pt x="38781" y="145684"/>
                  </a:cubicBezTo>
                  <a:cubicBezTo>
                    <a:pt x="38060" y="145741"/>
                    <a:pt x="37334" y="145753"/>
                    <a:pt x="36608" y="145753"/>
                  </a:cubicBezTo>
                  <a:cubicBezTo>
                    <a:pt x="36086" y="145753"/>
                    <a:pt x="35562" y="145747"/>
                    <a:pt x="35040" y="145747"/>
                  </a:cubicBezTo>
                  <a:cubicBezTo>
                    <a:pt x="34584" y="145747"/>
                    <a:pt x="34128" y="145751"/>
                    <a:pt x="33674" y="145769"/>
                  </a:cubicBezTo>
                  <a:cubicBezTo>
                    <a:pt x="32584" y="145811"/>
                    <a:pt x="31490" y="145891"/>
                    <a:pt x="30402" y="145959"/>
                  </a:cubicBezTo>
                  <a:cubicBezTo>
                    <a:pt x="29640" y="146005"/>
                    <a:pt x="28855" y="146008"/>
                    <a:pt x="28081" y="146049"/>
                  </a:cubicBezTo>
                  <a:cubicBezTo>
                    <a:pt x="27153" y="146098"/>
                    <a:pt x="26228" y="146222"/>
                    <a:pt x="25303" y="146222"/>
                  </a:cubicBezTo>
                  <a:cubicBezTo>
                    <a:pt x="25279" y="146222"/>
                    <a:pt x="25255" y="146222"/>
                    <a:pt x="25230" y="146221"/>
                  </a:cubicBezTo>
                  <a:cubicBezTo>
                    <a:pt x="25217" y="146221"/>
                    <a:pt x="25203" y="146221"/>
                    <a:pt x="25189" y="146221"/>
                  </a:cubicBezTo>
                  <a:cubicBezTo>
                    <a:pt x="24122" y="146221"/>
                    <a:pt x="23081" y="146466"/>
                    <a:pt x="22009" y="146466"/>
                  </a:cubicBezTo>
                  <a:cubicBezTo>
                    <a:pt x="21946" y="146466"/>
                    <a:pt x="21882" y="146465"/>
                    <a:pt x="21819" y="146464"/>
                  </a:cubicBezTo>
                  <a:cubicBezTo>
                    <a:pt x="21746" y="146462"/>
                    <a:pt x="21672" y="146461"/>
                    <a:pt x="21599" y="146461"/>
                  </a:cubicBezTo>
                  <a:cubicBezTo>
                    <a:pt x="20680" y="146461"/>
                    <a:pt x="19750" y="146612"/>
                    <a:pt x="18841" y="146775"/>
                  </a:cubicBezTo>
                  <a:cubicBezTo>
                    <a:pt x="17947" y="146935"/>
                    <a:pt x="17045" y="146899"/>
                    <a:pt x="16149" y="147006"/>
                  </a:cubicBezTo>
                  <a:cubicBezTo>
                    <a:pt x="14873" y="147158"/>
                    <a:pt x="13582" y="147434"/>
                    <a:pt x="12323" y="147434"/>
                  </a:cubicBezTo>
                  <a:cubicBezTo>
                    <a:pt x="12291" y="147434"/>
                    <a:pt x="12259" y="147434"/>
                    <a:pt x="12227" y="147433"/>
                  </a:cubicBezTo>
                  <a:cubicBezTo>
                    <a:pt x="12189" y="147433"/>
                    <a:pt x="12150" y="147433"/>
                    <a:pt x="12112" y="147433"/>
                  </a:cubicBezTo>
                  <a:cubicBezTo>
                    <a:pt x="10766" y="147433"/>
                    <a:pt x="9454" y="147718"/>
                    <a:pt x="8110" y="147718"/>
                  </a:cubicBezTo>
                  <a:cubicBezTo>
                    <a:pt x="7942" y="147718"/>
                    <a:pt x="7773" y="147714"/>
                    <a:pt x="7604" y="147704"/>
                  </a:cubicBezTo>
                  <a:cubicBezTo>
                    <a:pt x="7430" y="147693"/>
                    <a:pt x="7254" y="147688"/>
                    <a:pt x="7077" y="147688"/>
                  </a:cubicBezTo>
                  <a:cubicBezTo>
                    <a:pt x="6309" y="147688"/>
                    <a:pt x="5511" y="147791"/>
                    <a:pt x="4759" y="148044"/>
                  </a:cubicBezTo>
                  <a:cubicBezTo>
                    <a:pt x="4710" y="148061"/>
                    <a:pt x="4661" y="148067"/>
                    <a:pt x="4612" y="148067"/>
                  </a:cubicBezTo>
                  <a:cubicBezTo>
                    <a:pt x="4419" y="148067"/>
                    <a:pt x="4223" y="147964"/>
                    <a:pt x="4023" y="147964"/>
                  </a:cubicBezTo>
                  <a:cubicBezTo>
                    <a:pt x="3926" y="147964"/>
                    <a:pt x="3829" y="147988"/>
                    <a:pt x="3730" y="148059"/>
                  </a:cubicBezTo>
                  <a:cubicBezTo>
                    <a:pt x="3715" y="148070"/>
                    <a:pt x="3702" y="148076"/>
                    <a:pt x="3689" y="148076"/>
                  </a:cubicBezTo>
                  <a:cubicBezTo>
                    <a:pt x="3629" y="148076"/>
                    <a:pt x="3589" y="147945"/>
                    <a:pt x="3557" y="147491"/>
                  </a:cubicBezTo>
                  <a:cubicBezTo>
                    <a:pt x="3557" y="145473"/>
                    <a:pt x="3678" y="143799"/>
                    <a:pt x="3522" y="142148"/>
                  </a:cubicBezTo>
                  <a:cubicBezTo>
                    <a:pt x="3375" y="140594"/>
                    <a:pt x="3564" y="139059"/>
                    <a:pt x="3593" y="137526"/>
                  </a:cubicBezTo>
                  <a:cubicBezTo>
                    <a:pt x="3621" y="136154"/>
                    <a:pt x="3571" y="134755"/>
                    <a:pt x="3825" y="133376"/>
                  </a:cubicBezTo>
                  <a:cubicBezTo>
                    <a:pt x="4021" y="132313"/>
                    <a:pt x="4149" y="131230"/>
                    <a:pt x="3755" y="130143"/>
                  </a:cubicBezTo>
                  <a:cubicBezTo>
                    <a:pt x="3702" y="129994"/>
                    <a:pt x="3958" y="129561"/>
                    <a:pt x="3957" y="129166"/>
                  </a:cubicBezTo>
                  <a:cubicBezTo>
                    <a:pt x="3953" y="128038"/>
                    <a:pt x="3855" y="126875"/>
                    <a:pt x="3983" y="125793"/>
                  </a:cubicBezTo>
                  <a:cubicBezTo>
                    <a:pt x="4108" y="124740"/>
                    <a:pt x="4072" y="123700"/>
                    <a:pt x="4141" y="122658"/>
                  </a:cubicBezTo>
                  <a:cubicBezTo>
                    <a:pt x="4183" y="122040"/>
                    <a:pt x="4337" y="121416"/>
                    <a:pt x="3970" y="120809"/>
                  </a:cubicBezTo>
                  <a:cubicBezTo>
                    <a:pt x="3816" y="120552"/>
                    <a:pt x="4306" y="120313"/>
                    <a:pt x="4184" y="119932"/>
                  </a:cubicBezTo>
                  <a:cubicBezTo>
                    <a:pt x="3963" y="119246"/>
                    <a:pt x="4547" y="118442"/>
                    <a:pt x="3845" y="117784"/>
                  </a:cubicBezTo>
                  <a:cubicBezTo>
                    <a:pt x="3695" y="117645"/>
                    <a:pt x="4165" y="117395"/>
                    <a:pt x="4173" y="117085"/>
                  </a:cubicBezTo>
                  <a:cubicBezTo>
                    <a:pt x="4192" y="116289"/>
                    <a:pt x="3893" y="115517"/>
                    <a:pt x="3920" y="114751"/>
                  </a:cubicBezTo>
                  <a:cubicBezTo>
                    <a:pt x="3941" y="114156"/>
                    <a:pt x="3210" y="113665"/>
                    <a:pt x="3759" y="112984"/>
                  </a:cubicBezTo>
                  <a:cubicBezTo>
                    <a:pt x="3851" y="112869"/>
                    <a:pt x="3829" y="112215"/>
                    <a:pt x="3763" y="111874"/>
                  </a:cubicBezTo>
                  <a:cubicBezTo>
                    <a:pt x="3459" y="110306"/>
                    <a:pt x="3687" y="108723"/>
                    <a:pt x="3537" y="107167"/>
                  </a:cubicBezTo>
                  <a:cubicBezTo>
                    <a:pt x="3321" y="104948"/>
                    <a:pt x="3420" y="102738"/>
                    <a:pt x="3414" y="100525"/>
                  </a:cubicBezTo>
                  <a:cubicBezTo>
                    <a:pt x="3410" y="99193"/>
                    <a:pt x="3540" y="97857"/>
                    <a:pt x="3470" y="96531"/>
                  </a:cubicBezTo>
                  <a:cubicBezTo>
                    <a:pt x="3431" y="95761"/>
                    <a:pt x="3360" y="94994"/>
                    <a:pt x="3335" y="94219"/>
                  </a:cubicBezTo>
                  <a:cubicBezTo>
                    <a:pt x="3270" y="92145"/>
                    <a:pt x="3153" y="90073"/>
                    <a:pt x="3028" y="88001"/>
                  </a:cubicBezTo>
                  <a:cubicBezTo>
                    <a:pt x="2903" y="85918"/>
                    <a:pt x="2841" y="83830"/>
                    <a:pt x="2719" y="81754"/>
                  </a:cubicBezTo>
                  <a:cubicBezTo>
                    <a:pt x="2644" y="80462"/>
                    <a:pt x="2455" y="79109"/>
                    <a:pt x="2509" y="77844"/>
                  </a:cubicBezTo>
                  <a:cubicBezTo>
                    <a:pt x="2580" y="76229"/>
                    <a:pt x="2440" y="74630"/>
                    <a:pt x="2482" y="73024"/>
                  </a:cubicBezTo>
                  <a:cubicBezTo>
                    <a:pt x="2534" y="71082"/>
                    <a:pt x="2291" y="69128"/>
                    <a:pt x="2412" y="67194"/>
                  </a:cubicBezTo>
                  <a:cubicBezTo>
                    <a:pt x="2506" y="65666"/>
                    <a:pt x="2294" y="64149"/>
                    <a:pt x="2464" y="62625"/>
                  </a:cubicBezTo>
                  <a:cubicBezTo>
                    <a:pt x="2571" y="61672"/>
                    <a:pt x="2557" y="60703"/>
                    <a:pt x="2540" y="59741"/>
                  </a:cubicBezTo>
                  <a:cubicBezTo>
                    <a:pt x="2522" y="58743"/>
                    <a:pt x="2627" y="57753"/>
                    <a:pt x="2661" y="56760"/>
                  </a:cubicBezTo>
                  <a:cubicBezTo>
                    <a:pt x="2698" y="55698"/>
                    <a:pt x="2688" y="54619"/>
                    <a:pt x="2649" y="53556"/>
                  </a:cubicBezTo>
                  <a:cubicBezTo>
                    <a:pt x="2590" y="51967"/>
                    <a:pt x="2792" y="50386"/>
                    <a:pt x="2692" y="48800"/>
                  </a:cubicBezTo>
                  <a:cubicBezTo>
                    <a:pt x="2589" y="47199"/>
                    <a:pt x="2756" y="45598"/>
                    <a:pt x="2709" y="43990"/>
                  </a:cubicBezTo>
                  <a:cubicBezTo>
                    <a:pt x="2661" y="42390"/>
                    <a:pt x="2734" y="40773"/>
                    <a:pt x="2663" y="39173"/>
                  </a:cubicBezTo>
                  <a:cubicBezTo>
                    <a:pt x="2554" y="36653"/>
                    <a:pt x="2661" y="34131"/>
                    <a:pt x="2512" y="31615"/>
                  </a:cubicBezTo>
                  <a:cubicBezTo>
                    <a:pt x="2423" y="30129"/>
                    <a:pt x="2807" y="28658"/>
                    <a:pt x="2724" y="27196"/>
                  </a:cubicBezTo>
                  <a:cubicBezTo>
                    <a:pt x="2648" y="25853"/>
                    <a:pt x="3019" y="24573"/>
                    <a:pt x="3021" y="23236"/>
                  </a:cubicBezTo>
                  <a:cubicBezTo>
                    <a:pt x="3023" y="21975"/>
                    <a:pt x="3180" y="20630"/>
                    <a:pt x="3510" y="19343"/>
                  </a:cubicBezTo>
                  <a:cubicBezTo>
                    <a:pt x="3659" y="18759"/>
                    <a:pt x="4161" y="18274"/>
                    <a:pt x="4073" y="17690"/>
                  </a:cubicBezTo>
                  <a:cubicBezTo>
                    <a:pt x="3926" y="16726"/>
                    <a:pt x="4297" y="15882"/>
                    <a:pt x="4605" y="15061"/>
                  </a:cubicBezTo>
                  <a:cubicBezTo>
                    <a:pt x="5432" y="12854"/>
                    <a:pt x="6108" y="10505"/>
                    <a:pt x="7780" y="8784"/>
                  </a:cubicBezTo>
                  <a:cubicBezTo>
                    <a:pt x="8814" y="7722"/>
                    <a:pt x="10023" y="6803"/>
                    <a:pt x="11416" y="6062"/>
                  </a:cubicBezTo>
                  <a:cubicBezTo>
                    <a:pt x="13310" y="5053"/>
                    <a:pt x="15309" y="4421"/>
                    <a:pt x="17300" y="3759"/>
                  </a:cubicBezTo>
                  <a:cubicBezTo>
                    <a:pt x="18579" y="3334"/>
                    <a:pt x="19979" y="3235"/>
                    <a:pt x="21355" y="3103"/>
                  </a:cubicBezTo>
                  <a:cubicBezTo>
                    <a:pt x="22415" y="3001"/>
                    <a:pt x="23510" y="2983"/>
                    <a:pt x="24586" y="2749"/>
                  </a:cubicBezTo>
                  <a:cubicBezTo>
                    <a:pt x="24932" y="2674"/>
                    <a:pt x="25299" y="2651"/>
                    <a:pt x="25674" y="2651"/>
                  </a:cubicBezTo>
                  <a:cubicBezTo>
                    <a:pt x="26195" y="2651"/>
                    <a:pt x="26733" y="2695"/>
                    <a:pt x="27252" y="2700"/>
                  </a:cubicBezTo>
                  <a:cubicBezTo>
                    <a:pt x="27420" y="2702"/>
                    <a:pt x="27585" y="2716"/>
                    <a:pt x="27752" y="2716"/>
                  </a:cubicBezTo>
                  <a:cubicBezTo>
                    <a:pt x="27868" y="2716"/>
                    <a:pt x="27985" y="2709"/>
                    <a:pt x="28105" y="2686"/>
                  </a:cubicBezTo>
                  <a:cubicBezTo>
                    <a:pt x="28391" y="2632"/>
                    <a:pt x="28677" y="2612"/>
                    <a:pt x="28963" y="2612"/>
                  </a:cubicBezTo>
                  <a:cubicBezTo>
                    <a:pt x="29483" y="2612"/>
                    <a:pt x="30004" y="2678"/>
                    <a:pt x="30520" y="2725"/>
                  </a:cubicBezTo>
                  <a:cubicBezTo>
                    <a:pt x="30574" y="2730"/>
                    <a:pt x="30628" y="2732"/>
                    <a:pt x="30681" y="2732"/>
                  </a:cubicBezTo>
                  <a:cubicBezTo>
                    <a:pt x="31061" y="2732"/>
                    <a:pt x="31424" y="2622"/>
                    <a:pt x="31778" y="2622"/>
                  </a:cubicBezTo>
                  <a:cubicBezTo>
                    <a:pt x="31818" y="2622"/>
                    <a:pt x="31857" y="2623"/>
                    <a:pt x="31896" y="2626"/>
                  </a:cubicBezTo>
                  <a:cubicBezTo>
                    <a:pt x="32058" y="2639"/>
                    <a:pt x="32220" y="2644"/>
                    <a:pt x="32382" y="2644"/>
                  </a:cubicBezTo>
                  <a:cubicBezTo>
                    <a:pt x="33229" y="2644"/>
                    <a:pt x="34072" y="2502"/>
                    <a:pt x="34918" y="2502"/>
                  </a:cubicBezTo>
                  <a:cubicBezTo>
                    <a:pt x="35244" y="2502"/>
                    <a:pt x="35570" y="2523"/>
                    <a:pt x="35897" y="2581"/>
                  </a:cubicBezTo>
                  <a:cubicBezTo>
                    <a:pt x="35907" y="2583"/>
                    <a:pt x="35917" y="2584"/>
                    <a:pt x="35927" y="2584"/>
                  </a:cubicBezTo>
                  <a:cubicBezTo>
                    <a:pt x="36106" y="2584"/>
                    <a:pt x="36300" y="2314"/>
                    <a:pt x="36502" y="2314"/>
                  </a:cubicBezTo>
                  <a:cubicBezTo>
                    <a:pt x="36545" y="2314"/>
                    <a:pt x="36588" y="2327"/>
                    <a:pt x="36631" y="2356"/>
                  </a:cubicBezTo>
                  <a:cubicBezTo>
                    <a:pt x="36934" y="2560"/>
                    <a:pt x="37292" y="2620"/>
                    <a:pt x="37619" y="2620"/>
                  </a:cubicBezTo>
                  <a:cubicBezTo>
                    <a:pt x="37830" y="2620"/>
                    <a:pt x="38027" y="2595"/>
                    <a:pt x="38190" y="2569"/>
                  </a:cubicBezTo>
                  <a:cubicBezTo>
                    <a:pt x="38421" y="2530"/>
                    <a:pt x="38650" y="2516"/>
                    <a:pt x="38877" y="2516"/>
                  </a:cubicBezTo>
                  <a:cubicBezTo>
                    <a:pt x="39582" y="2516"/>
                    <a:pt x="40268" y="2656"/>
                    <a:pt x="40962" y="2656"/>
                  </a:cubicBezTo>
                  <a:cubicBezTo>
                    <a:pt x="41048" y="2656"/>
                    <a:pt x="41134" y="2654"/>
                    <a:pt x="41221" y="2649"/>
                  </a:cubicBezTo>
                  <a:cubicBezTo>
                    <a:pt x="41913" y="2611"/>
                    <a:pt x="42614" y="2406"/>
                    <a:pt x="43294" y="2406"/>
                  </a:cubicBezTo>
                  <a:cubicBezTo>
                    <a:pt x="43408" y="2406"/>
                    <a:pt x="43520" y="2412"/>
                    <a:pt x="43632" y="2425"/>
                  </a:cubicBezTo>
                  <a:cubicBezTo>
                    <a:pt x="43792" y="2443"/>
                    <a:pt x="43951" y="2451"/>
                    <a:pt x="44108" y="2451"/>
                  </a:cubicBezTo>
                  <a:cubicBezTo>
                    <a:pt x="44874" y="2451"/>
                    <a:pt x="45614" y="2269"/>
                    <a:pt x="46377" y="2265"/>
                  </a:cubicBezTo>
                  <a:cubicBezTo>
                    <a:pt x="47548" y="2259"/>
                    <a:pt x="48734" y="2260"/>
                    <a:pt x="49911" y="2195"/>
                  </a:cubicBezTo>
                  <a:cubicBezTo>
                    <a:pt x="50999" y="2136"/>
                    <a:pt x="52086" y="2037"/>
                    <a:pt x="53173" y="2037"/>
                  </a:cubicBezTo>
                  <a:close/>
                  <a:moveTo>
                    <a:pt x="94254" y="145253"/>
                  </a:moveTo>
                  <a:cubicBezTo>
                    <a:pt x="94665" y="145253"/>
                    <a:pt x="95090" y="145297"/>
                    <a:pt x="95507" y="145297"/>
                  </a:cubicBezTo>
                  <a:cubicBezTo>
                    <a:pt x="95655" y="145297"/>
                    <a:pt x="95801" y="145291"/>
                    <a:pt x="95945" y="145277"/>
                  </a:cubicBezTo>
                  <a:cubicBezTo>
                    <a:pt x="95968" y="145274"/>
                    <a:pt x="95990" y="145273"/>
                    <a:pt x="96010" y="145273"/>
                  </a:cubicBezTo>
                  <a:cubicBezTo>
                    <a:pt x="96546" y="145273"/>
                    <a:pt x="96459" y="146029"/>
                    <a:pt x="96418" y="146380"/>
                  </a:cubicBezTo>
                  <a:cubicBezTo>
                    <a:pt x="96226" y="148082"/>
                    <a:pt x="96169" y="149768"/>
                    <a:pt x="96341" y="151478"/>
                  </a:cubicBezTo>
                  <a:cubicBezTo>
                    <a:pt x="96423" y="152292"/>
                    <a:pt x="96520" y="153205"/>
                    <a:pt x="96417" y="153933"/>
                  </a:cubicBezTo>
                  <a:cubicBezTo>
                    <a:pt x="96177" y="155646"/>
                    <a:pt x="96395" y="157327"/>
                    <a:pt x="96302" y="159014"/>
                  </a:cubicBezTo>
                  <a:cubicBezTo>
                    <a:pt x="96220" y="160490"/>
                    <a:pt x="96325" y="161982"/>
                    <a:pt x="96157" y="163425"/>
                  </a:cubicBezTo>
                  <a:cubicBezTo>
                    <a:pt x="96009" y="164721"/>
                    <a:pt x="96045" y="166044"/>
                    <a:pt x="95648" y="167357"/>
                  </a:cubicBezTo>
                  <a:cubicBezTo>
                    <a:pt x="95303" y="168499"/>
                    <a:pt x="95138" y="169727"/>
                    <a:pt x="94704" y="170856"/>
                  </a:cubicBezTo>
                  <a:cubicBezTo>
                    <a:pt x="94178" y="172227"/>
                    <a:pt x="93978" y="173786"/>
                    <a:pt x="92476" y="174633"/>
                  </a:cubicBezTo>
                  <a:cubicBezTo>
                    <a:pt x="91912" y="174951"/>
                    <a:pt x="91484" y="175603"/>
                    <a:pt x="91133" y="176121"/>
                  </a:cubicBezTo>
                  <a:cubicBezTo>
                    <a:pt x="90236" y="177446"/>
                    <a:pt x="88981" y="178267"/>
                    <a:pt x="87710" y="179109"/>
                  </a:cubicBezTo>
                  <a:cubicBezTo>
                    <a:pt x="87180" y="179463"/>
                    <a:pt x="86541" y="179516"/>
                    <a:pt x="85928" y="179618"/>
                  </a:cubicBezTo>
                  <a:cubicBezTo>
                    <a:pt x="85422" y="179703"/>
                    <a:pt x="84828" y="179838"/>
                    <a:pt x="84481" y="180055"/>
                  </a:cubicBezTo>
                  <a:cubicBezTo>
                    <a:pt x="83469" y="180688"/>
                    <a:pt x="82325" y="180566"/>
                    <a:pt x="81278" y="180897"/>
                  </a:cubicBezTo>
                  <a:cubicBezTo>
                    <a:pt x="81111" y="180950"/>
                    <a:pt x="80942" y="180978"/>
                    <a:pt x="80766" y="180978"/>
                  </a:cubicBezTo>
                  <a:cubicBezTo>
                    <a:pt x="80632" y="180978"/>
                    <a:pt x="80494" y="180961"/>
                    <a:pt x="80351" y="180927"/>
                  </a:cubicBezTo>
                  <a:cubicBezTo>
                    <a:pt x="80232" y="180899"/>
                    <a:pt x="80115" y="180887"/>
                    <a:pt x="80000" y="180887"/>
                  </a:cubicBezTo>
                  <a:cubicBezTo>
                    <a:pt x="79491" y="180887"/>
                    <a:pt x="79009" y="181124"/>
                    <a:pt x="78520" y="181262"/>
                  </a:cubicBezTo>
                  <a:cubicBezTo>
                    <a:pt x="78030" y="181401"/>
                    <a:pt x="77526" y="181361"/>
                    <a:pt x="77013" y="181503"/>
                  </a:cubicBezTo>
                  <a:cubicBezTo>
                    <a:pt x="76189" y="181733"/>
                    <a:pt x="75175" y="181606"/>
                    <a:pt x="74417" y="181837"/>
                  </a:cubicBezTo>
                  <a:cubicBezTo>
                    <a:pt x="73908" y="181992"/>
                    <a:pt x="73402" y="182012"/>
                    <a:pt x="72905" y="182012"/>
                  </a:cubicBezTo>
                  <a:cubicBezTo>
                    <a:pt x="72728" y="182012"/>
                    <a:pt x="72552" y="182009"/>
                    <a:pt x="72378" y="182009"/>
                  </a:cubicBezTo>
                  <a:cubicBezTo>
                    <a:pt x="72148" y="182009"/>
                    <a:pt x="71920" y="182014"/>
                    <a:pt x="71696" y="182035"/>
                  </a:cubicBezTo>
                  <a:cubicBezTo>
                    <a:pt x="71084" y="182093"/>
                    <a:pt x="70446" y="182386"/>
                    <a:pt x="69773" y="182386"/>
                  </a:cubicBezTo>
                  <a:cubicBezTo>
                    <a:pt x="69467" y="182386"/>
                    <a:pt x="69154" y="182325"/>
                    <a:pt x="68833" y="182155"/>
                  </a:cubicBezTo>
                  <a:cubicBezTo>
                    <a:pt x="68753" y="182112"/>
                    <a:pt x="68663" y="182095"/>
                    <a:pt x="68567" y="182095"/>
                  </a:cubicBezTo>
                  <a:cubicBezTo>
                    <a:pt x="68119" y="182095"/>
                    <a:pt x="67523" y="182475"/>
                    <a:pt x="66984" y="182475"/>
                  </a:cubicBezTo>
                  <a:cubicBezTo>
                    <a:pt x="66982" y="182475"/>
                    <a:pt x="66979" y="182475"/>
                    <a:pt x="66977" y="182475"/>
                  </a:cubicBezTo>
                  <a:cubicBezTo>
                    <a:pt x="65798" y="182475"/>
                    <a:pt x="64649" y="182731"/>
                    <a:pt x="63489" y="182894"/>
                  </a:cubicBezTo>
                  <a:cubicBezTo>
                    <a:pt x="62377" y="183050"/>
                    <a:pt x="61227" y="183032"/>
                    <a:pt x="60168" y="183426"/>
                  </a:cubicBezTo>
                  <a:cubicBezTo>
                    <a:pt x="60090" y="183455"/>
                    <a:pt x="60015" y="183467"/>
                    <a:pt x="59945" y="183467"/>
                  </a:cubicBezTo>
                  <a:cubicBezTo>
                    <a:pt x="59678" y="183467"/>
                    <a:pt x="59472" y="183297"/>
                    <a:pt x="59333" y="183251"/>
                  </a:cubicBezTo>
                  <a:cubicBezTo>
                    <a:pt x="59240" y="183221"/>
                    <a:pt x="59148" y="183209"/>
                    <a:pt x="59056" y="183209"/>
                  </a:cubicBezTo>
                  <a:cubicBezTo>
                    <a:pt x="58693" y="183209"/>
                    <a:pt x="58339" y="183397"/>
                    <a:pt x="57996" y="183397"/>
                  </a:cubicBezTo>
                  <a:cubicBezTo>
                    <a:pt x="57825" y="183397"/>
                    <a:pt x="57657" y="183350"/>
                    <a:pt x="57492" y="183209"/>
                  </a:cubicBezTo>
                  <a:cubicBezTo>
                    <a:pt x="57295" y="183356"/>
                    <a:pt x="57085" y="183404"/>
                    <a:pt x="56869" y="183404"/>
                  </a:cubicBezTo>
                  <a:cubicBezTo>
                    <a:pt x="56449" y="183404"/>
                    <a:pt x="56004" y="183221"/>
                    <a:pt x="55581" y="183221"/>
                  </a:cubicBezTo>
                  <a:cubicBezTo>
                    <a:pt x="55301" y="183221"/>
                    <a:pt x="55031" y="183300"/>
                    <a:pt x="54782" y="183564"/>
                  </a:cubicBezTo>
                  <a:cubicBezTo>
                    <a:pt x="54717" y="183633"/>
                    <a:pt x="54657" y="183660"/>
                    <a:pt x="54600" y="183660"/>
                  </a:cubicBezTo>
                  <a:cubicBezTo>
                    <a:pt x="54412" y="183660"/>
                    <a:pt x="54261" y="183361"/>
                    <a:pt x="54074" y="183309"/>
                  </a:cubicBezTo>
                  <a:cubicBezTo>
                    <a:pt x="53903" y="183262"/>
                    <a:pt x="53736" y="183244"/>
                    <a:pt x="53573" y="183244"/>
                  </a:cubicBezTo>
                  <a:cubicBezTo>
                    <a:pt x="53092" y="183244"/>
                    <a:pt x="52639" y="183400"/>
                    <a:pt x="52188" y="183429"/>
                  </a:cubicBezTo>
                  <a:cubicBezTo>
                    <a:pt x="52128" y="183433"/>
                    <a:pt x="52070" y="183434"/>
                    <a:pt x="52011" y="183434"/>
                  </a:cubicBezTo>
                  <a:cubicBezTo>
                    <a:pt x="51446" y="183434"/>
                    <a:pt x="50888" y="183278"/>
                    <a:pt x="50318" y="183278"/>
                  </a:cubicBezTo>
                  <a:cubicBezTo>
                    <a:pt x="50053" y="183278"/>
                    <a:pt x="49785" y="183312"/>
                    <a:pt x="49513" y="183411"/>
                  </a:cubicBezTo>
                  <a:cubicBezTo>
                    <a:pt x="49401" y="183451"/>
                    <a:pt x="49229" y="183484"/>
                    <a:pt x="49035" y="183484"/>
                  </a:cubicBezTo>
                  <a:cubicBezTo>
                    <a:pt x="48784" y="183484"/>
                    <a:pt x="48496" y="183430"/>
                    <a:pt x="48249" y="183269"/>
                  </a:cubicBezTo>
                  <a:cubicBezTo>
                    <a:pt x="48161" y="183213"/>
                    <a:pt x="48074" y="183191"/>
                    <a:pt x="47985" y="183191"/>
                  </a:cubicBezTo>
                  <a:cubicBezTo>
                    <a:pt x="47666" y="183191"/>
                    <a:pt x="47334" y="183478"/>
                    <a:pt x="46948" y="183478"/>
                  </a:cubicBezTo>
                  <a:cubicBezTo>
                    <a:pt x="46889" y="183478"/>
                    <a:pt x="46828" y="183471"/>
                    <a:pt x="46766" y="183455"/>
                  </a:cubicBezTo>
                  <a:cubicBezTo>
                    <a:pt x="46454" y="183375"/>
                    <a:pt x="46020" y="183448"/>
                    <a:pt x="45681" y="183331"/>
                  </a:cubicBezTo>
                  <a:cubicBezTo>
                    <a:pt x="45494" y="183265"/>
                    <a:pt x="45319" y="183231"/>
                    <a:pt x="45147" y="183231"/>
                  </a:cubicBezTo>
                  <a:cubicBezTo>
                    <a:pt x="44959" y="183231"/>
                    <a:pt x="44774" y="183272"/>
                    <a:pt x="44578" y="183359"/>
                  </a:cubicBezTo>
                  <a:cubicBezTo>
                    <a:pt x="44412" y="183433"/>
                    <a:pt x="44238" y="183561"/>
                    <a:pt x="44072" y="183561"/>
                  </a:cubicBezTo>
                  <a:cubicBezTo>
                    <a:pt x="43943" y="183561"/>
                    <a:pt x="43818" y="183483"/>
                    <a:pt x="43705" y="183238"/>
                  </a:cubicBezTo>
                  <a:cubicBezTo>
                    <a:pt x="43656" y="183134"/>
                    <a:pt x="43610" y="183096"/>
                    <a:pt x="43564" y="183096"/>
                  </a:cubicBezTo>
                  <a:cubicBezTo>
                    <a:pt x="43448" y="183096"/>
                    <a:pt x="43335" y="183332"/>
                    <a:pt x="43204" y="183345"/>
                  </a:cubicBezTo>
                  <a:cubicBezTo>
                    <a:pt x="42794" y="183391"/>
                    <a:pt x="42345" y="183430"/>
                    <a:pt x="41920" y="183430"/>
                  </a:cubicBezTo>
                  <a:cubicBezTo>
                    <a:pt x="41494" y="183430"/>
                    <a:pt x="41092" y="183391"/>
                    <a:pt x="40780" y="183279"/>
                  </a:cubicBezTo>
                  <a:cubicBezTo>
                    <a:pt x="40644" y="183230"/>
                    <a:pt x="40508" y="183212"/>
                    <a:pt x="40371" y="183212"/>
                  </a:cubicBezTo>
                  <a:cubicBezTo>
                    <a:pt x="39967" y="183212"/>
                    <a:pt x="39564" y="183370"/>
                    <a:pt x="39189" y="183370"/>
                  </a:cubicBezTo>
                  <a:cubicBezTo>
                    <a:pt x="38917" y="183370"/>
                    <a:pt x="38660" y="183287"/>
                    <a:pt x="38429" y="183000"/>
                  </a:cubicBezTo>
                  <a:cubicBezTo>
                    <a:pt x="38111" y="183145"/>
                    <a:pt x="37797" y="183198"/>
                    <a:pt x="37486" y="183198"/>
                  </a:cubicBezTo>
                  <a:cubicBezTo>
                    <a:pt x="36622" y="183198"/>
                    <a:pt x="35776" y="182791"/>
                    <a:pt x="34900" y="182791"/>
                  </a:cubicBezTo>
                  <a:cubicBezTo>
                    <a:pt x="34887" y="182791"/>
                    <a:pt x="34874" y="182791"/>
                    <a:pt x="34861" y="182791"/>
                  </a:cubicBezTo>
                  <a:cubicBezTo>
                    <a:pt x="34350" y="182797"/>
                    <a:pt x="33830" y="182823"/>
                    <a:pt x="33303" y="182823"/>
                  </a:cubicBezTo>
                  <a:cubicBezTo>
                    <a:pt x="32786" y="182823"/>
                    <a:pt x="32262" y="182798"/>
                    <a:pt x="31737" y="182705"/>
                  </a:cubicBezTo>
                  <a:cubicBezTo>
                    <a:pt x="31208" y="182611"/>
                    <a:pt x="30644" y="182516"/>
                    <a:pt x="30061" y="182516"/>
                  </a:cubicBezTo>
                  <a:cubicBezTo>
                    <a:pt x="29721" y="182516"/>
                    <a:pt x="29375" y="182548"/>
                    <a:pt x="29025" y="182631"/>
                  </a:cubicBezTo>
                  <a:cubicBezTo>
                    <a:pt x="28871" y="182668"/>
                    <a:pt x="28711" y="182684"/>
                    <a:pt x="28547" y="182684"/>
                  </a:cubicBezTo>
                  <a:cubicBezTo>
                    <a:pt x="27956" y="182684"/>
                    <a:pt x="27314" y="182483"/>
                    <a:pt x="26724" y="182340"/>
                  </a:cubicBezTo>
                  <a:cubicBezTo>
                    <a:pt x="26532" y="182294"/>
                    <a:pt x="26280" y="182289"/>
                    <a:pt x="26029" y="182289"/>
                  </a:cubicBezTo>
                  <a:cubicBezTo>
                    <a:pt x="25964" y="182289"/>
                    <a:pt x="25900" y="182289"/>
                    <a:pt x="25837" y="182289"/>
                  </a:cubicBezTo>
                  <a:cubicBezTo>
                    <a:pt x="25511" y="182289"/>
                    <a:pt x="25211" y="182281"/>
                    <a:pt x="25075" y="182180"/>
                  </a:cubicBezTo>
                  <a:cubicBezTo>
                    <a:pt x="24873" y="182028"/>
                    <a:pt x="24686" y="181985"/>
                    <a:pt x="24506" y="181985"/>
                  </a:cubicBezTo>
                  <a:cubicBezTo>
                    <a:pt x="24263" y="181985"/>
                    <a:pt x="24034" y="182064"/>
                    <a:pt x="23802" y="182064"/>
                  </a:cubicBezTo>
                  <a:cubicBezTo>
                    <a:pt x="23751" y="182064"/>
                    <a:pt x="23700" y="182060"/>
                    <a:pt x="23648" y="182051"/>
                  </a:cubicBezTo>
                  <a:cubicBezTo>
                    <a:pt x="23235" y="181976"/>
                    <a:pt x="22815" y="181960"/>
                    <a:pt x="22396" y="181960"/>
                  </a:cubicBezTo>
                  <a:cubicBezTo>
                    <a:pt x="22106" y="181960"/>
                    <a:pt x="21815" y="181968"/>
                    <a:pt x="21528" y="181968"/>
                  </a:cubicBezTo>
                  <a:cubicBezTo>
                    <a:pt x="21268" y="181968"/>
                    <a:pt x="21011" y="181962"/>
                    <a:pt x="20757" y="181939"/>
                  </a:cubicBezTo>
                  <a:cubicBezTo>
                    <a:pt x="19821" y="181855"/>
                    <a:pt x="18836" y="181719"/>
                    <a:pt x="17900" y="181459"/>
                  </a:cubicBezTo>
                  <a:cubicBezTo>
                    <a:pt x="16850" y="181167"/>
                    <a:pt x="15779" y="180971"/>
                    <a:pt x="14739" y="180617"/>
                  </a:cubicBezTo>
                  <a:cubicBezTo>
                    <a:pt x="13699" y="180263"/>
                    <a:pt x="12785" y="179689"/>
                    <a:pt x="11808" y="179228"/>
                  </a:cubicBezTo>
                  <a:cubicBezTo>
                    <a:pt x="11188" y="178933"/>
                    <a:pt x="10454" y="178642"/>
                    <a:pt x="10080" y="178124"/>
                  </a:cubicBezTo>
                  <a:cubicBezTo>
                    <a:pt x="9630" y="177501"/>
                    <a:pt x="8925" y="177201"/>
                    <a:pt x="8519" y="176529"/>
                  </a:cubicBezTo>
                  <a:cubicBezTo>
                    <a:pt x="8069" y="175784"/>
                    <a:pt x="7148" y="175411"/>
                    <a:pt x="6752" y="174560"/>
                  </a:cubicBezTo>
                  <a:cubicBezTo>
                    <a:pt x="6268" y="173524"/>
                    <a:pt x="5679" y="172554"/>
                    <a:pt x="5257" y="171467"/>
                  </a:cubicBezTo>
                  <a:cubicBezTo>
                    <a:pt x="4720" y="170086"/>
                    <a:pt x="4745" y="168677"/>
                    <a:pt x="4443" y="167306"/>
                  </a:cubicBezTo>
                  <a:cubicBezTo>
                    <a:pt x="4099" y="165743"/>
                    <a:pt x="4226" y="164168"/>
                    <a:pt x="3957" y="162629"/>
                  </a:cubicBezTo>
                  <a:cubicBezTo>
                    <a:pt x="3762" y="161510"/>
                    <a:pt x="3868" y="160369"/>
                    <a:pt x="3646" y="159282"/>
                  </a:cubicBezTo>
                  <a:cubicBezTo>
                    <a:pt x="3305" y="157617"/>
                    <a:pt x="3547" y="155947"/>
                    <a:pt x="3446" y="154283"/>
                  </a:cubicBezTo>
                  <a:cubicBezTo>
                    <a:pt x="3366" y="152981"/>
                    <a:pt x="3393" y="151625"/>
                    <a:pt x="3549" y="150304"/>
                  </a:cubicBezTo>
                  <a:cubicBezTo>
                    <a:pt x="3573" y="150105"/>
                    <a:pt x="3598" y="149915"/>
                    <a:pt x="3578" y="149642"/>
                  </a:cubicBezTo>
                  <a:lnTo>
                    <a:pt x="3578" y="149642"/>
                  </a:lnTo>
                  <a:cubicBezTo>
                    <a:pt x="3790" y="150082"/>
                    <a:pt x="4080" y="150206"/>
                    <a:pt x="4374" y="150206"/>
                  </a:cubicBezTo>
                  <a:cubicBezTo>
                    <a:pt x="4720" y="150206"/>
                    <a:pt x="5072" y="150035"/>
                    <a:pt x="5313" y="150001"/>
                  </a:cubicBezTo>
                  <a:cubicBezTo>
                    <a:pt x="6935" y="149773"/>
                    <a:pt x="8546" y="149699"/>
                    <a:pt x="10178" y="149675"/>
                  </a:cubicBezTo>
                  <a:cubicBezTo>
                    <a:pt x="11744" y="149651"/>
                    <a:pt x="13313" y="149482"/>
                    <a:pt x="14871" y="149342"/>
                  </a:cubicBezTo>
                  <a:cubicBezTo>
                    <a:pt x="15011" y="149330"/>
                    <a:pt x="15153" y="149326"/>
                    <a:pt x="15298" y="149326"/>
                  </a:cubicBezTo>
                  <a:cubicBezTo>
                    <a:pt x="15491" y="149326"/>
                    <a:pt x="15687" y="149332"/>
                    <a:pt x="15883" y="149332"/>
                  </a:cubicBezTo>
                  <a:cubicBezTo>
                    <a:pt x="16417" y="149332"/>
                    <a:pt x="16952" y="149285"/>
                    <a:pt x="17421" y="148935"/>
                  </a:cubicBezTo>
                  <a:cubicBezTo>
                    <a:pt x="17577" y="149082"/>
                    <a:pt x="17739" y="149129"/>
                    <a:pt x="17904" y="149129"/>
                  </a:cubicBezTo>
                  <a:cubicBezTo>
                    <a:pt x="18194" y="149129"/>
                    <a:pt x="18495" y="148985"/>
                    <a:pt x="18802" y="148985"/>
                  </a:cubicBezTo>
                  <a:cubicBezTo>
                    <a:pt x="18856" y="148985"/>
                    <a:pt x="18910" y="148990"/>
                    <a:pt x="18964" y="149000"/>
                  </a:cubicBezTo>
                  <a:cubicBezTo>
                    <a:pt x="19080" y="149023"/>
                    <a:pt x="19198" y="149033"/>
                    <a:pt x="19318" y="149033"/>
                  </a:cubicBezTo>
                  <a:cubicBezTo>
                    <a:pt x="19881" y="149033"/>
                    <a:pt x="20483" y="148821"/>
                    <a:pt x="21066" y="148777"/>
                  </a:cubicBezTo>
                  <a:cubicBezTo>
                    <a:pt x="22179" y="148694"/>
                    <a:pt x="23286" y="148565"/>
                    <a:pt x="24403" y="148501"/>
                  </a:cubicBezTo>
                  <a:cubicBezTo>
                    <a:pt x="25677" y="148430"/>
                    <a:pt x="26963" y="148347"/>
                    <a:pt x="28236" y="148246"/>
                  </a:cubicBezTo>
                  <a:cubicBezTo>
                    <a:pt x="28615" y="148215"/>
                    <a:pt x="29054" y="148046"/>
                    <a:pt x="29486" y="148046"/>
                  </a:cubicBezTo>
                  <a:cubicBezTo>
                    <a:pt x="29752" y="148046"/>
                    <a:pt x="30015" y="148110"/>
                    <a:pt x="30261" y="148309"/>
                  </a:cubicBezTo>
                  <a:cubicBezTo>
                    <a:pt x="30272" y="148318"/>
                    <a:pt x="30290" y="148322"/>
                    <a:pt x="30310" y="148322"/>
                  </a:cubicBezTo>
                  <a:cubicBezTo>
                    <a:pt x="30345" y="148322"/>
                    <a:pt x="30389" y="148311"/>
                    <a:pt x="30422" y="148301"/>
                  </a:cubicBezTo>
                  <a:cubicBezTo>
                    <a:pt x="30993" y="148137"/>
                    <a:pt x="31573" y="148100"/>
                    <a:pt x="32157" y="148100"/>
                  </a:cubicBezTo>
                  <a:cubicBezTo>
                    <a:pt x="32627" y="148100"/>
                    <a:pt x="33100" y="148124"/>
                    <a:pt x="33571" y="148124"/>
                  </a:cubicBezTo>
                  <a:cubicBezTo>
                    <a:pt x="34162" y="148124"/>
                    <a:pt x="34752" y="148086"/>
                    <a:pt x="35332" y="147918"/>
                  </a:cubicBezTo>
                  <a:cubicBezTo>
                    <a:pt x="35464" y="147879"/>
                    <a:pt x="35604" y="147865"/>
                    <a:pt x="35747" y="147865"/>
                  </a:cubicBezTo>
                  <a:cubicBezTo>
                    <a:pt x="36059" y="147865"/>
                    <a:pt x="36391" y="147932"/>
                    <a:pt x="36703" y="147963"/>
                  </a:cubicBezTo>
                  <a:cubicBezTo>
                    <a:pt x="37022" y="147995"/>
                    <a:pt x="37341" y="148015"/>
                    <a:pt x="37657" y="148015"/>
                  </a:cubicBezTo>
                  <a:cubicBezTo>
                    <a:pt x="38286" y="148015"/>
                    <a:pt x="38906" y="147934"/>
                    <a:pt x="39503" y="147703"/>
                  </a:cubicBezTo>
                  <a:cubicBezTo>
                    <a:pt x="39555" y="147682"/>
                    <a:pt x="39601" y="147674"/>
                    <a:pt x="39644" y="147674"/>
                  </a:cubicBezTo>
                  <a:cubicBezTo>
                    <a:pt x="39832" y="147674"/>
                    <a:pt x="39950" y="147832"/>
                    <a:pt x="40157" y="147832"/>
                  </a:cubicBezTo>
                  <a:cubicBezTo>
                    <a:pt x="40180" y="147832"/>
                    <a:pt x="40204" y="147830"/>
                    <a:pt x="40229" y="147826"/>
                  </a:cubicBezTo>
                  <a:cubicBezTo>
                    <a:pt x="41057" y="147688"/>
                    <a:pt x="41914" y="147535"/>
                    <a:pt x="42748" y="147535"/>
                  </a:cubicBezTo>
                  <a:cubicBezTo>
                    <a:pt x="42992" y="147535"/>
                    <a:pt x="43234" y="147548"/>
                    <a:pt x="43473" y="147578"/>
                  </a:cubicBezTo>
                  <a:cubicBezTo>
                    <a:pt x="43814" y="147622"/>
                    <a:pt x="44151" y="147637"/>
                    <a:pt x="44486" y="147637"/>
                  </a:cubicBezTo>
                  <a:cubicBezTo>
                    <a:pt x="45212" y="147637"/>
                    <a:pt x="45926" y="147563"/>
                    <a:pt x="46650" y="147534"/>
                  </a:cubicBezTo>
                  <a:cubicBezTo>
                    <a:pt x="47671" y="147494"/>
                    <a:pt x="48691" y="147460"/>
                    <a:pt x="49712" y="147443"/>
                  </a:cubicBezTo>
                  <a:cubicBezTo>
                    <a:pt x="50088" y="147437"/>
                    <a:pt x="50465" y="147436"/>
                    <a:pt x="50841" y="147436"/>
                  </a:cubicBezTo>
                  <a:cubicBezTo>
                    <a:pt x="51015" y="147436"/>
                    <a:pt x="51189" y="147436"/>
                    <a:pt x="51363" y="147436"/>
                  </a:cubicBezTo>
                  <a:cubicBezTo>
                    <a:pt x="52055" y="147436"/>
                    <a:pt x="52747" y="147433"/>
                    <a:pt x="53438" y="147400"/>
                  </a:cubicBezTo>
                  <a:cubicBezTo>
                    <a:pt x="53618" y="147392"/>
                    <a:pt x="53799" y="147389"/>
                    <a:pt x="53982" y="147389"/>
                  </a:cubicBezTo>
                  <a:cubicBezTo>
                    <a:pt x="54287" y="147389"/>
                    <a:pt x="54594" y="147397"/>
                    <a:pt x="54898" y="147397"/>
                  </a:cubicBezTo>
                  <a:cubicBezTo>
                    <a:pt x="55452" y="147397"/>
                    <a:pt x="55997" y="147371"/>
                    <a:pt x="56502" y="147228"/>
                  </a:cubicBezTo>
                  <a:cubicBezTo>
                    <a:pt x="56598" y="147201"/>
                    <a:pt x="56688" y="147191"/>
                    <a:pt x="56775" y="147191"/>
                  </a:cubicBezTo>
                  <a:cubicBezTo>
                    <a:pt x="57070" y="147191"/>
                    <a:pt x="57324" y="147311"/>
                    <a:pt x="57608" y="147311"/>
                  </a:cubicBezTo>
                  <a:cubicBezTo>
                    <a:pt x="57723" y="147311"/>
                    <a:pt x="57844" y="147291"/>
                    <a:pt x="57973" y="147235"/>
                  </a:cubicBezTo>
                  <a:cubicBezTo>
                    <a:pt x="58180" y="147147"/>
                    <a:pt x="58408" y="147119"/>
                    <a:pt x="58647" y="147119"/>
                  </a:cubicBezTo>
                  <a:cubicBezTo>
                    <a:pt x="59046" y="147119"/>
                    <a:pt x="59476" y="147197"/>
                    <a:pt x="59889" y="147197"/>
                  </a:cubicBezTo>
                  <a:cubicBezTo>
                    <a:pt x="59936" y="147197"/>
                    <a:pt x="59983" y="147196"/>
                    <a:pt x="60030" y="147193"/>
                  </a:cubicBezTo>
                  <a:cubicBezTo>
                    <a:pt x="60663" y="147163"/>
                    <a:pt x="61312" y="147109"/>
                    <a:pt x="61959" y="147109"/>
                  </a:cubicBezTo>
                  <a:cubicBezTo>
                    <a:pt x="62437" y="147109"/>
                    <a:pt x="62915" y="147138"/>
                    <a:pt x="63385" y="147228"/>
                  </a:cubicBezTo>
                  <a:cubicBezTo>
                    <a:pt x="63483" y="147247"/>
                    <a:pt x="63560" y="147263"/>
                    <a:pt x="63623" y="147263"/>
                  </a:cubicBezTo>
                  <a:cubicBezTo>
                    <a:pt x="63734" y="147263"/>
                    <a:pt x="63799" y="147212"/>
                    <a:pt x="63850" y="147035"/>
                  </a:cubicBezTo>
                  <a:cubicBezTo>
                    <a:pt x="63876" y="146941"/>
                    <a:pt x="63950" y="146893"/>
                    <a:pt x="64042" y="146893"/>
                  </a:cubicBezTo>
                  <a:cubicBezTo>
                    <a:pt x="64065" y="146893"/>
                    <a:pt x="64088" y="146896"/>
                    <a:pt x="64113" y="146901"/>
                  </a:cubicBezTo>
                  <a:cubicBezTo>
                    <a:pt x="64760" y="147056"/>
                    <a:pt x="65409" y="147105"/>
                    <a:pt x="66059" y="147105"/>
                  </a:cubicBezTo>
                  <a:cubicBezTo>
                    <a:pt x="67059" y="147105"/>
                    <a:pt x="68061" y="146990"/>
                    <a:pt x="69061" y="146972"/>
                  </a:cubicBezTo>
                  <a:cubicBezTo>
                    <a:pt x="69317" y="146967"/>
                    <a:pt x="69574" y="146965"/>
                    <a:pt x="69830" y="146965"/>
                  </a:cubicBezTo>
                  <a:cubicBezTo>
                    <a:pt x="70953" y="146965"/>
                    <a:pt x="72075" y="147003"/>
                    <a:pt x="73197" y="147020"/>
                  </a:cubicBezTo>
                  <a:cubicBezTo>
                    <a:pt x="73217" y="147020"/>
                    <a:pt x="73236" y="147021"/>
                    <a:pt x="73255" y="147021"/>
                  </a:cubicBezTo>
                  <a:cubicBezTo>
                    <a:pt x="74020" y="147021"/>
                    <a:pt x="74790" y="146803"/>
                    <a:pt x="75556" y="146667"/>
                  </a:cubicBezTo>
                  <a:cubicBezTo>
                    <a:pt x="75806" y="146622"/>
                    <a:pt x="76058" y="146532"/>
                    <a:pt x="76298" y="146532"/>
                  </a:cubicBezTo>
                  <a:cubicBezTo>
                    <a:pt x="76512" y="146532"/>
                    <a:pt x="76718" y="146604"/>
                    <a:pt x="76907" y="146843"/>
                  </a:cubicBezTo>
                  <a:cubicBezTo>
                    <a:pt x="76925" y="146866"/>
                    <a:pt x="76981" y="146878"/>
                    <a:pt x="77039" y="146878"/>
                  </a:cubicBezTo>
                  <a:cubicBezTo>
                    <a:pt x="77102" y="146878"/>
                    <a:pt x="77169" y="146864"/>
                    <a:pt x="77197" y="146838"/>
                  </a:cubicBezTo>
                  <a:cubicBezTo>
                    <a:pt x="77526" y="146531"/>
                    <a:pt x="77874" y="146443"/>
                    <a:pt x="78229" y="146443"/>
                  </a:cubicBezTo>
                  <a:cubicBezTo>
                    <a:pt x="78698" y="146443"/>
                    <a:pt x="79181" y="146597"/>
                    <a:pt x="79652" y="146603"/>
                  </a:cubicBezTo>
                  <a:cubicBezTo>
                    <a:pt x="79654" y="146603"/>
                    <a:pt x="79657" y="146603"/>
                    <a:pt x="79659" y="146603"/>
                  </a:cubicBezTo>
                  <a:cubicBezTo>
                    <a:pt x="79890" y="146603"/>
                    <a:pt x="80120" y="146449"/>
                    <a:pt x="80354" y="146441"/>
                  </a:cubicBezTo>
                  <a:cubicBezTo>
                    <a:pt x="82224" y="146383"/>
                    <a:pt x="84096" y="146388"/>
                    <a:pt x="85963" y="146276"/>
                  </a:cubicBezTo>
                  <a:cubicBezTo>
                    <a:pt x="86056" y="146270"/>
                    <a:pt x="86150" y="146268"/>
                    <a:pt x="86244" y="146268"/>
                  </a:cubicBezTo>
                  <a:cubicBezTo>
                    <a:pt x="86543" y="146268"/>
                    <a:pt x="86846" y="146290"/>
                    <a:pt x="87147" y="146290"/>
                  </a:cubicBezTo>
                  <a:cubicBezTo>
                    <a:pt x="87576" y="146290"/>
                    <a:pt x="88003" y="146246"/>
                    <a:pt x="88420" y="146036"/>
                  </a:cubicBezTo>
                  <a:cubicBezTo>
                    <a:pt x="88476" y="146008"/>
                    <a:pt x="88539" y="145997"/>
                    <a:pt x="88608" y="145997"/>
                  </a:cubicBezTo>
                  <a:cubicBezTo>
                    <a:pt x="88812" y="145997"/>
                    <a:pt x="89060" y="146090"/>
                    <a:pt x="89280" y="146090"/>
                  </a:cubicBezTo>
                  <a:cubicBezTo>
                    <a:pt x="89312" y="146090"/>
                    <a:pt x="89345" y="146088"/>
                    <a:pt x="89376" y="146083"/>
                  </a:cubicBezTo>
                  <a:cubicBezTo>
                    <a:pt x="90623" y="145892"/>
                    <a:pt x="91896" y="146029"/>
                    <a:pt x="93120" y="145458"/>
                  </a:cubicBezTo>
                  <a:cubicBezTo>
                    <a:pt x="93470" y="145294"/>
                    <a:pt x="93855" y="145253"/>
                    <a:pt x="94254" y="145253"/>
                  </a:cubicBezTo>
                  <a:close/>
                  <a:moveTo>
                    <a:pt x="53331" y="0"/>
                  </a:moveTo>
                  <a:cubicBezTo>
                    <a:pt x="52790" y="0"/>
                    <a:pt x="52256" y="81"/>
                    <a:pt x="51735" y="93"/>
                  </a:cubicBezTo>
                  <a:cubicBezTo>
                    <a:pt x="51162" y="107"/>
                    <a:pt x="50488" y="242"/>
                    <a:pt x="49913" y="242"/>
                  </a:cubicBezTo>
                  <a:cubicBezTo>
                    <a:pt x="49828" y="242"/>
                    <a:pt x="49745" y="239"/>
                    <a:pt x="49665" y="232"/>
                  </a:cubicBezTo>
                  <a:cubicBezTo>
                    <a:pt x="49182" y="190"/>
                    <a:pt x="48667" y="149"/>
                    <a:pt x="48183" y="149"/>
                  </a:cubicBezTo>
                  <a:cubicBezTo>
                    <a:pt x="47973" y="149"/>
                    <a:pt x="47769" y="157"/>
                    <a:pt x="47577" y="175"/>
                  </a:cubicBezTo>
                  <a:cubicBezTo>
                    <a:pt x="46716" y="259"/>
                    <a:pt x="45866" y="274"/>
                    <a:pt x="45014" y="274"/>
                  </a:cubicBezTo>
                  <a:cubicBezTo>
                    <a:pt x="44536" y="274"/>
                    <a:pt x="44058" y="269"/>
                    <a:pt x="43578" y="269"/>
                  </a:cubicBezTo>
                  <a:cubicBezTo>
                    <a:pt x="43558" y="269"/>
                    <a:pt x="43539" y="269"/>
                    <a:pt x="43519" y="269"/>
                  </a:cubicBezTo>
                  <a:cubicBezTo>
                    <a:pt x="42288" y="270"/>
                    <a:pt x="41033" y="346"/>
                    <a:pt x="39793" y="433"/>
                  </a:cubicBezTo>
                  <a:cubicBezTo>
                    <a:pt x="39473" y="457"/>
                    <a:pt x="39110" y="632"/>
                    <a:pt x="38806" y="632"/>
                  </a:cubicBezTo>
                  <a:cubicBezTo>
                    <a:pt x="38704" y="632"/>
                    <a:pt x="38609" y="613"/>
                    <a:pt x="38524" y="561"/>
                  </a:cubicBezTo>
                  <a:cubicBezTo>
                    <a:pt x="38116" y="314"/>
                    <a:pt x="37695" y="268"/>
                    <a:pt x="37273" y="268"/>
                  </a:cubicBezTo>
                  <a:cubicBezTo>
                    <a:pt x="37022" y="268"/>
                    <a:pt x="36770" y="285"/>
                    <a:pt x="36520" y="285"/>
                  </a:cubicBezTo>
                  <a:cubicBezTo>
                    <a:pt x="36309" y="285"/>
                    <a:pt x="36099" y="273"/>
                    <a:pt x="35891" y="230"/>
                  </a:cubicBezTo>
                  <a:cubicBezTo>
                    <a:pt x="35868" y="225"/>
                    <a:pt x="35846" y="222"/>
                    <a:pt x="35825" y="222"/>
                  </a:cubicBezTo>
                  <a:cubicBezTo>
                    <a:pt x="35599" y="222"/>
                    <a:pt x="35544" y="498"/>
                    <a:pt x="35292" y="498"/>
                  </a:cubicBezTo>
                  <a:cubicBezTo>
                    <a:pt x="35265" y="498"/>
                    <a:pt x="35236" y="495"/>
                    <a:pt x="35203" y="488"/>
                  </a:cubicBezTo>
                  <a:cubicBezTo>
                    <a:pt x="34712" y="378"/>
                    <a:pt x="34212" y="335"/>
                    <a:pt x="33706" y="335"/>
                  </a:cubicBezTo>
                  <a:cubicBezTo>
                    <a:pt x="33371" y="335"/>
                    <a:pt x="33033" y="354"/>
                    <a:pt x="32694" y="384"/>
                  </a:cubicBezTo>
                  <a:cubicBezTo>
                    <a:pt x="32294" y="418"/>
                    <a:pt x="31892" y="428"/>
                    <a:pt x="31490" y="428"/>
                  </a:cubicBezTo>
                  <a:cubicBezTo>
                    <a:pt x="30939" y="428"/>
                    <a:pt x="30386" y="409"/>
                    <a:pt x="29835" y="409"/>
                  </a:cubicBezTo>
                  <a:cubicBezTo>
                    <a:pt x="29792" y="409"/>
                    <a:pt x="29749" y="409"/>
                    <a:pt x="29705" y="410"/>
                  </a:cubicBezTo>
                  <a:cubicBezTo>
                    <a:pt x="29698" y="410"/>
                    <a:pt x="29692" y="410"/>
                    <a:pt x="29685" y="410"/>
                  </a:cubicBezTo>
                  <a:cubicBezTo>
                    <a:pt x="29114" y="410"/>
                    <a:pt x="28528" y="299"/>
                    <a:pt x="27973" y="299"/>
                  </a:cubicBezTo>
                  <a:cubicBezTo>
                    <a:pt x="27848" y="299"/>
                    <a:pt x="27725" y="304"/>
                    <a:pt x="27604" y="318"/>
                  </a:cubicBezTo>
                  <a:cubicBezTo>
                    <a:pt x="26336" y="461"/>
                    <a:pt x="25062" y="424"/>
                    <a:pt x="23793" y="574"/>
                  </a:cubicBezTo>
                  <a:cubicBezTo>
                    <a:pt x="22541" y="722"/>
                    <a:pt x="21316" y="1040"/>
                    <a:pt x="20059" y="1175"/>
                  </a:cubicBezTo>
                  <a:cubicBezTo>
                    <a:pt x="19981" y="1183"/>
                    <a:pt x="19902" y="1186"/>
                    <a:pt x="19824" y="1186"/>
                  </a:cubicBezTo>
                  <a:cubicBezTo>
                    <a:pt x="19597" y="1186"/>
                    <a:pt x="19370" y="1160"/>
                    <a:pt x="19142" y="1160"/>
                  </a:cubicBezTo>
                  <a:cubicBezTo>
                    <a:pt x="19004" y="1160"/>
                    <a:pt x="18865" y="1170"/>
                    <a:pt x="18726" y="1201"/>
                  </a:cubicBezTo>
                  <a:cubicBezTo>
                    <a:pt x="18030" y="1356"/>
                    <a:pt x="17322" y="1572"/>
                    <a:pt x="16686" y="1804"/>
                  </a:cubicBezTo>
                  <a:cubicBezTo>
                    <a:pt x="15988" y="2059"/>
                    <a:pt x="15253" y="2130"/>
                    <a:pt x="14557" y="2394"/>
                  </a:cubicBezTo>
                  <a:cubicBezTo>
                    <a:pt x="13341" y="2857"/>
                    <a:pt x="12217" y="3521"/>
                    <a:pt x="10998" y="3933"/>
                  </a:cubicBezTo>
                  <a:cubicBezTo>
                    <a:pt x="10525" y="4094"/>
                    <a:pt x="10379" y="4700"/>
                    <a:pt x="9902" y="4700"/>
                  </a:cubicBezTo>
                  <a:cubicBezTo>
                    <a:pt x="9862" y="4700"/>
                    <a:pt x="9820" y="4696"/>
                    <a:pt x="9776" y="4687"/>
                  </a:cubicBezTo>
                  <a:cubicBezTo>
                    <a:pt x="9710" y="4673"/>
                    <a:pt x="9649" y="4667"/>
                    <a:pt x="9593" y="4667"/>
                  </a:cubicBezTo>
                  <a:cubicBezTo>
                    <a:pt x="9346" y="4667"/>
                    <a:pt x="9191" y="4792"/>
                    <a:pt x="9003" y="4975"/>
                  </a:cubicBezTo>
                  <a:cubicBezTo>
                    <a:pt x="8096" y="5865"/>
                    <a:pt x="7118" y="6690"/>
                    <a:pt x="6257" y="7620"/>
                  </a:cubicBezTo>
                  <a:cubicBezTo>
                    <a:pt x="5339" y="8611"/>
                    <a:pt x="4372" y="9527"/>
                    <a:pt x="3751" y="10816"/>
                  </a:cubicBezTo>
                  <a:cubicBezTo>
                    <a:pt x="2836" y="12714"/>
                    <a:pt x="2386" y="14743"/>
                    <a:pt x="1862" y="16730"/>
                  </a:cubicBezTo>
                  <a:cubicBezTo>
                    <a:pt x="1511" y="18059"/>
                    <a:pt x="1533" y="19522"/>
                    <a:pt x="1316" y="20925"/>
                  </a:cubicBezTo>
                  <a:cubicBezTo>
                    <a:pt x="1144" y="22040"/>
                    <a:pt x="1230" y="23224"/>
                    <a:pt x="991" y="24350"/>
                  </a:cubicBezTo>
                  <a:cubicBezTo>
                    <a:pt x="799" y="25259"/>
                    <a:pt x="993" y="26165"/>
                    <a:pt x="790" y="27096"/>
                  </a:cubicBezTo>
                  <a:cubicBezTo>
                    <a:pt x="540" y="28246"/>
                    <a:pt x="814" y="29473"/>
                    <a:pt x="616" y="30689"/>
                  </a:cubicBezTo>
                  <a:cubicBezTo>
                    <a:pt x="485" y="31490"/>
                    <a:pt x="628" y="32383"/>
                    <a:pt x="581" y="33232"/>
                  </a:cubicBezTo>
                  <a:cubicBezTo>
                    <a:pt x="529" y="34164"/>
                    <a:pt x="490" y="35106"/>
                    <a:pt x="492" y="36029"/>
                  </a:cubicBezTo>
                  <a:cubicBezTo>
                    <a:pt x="494" y="36933"/>
                    <a:pt x="553" y="37890"/>
                    <a:pt x="744" y="38769"/>
                  </a:cubicBezTo>
                  <a:cubicBezTo>
                    <a:pt x="867" y="39330"/>
                    <a:pt x="380" y="39737"/>
                    <a:pt x="623" y="40186"/>
                  </a:cubicBezTo>
                  <a:cubicBezTo>
                    <a:pt x="1035" y="40945"/>
                    <a:pt x="637" y="41732"/>
                    <a:pt x="755" y="42513"/>
                  </a:cubicBezTo>
                  <a:cubicBezTo>
                    <a:pt x="850" y="43130"/>
                    <a:pt x="736" y="43808"/>
                    <a:pt x="778" y="44475"/>
                  </a:cubicBezTo>
                  <a:cubicBezTo>
                    <a:pt x="818" y="45100"/>
                    <a:pt x="1060" y="45750"/>
                    <a:pt x="705" y="46461"/>
                  </a:cubicBezTo>
                  <a:cubicBezTo>
                    <a:pt x="444" y="46984"/>
                    <a:pt x="695" y="47739"/>
                    <a:pt x="657" y="48398"/>
                  </a:cubicBezTo>
                  <a:cubicBezTo>
                    <a:pt x="629" y="48910"/>
                    <a:pt x="808" y="49478"/>
                    <a:pt x="723" y="50031"/>
                  </a:cubicBezTo>
                  <a:cubicBezTo>
                    <a:pt x="628" y="50638"/>
                    <a:pt x="526" y="51405"/>
                    <a:pt x="626" y="51838"/>
                  </a:cubicBezTo>
                  <a:cubicBezTo>
                    <a:pt x="807" y="52622"/>
                    <a:pt x="639" y="53362"/>
                    <a:pt x="641" y="54083"/>
                  </a:cubicBezTo>
                  <a:cubicBezTo>
                    <a:pt x="645" y="55048"/>
                    <a:pt x="399" y="56038"/>
                    <a:pt x="635" y="56996"/>
                  </a:cubicBezTo>
                  <a:cubicBezTo>
                    <a:pt x="744" y="57444"/>
                    <a:pt x="652" y="57696"/>
                    <a:pt x="370" y="57969"/>
                  </a:cubicBezTo>
                  <a:cubicBezTo>
                    <a:pt x="956" y="58386"/>
                    <a:pt x="366" y="58983"/>
                    <a:pt x="613" y="59487"/>
                  </a:cubicBezTo>
                  <a:cubicBezTo>
                    <a:pt x="985" y="60245"/>
                    <a:pt x="1" y="61083"/>
                    <a:pt x="674" y="61875"/>
                  </a:cubicBezTo>
                  <a:cubicBezTo>
                    <a:pt x="714" y="61922"/>
                    <a:pt x="667" y="62092"/>
                    <a:pt x="611" y="62166"/>
                  </a:cubicBezTo>
                  <a:cubicBezTo>
                    <a:pt x="53" y="62889"/>
                    <a:pt x="516" y="63706"/>
                    <a:pt x="547" y="64422"/>
                  </a:cubicBezTo>
                  <a:cubicBezTo>
                    <a:pt x="577" y="65076"/>
                    <a:pt x="682" y="65889"/>
                    <a:pt x="481" y="66361"/>
                  </a:cubicBezTo>
                  <a:cubicBezTo>
                    <a:pt x="219" y="66971"/>
                    <a:pt x="836" y="67589"/>
                    <a:pt x="269" y="68060"/>
                  </a:cubicBezTo>
                  <a:cubicBezTo>
                    <a:pt x="748" y="68821"/>
                    <a:pt x="302" y="69686"/>
                    <a:pt x="554" y="70490"/>
                  </a:cubicBezTo>
                  <a:cubicBezTo>
                    <a:pt x="783" y="71220"/>
                    <a:pt x="284" y="71959"/>
                    <a:pt x="425" y="72745"/>
                  </a:cubicBezTo>
                  <a:cubicBezTo>
                    <a:pt x="468" y="72990"/>
                    <a:pt x="696" y="73171"/>
                    <a:pt x="614" y="73468"/>
                  </a:cubicBezTo>
                  <a:cubicBezTo>
                    <a:pt x="327" y="74513"/>
                    <a:pt x="755" y="75572"/>
                    <a:pt x="553" y="76646"/>
                  </a:cubicBezTo>
                  <a:cubicBezTo>
                    <a:pt x="407" y="77425"/>
                    <a:pt x="396" y="78307"/>
                    <a:pt x="622" y="79052"/>
                  </a:cubicBezTo>
                  <a:cubicBezTo>
                    <a:pt x="762" y="79516"/>
                    <a:pt x="377" y="79832"/>
                    <a:pt x="584" y="80204"/>
                  </a:cubicBezTo>
                  <a:cubicBezTo>
                    <a:pt x="857" y="80695"/>
                    <a:pt x="774" y="81266"/>
                    <a:pt x="758" y="81754"/>
                  </a:cubicBezTo>
                  <a:cubicBezTo>
                    <a:pt x="715" y="83129"/>
                    <a:pt x="853" y="84503"/>
                    <a:pt x="750" y="85866"/>
                  </a:cubicBezTo>
                  <a:cubicBezTo>
                    <a:pt x="715" y="86329"/>
                    <a:pt x="1263" y="86621"/>
                    <a:pt x="1037" y="86924"/>
                  </a:cubicBezTo>
                  <a:cubicBezTo>
                    <a:pt x="553" y="87576"/>
                    <a:pt x="1428" y="88296"/>
                    <a:pt x="850" y="88890"/>
                  </a:cubicBezTo>
                  <a:cubicBezTo>
                    <a:pt x="1333" y="90130"/>
                    <a:pt x="1009" y="91430"/>
                    <a:pt x="1135" y="92697"/>
                  </a:cubicBezTo>
                  <a:cubicBezTo>
                    <a:pt x="1283" y="94185"/>
                    <a:pt x="1484" y="95666"/>
                    <a:pt x="1493" y="97171"/>
                  </a:cubicBezTo>
                  <a:cubicBezTo>
                    <a:pt x="1496" y="97594"/>
                    <a:pt x="1293" y="98235"/>
                    <a:pt x="1321" y="98256"/>
                  </a:cubicBezTo>
                  <a:cubicBezTo>
                    <a:pt x="2155" y="98878"/>
                    <a:pt x="1461" y="99672"/>
                    <a:pt x="1456" y="100298"/>
                  </a:cubicBezTo>
                  <a:cubicBezTo>
                    <a:pt x="1450" y="101120"/>
                    <a:pt x="1713" y="101934"/>
                    <a:pt x="1506" y="102796"/>
                  </a:cubicBezTo>
                  <a:cubicBezTo>
                    <a:pt x="1334" y="103505"/>
                    <a:pt x="1829" y="104482"/>
                    <a:pt x="1502" y="105022"/>
                  </a:cubicBezTo>
                  <a:cubicBezTo>
                    <a:pt x="1058" y="105753"/>
                    <a:pt x="1608" y="106348"/>
                    <a:pt x="1397" y="107012"/>
                  </a:cubicBezTo>
                  <a:cubicBezTo>
                    <a:pt x="1321" y="107252"/>
                    <a:pt x="1101" y="107740"/>
                    <a:pt x="1301" y="108094"/>
                  </a:cubicBezTo>
                  <a:cubicBezTo>
                    <a:pt x="1876" y="109108"/>
                    <a:pt x="1540" y="110222"/>
                    <a:pt x="1660" y="111282"/>
                  </a:cubicBezTo>
                  <a:cubicBezTo>
                    <a:pt x="1782" y="112366"/>
                    <a:pt x="1799" y="113471"/>
                    <a:pt x="1851" y="114560"/>
                  </a:cubicBezTo>
                  <a:cubicBezTo>
                    <a:pt x="1896" y="115494"/>
                    <a:pt x="2039" y="116436"/>
                    <a:pt x="1939" y="117408"/>
                  </a:cubicBezTo>
                  <a:cubicBezTo>
                    <a:pt x="1835" y="118431"/>
                    <a:pt x="1786" y="119505"/>
                    <a:pt x="1891" y="120543"/>
                  </a:cubicBezTo>
                  <a:cubicBezTo>
                    <a:pt x="2055" y="122188"/>
                    <a:pt x="1836" y="123814"/>
                    <a:pt x="1798" y="125449"/>
                  </a:cubicBezTo>
                  <a:cubicBezTo>
                    <a:pt x="1775" y="126435"/>
                    <a:pt x="1771" y="127421"/>
                    <a:pt x="1764" y="128407"/>
                  </a:cubicBezTo>
                  <a:cubicBezTo>
                    <a:pt x="1758" y="129203"/>
                    <a:pt x="1897" y="130031"/>
                    <a:pt x="1725" y="130787"/>
                  </a:cubicBezTo>
                  <a:cubicBezTo>
                    <a:pt x="1508" y="131744"/>
                    <a:pt x="1751" y="132695"/>
                    <a:pt x="1535" y="133666"/>
                  </a:cubicBezTo>
                  <a:cubicBezTo>
                    <a:pt x="1410" y="134230"/>
                    <a:pt x="1161" y="135096"/>
                    <a:pt x="1771" y="135719"/>
                  </a:cubicBezTo>
                  <a:cubicBezTo>
                    <a:pt x="1820" y="135768"/>
                    <a:pt x="1655" y="136004"/>
                    <a:pt x="1622" y="136161"/>
                  </a:cubicBezTo>
                  <a:cubicBezTo>
                    <a:pt x="1487" y="136800"/>
                    <a:pt x="1222" y="137410"/>
                    <a:pt x="1278" y="138094"/>
                  </a:cubicBezTo>
                  <a:cubicBezTo>
                    <a:pt x="1298" y="138327"/>
                    <a:pt x="1461" y="138480"/>
                    <a:pt x="1382" y="138824"/>
                  </a:cubicBezTo>
                  <a:cubicBezTo>
                    <a:pt x="1157" y="139810"/>
                    <a:pt x="1059" y="140891"/>
                    <a:pt x="1225" y="141882"/>
                  </a:cubicBezTo>
                  <a:cubicBezTo>
                    <a:pt x="1355" y="142667"/>
                    <a:pt x="1094" y="143408"/>
                    <a:pt x="1267" y="144167"/>
                  </a:cubicBezTo>
                  <a:cubicBezTo>
                    <a:pt x="1473" y="145063"/>
                    <a:pt x="1029" y="146014"/>
                    <a:pt x="1304" y="146861"/>
                  </a:cubicBezTo>
                  <a:cubicBezTo>
                    <a:pt x="1549" y="147610"/>
                    <a:pt x="807" y="148349"/>
                    <a:pt x="1427" y="149021"/>
                  </a:cubicBezTo>
                  <a:cubicBezTo>
                    <a:pt x="949" y="150380"/>
                    <a:pt x="1230" y="151811"/>
                    <a:pt x="1103" y="153202"/>
                  </a:cubicBezTo>
                  <a:cubicBezTo>
                    <a:pt x="1017" y="154166"/>
                    <a:pt x="1207" y="155214"/>
                    <a:pt x="1241" y="156224"/>
                  </a:cubicBezTo>
                  <a:cubicBezTo>
                    <a:pt x="1261" y="156867"/>
                    <a:pt x="1542" y="157514"/>
                    <a:pt x="1505" y="158081"/>
                  </a:cubicBezTo>
                  <a:cubicBezTo>
                    <a:pt x="1459" y="158783"/>
                    <a:pt x="1534" y="159463"/>
                    <a:pt x="1554" y="160149"/>
                  </a:cubicBezTo>
                  <a:cubicBezTo>
                    <a:pt x="1585" y="161208"/>
                    <a:pt x="1704" y="162263"/>
                    <a:pt x="1760" y="163321"/>
                  </a:cubicBezTo>
                  <a:cubicBezTo>
                    <a:pt x="1826" y="164528"/>
                    <a:pt x="1779" y="165731"/>
                    <a:pt x="2137" y="166926"/>
                  </a:cubicBezTo>
                  <a:cubicBezTo>
                    <a:pt x="2342" y="167608"/>
                    <a:pt x="2273" y="168380"/>
                    <a:pt x="2557" y="169007"/>
                  </a:cubicBezTo>
                  <a:cubicBezTo>
                    <a:pt x="2259" y="169451"/>
                    <a:pt x="2753" y="169615"/>
                    <a:pt x="2750" y="169954"/>
                  </a:cubicBezTo>
                  <a:cubicBezTo>
                    <a:pt x="2726" y="171494"/>
                    <a:pt x="3578" y="172790"/>
                    <a:pt x="4158" y="174114"/>
                  </a:cubicBezTo>
                  <a:cubicBezTo>
                    <a:pt x="4844" y="175678"/>
                    <a:pt x="6171" y="176893"/>
                    <a:pt x="7363" y="178120"/>
                  </a:cubicBezTo>
                  <a:cubicBezTo>
                    <a:pt x="8514" y="179306"/>
                    <a:pt x="9710" y="180470"/>
                    <a:pt x="11299" y="181157"/>
                  </a:cubicBezTo>
                  <a:cubicBezTo>
                    <a:pt x="11809" y="181378"/>
                    <a:pt x="12534" y="181419"/>
                    <a:pt x="12822" y="181984"/>
                  </a:cubicBezTo>
                  <a:cubicBezTo>
                    <a:pt x="13120" y="182567"/>
                    <a:pt x="13744" y="182679"/>
                    <a:pt x="14169" y="182839"/>
                  </a:cubicBezTo>
                  <a:cubicBezTo>
                    <a:pt x="15859" y="183478"/>
                    <a:pt x="17688" y="183563"/>
                    <a:pt x="19470" y="183814"/>
                  </a:cubicBezTo>
                  <a:cubicBezTo>
                    <a:pt x="21161" y="184054"/>
                    <a:pt x="22867" y="184117"/>
                    <a:pt x="24580" y="184140"/>
                  </a:cubicBezTo>
                  <a:cubicBezTo>
                    <a:pt x="25780" y="184155"/>
                    <a:pt x="26959" y="184525"/>
                    <a:pt x="28179" y="184525"/>
                  </a:cubicBezTo>
                  <a:cubicBezTo>
                    <a:pt x="28309" y="184525"/>
                    <a:pt x="28439" y="184521"/>
                    <a:pt x="28569" y="184512"/>
                  </a:cubicBezTo>
                  <a:cubicBezTo>
                    <a:pt x="28647" y="184506"/>
                    <a:pt x="28728" y="184504"/>
                    <a:pt x="28810" y="184504"/>
                  </a:cubicBezTo>
                  <a:cubicBezTo>
                    <a:pt x="29069" y="184504"/>
                    <a:pt x="29346" y="184528"/>
                    <a:pt x="29608" y="184555"/>
                  </a:cubicBezTo>
                  <a:cubicBezTo>
                    <a:pt x="31011" y="184694"/>
                    <a:pt x="32431" y="184820"/>
                    <a:pt x="33826" y="184859"/>
                  </a:cubicBezTo>
                  <a:cubicBezTo>
                    <a:pt x="34779" y="184885"/>
                    <a:pt x="35741" y="185021"/>
                    <a:pt x="36682" y="185076"/>
                  </a:cubicBezTo>
                  <a:cubicBezTo>
                    <a:pt x="38289" y="185172"/>
                    <a:pt x="39896" y="185190"/>
                    <a:pt x="41501" y="185244"/>
                  </a:cubicBezTo>
                  <a:cubicBezTo>
                    <a:pt x="42200" y="185268"/>
                    <a:pt x="42898" y="185290"/>
                    <a:pt x="43597" y="185290"/>
                  </a:cubicBezTo>
                  <a:cubicBezTo>
                    <a:pt x="43889" y="185290"/>
                    <a:pt x="44182" y="185286"/>
                    <a:pt x="44475" y="185277"/>
                  </a:cubicBezTo>
                  <a:cubicBezTo>
                    <a:pt x="44687" y="185270"/>
                    <a:pt x="44898" y="185267"/>
                    <a:pt x="45110" y="185267"/>
                  </a:cubicBezTo>
                  <a:cubicBezTo>
                    <a:pt x="46071" y="185267"/>
                    <a:pt x="47034" y="185325"/>
                    <a:pt x="47996" y="185325"/>
                  </a:cubicBezTo>
                  <a:cubicBezTo>
                    <a:pt x="48164" y="185325"/>
                    <a:pt x="48332" y="185323"/>
                    <a:pt x="48500" y="185319"/>
                  </a:cubicBezTo>
                  <a:cubicBezTo>
                    <a:pt x="49156" y="185303"/>
                    <a:pt x="49855" y="185214"/>
                    <a:pt x="50495" y="185214"/>
                  </a:cubicBezTo>
                  <a:cubicBezTo>
                    <a:pt x="50699" y="185214"/>
                    <a:pt x="50896" y="185223"/>
                    <a:pt x="51084" y="185246"/>
                  </a:cubicBezTo>
                  <a:cubicBezTo>
                    <a:pt x="51603" y="185310"/>
                    <a:pt x="52138" y="185336"/>
                    <a:pt x="52655" y="185336"/>
                  </a:cubicBezTo>
                  <a:cubicBezTo>
                    <a:pt x="53016" y="185336"/>
                    <a:pt x="53369" y="185323"/>
                    <a:pt x="53700" y="185303"/>
                  </a:cubicBezTo>
                  <a:cubicBezTo>
                    <a:pt x="54827" y="185233"/>
                    <a:pt x="55955" y="185188"/>
                    <a:pt x="57080" y="185188"/>
                  </a:cubicBezTo>
                  <a:cubicBezTo>
                    <a:pt x="57409" y="185188"/>
                    <a:pt x="57737" y="185192"/>
                    <a:pt x="58066" y="185200"/>
                  </a:cubicBezTo>
                  <a:cubicBezTo>
                    <a:pt x="58193" y="185203"/>
                    <a:pt x="58320" y="185204"/>
                    <a:pt x="58447" y="185204"/>
                  </a:cubicBezTo>
                  <a:cubicBezTo>
                    <a:pt x="59827" y="185204"/>
                    <a:pt x="61189" y="185030"/>
                    <a:pt x="62557" y="184928"/>
                  </a:cubicBezTo>
                  <a:cubicBezTo>
                    <a:pt x="63001" y="184895"/>
                    <a:pt x="63520" y="184754"/>
                    <a:pt x="63963" y="184691"/>
                  </a:cubicBezTo>
                  <a:cubicBezTo>
                    <a:pt x="64590" y="184601"/>
                    <a:pt x="65150" y="184230"/>
                    <a:pt x="65758" y="184230"/>
                  </a:cubicBezTo>
                  <a:cubicBezTo>
                    <a:pt x="65803" y="184230"/>
                    <a:pt x="65849" y="184233"/>
                    <a:pt x="65895" y="184237"/>
                  </a:cubicBezTo>
                  <a:cubicBezTo>
                    <a:pt x="66103" y="184257"/>
                    <a:pt x="66312" y="184265"/>
                    <a:pt x="66520" y="184265"/>
                  </a:cubicBezTo>
                  <a:cubicBezTo>
                    <a:pt x="67103" y="184265"/>
                    <a:pt x="67681" y="184201"/>
                    <a:pt x="68247" y="184146"/>
                  </a:cubicBezTo>
                  <a:cubicBezTo>
                    <a:pt x="69311" y="184045"/>
                    <a:pt x="70396" y="184037"/>
                    <a:pt x="71452" y="183940"/>
                  </a:cubicBezTo>
                  <a:cubicBezTo>
                    <a:pt x="72480" y="183848"/>
                    <a:pt x="73642" y="183877"/>
                    <a:pt x="74622" y="183681"/>
                  </a:cubicBezTo>
                  <a:cubicBezTo>
                    <a:pt x="75694" y="183466"/>
                    <a:pt x="76791" y="183548"/>
                    <a:pt x="77873" y="183233"/>
                  </a:cubicBezTo>
                  <a:cubicBezTo>
                    <a:pt x="78995" y="182906"/>
                    <a:pt x="80231" y="182765"/>
                    <a:pt x="81436" y="182663"/>
                  </a:cubicBezTo>
                  <a:cubicBezTo>
                    <a:pt x="82101" y="182606"/>
                    <a:pt x="82717" y="182191"/>
                    <a:pt x="83396" y="182191"/>
                  </a:cubicBezTo>
                  <a:cubicBezTo>
                    <a:pt x="83580" y="182191"/>
                    <a:pt x="83768" y="182221"/>
                    <a:pt x="83964" y="182297"/>
                  </a:cubicBezTo>
                  <a:cubicBezTo>
                    <a:pt x="83970" y="182300"/>
                    <a:pt x="83977" y="182301"/>
                    <a:pt x="83985" y="182301"/>
                  </a:cubicBezTo>
                  <a:cubicBezTo>
                    <a:pt x="84057" y="182301"/>
                    <a:pt x="84196" y="182215"/>
                    <a:pt x="84224" y="182146"/>
                  </a:cubicBezTo>
                  <a:cubicBezTo>
                    <a:pt x="84321" y="181910"/>
                    <a:pt x="84517" y="181897"/>
                    <a:pt x="84718" y="181897"/>
                  </a:cubicBezTo>
                  <a:cubicBezTo>
                    <a:pt x="84741" y="181897"/>
                    <a:pt x="84765" y="181897"/>
                    <a:pt x="84789" y="181897"/>
                  </a:cubicBezTo>
                  <a:cubicBezTo>
                    <a:pt x="84982" y="181897"/>
                    <a:pt x="85168" y="181886"/>
                    <a:pt x="85263" y="181672"/>
                  </a:cubicBezTo>
                  <a:cubicBezTo>
                    <a:pt x="85409" y="181763"/>
                    <a:pt x="85546" y="181799"/>
                    <a:pt x="85677" y="181799"/>
                  </a:cubicBezTo>
                  <a:cubicBezTo>
                    <a:pt x="86141" y="181799"/>
                    <a:pt x="86527" y="181342"/>
                    <a:pt x="86993" y="181278"/>
                  </a:cubicBezTo>
                  <a:cubicBezTo>
                    <a:pt x="87467" y="181214"/>
                    <a:pt x="88216" y="181173"/>
                    <a:pt x="88734" y="180570"/>
                  </a:cubicBezTo>
                  <a:cubicBezTo>
                    <a:pt x="88982" y="180281"/>
                    <a:pt x="89812" y="180019"/>
                    <a:pt x="90214" y="179736"/>
                  </a:cubicBezTo>
                  <a:cubicBezTo>
                    <a:pt x="90777" y="179341"/>
                    <a:pt x="91431" y="178636"/>
                    <a:pt x="91940" y="178518"/>
                  </a:cubicBezTo>
                  <a:cubicBezTo>
                    <a:pt x="93303" y="178204"/>
                    <a:pt x="93505" y="176913"/>
                    <a:pt x="94368" y="176237"/>
                  </a:cubicBezTo>
                  <a:cubicBezTo>
                    <a:pt x="94910" y="175813"/>
                    <a:pt x="95064" y="175171"/>
                    <a:pt x="95372" y="174618"/>
                  </a:cubicBezTo>
                  <a:cubicBezTo>
                    <a:pt x="95789" y="173868"/>
                    <a:pt x="96337" y="173124"/>
                    <a:pt x="96495" y="172313"/>
                  </a:cubicBezTo>
                  <a:cubicBezTo>
                    <a:pt x="96706" y="171234"/>
                    <a:pt x="97049" y="170226"/>
                    <a:pt x="97498" y="169244"/>
                  </a:cubicBezTo>
                  <a:cubicBezTo>
                    <a:pt x="97568" y="169092"/>
                    <a:pt x="97687" y="168941"/>
                    <a:pt x="97614" y="168805"/>
                  </a:cubicBezTo>
                  <a:cubicBezTo>
                    <a:pt x="97319" y="168257"/>
                    <a:pt x="97625" y="167670"/>
                    <a:pt x="97717" y="167218"/>
                  </a:cubicBezTo>
                  <a:cubicBezTo>
                    <a:pt x="98032" y="165687"/>
                    <a:pt x="97973" y="164140"/>
                    <a:pt x="98130" y="162609"/>
                  </a:cubicBezTo>
                  <a:cubicBezTo>
                    <a:pt x="98244" y="161529"/>
                    <a:pt x="98247" y="160440"/>
                    <a:pt x="98143" y="159358"/>
                  </a:cubicBezTo>
                  <a:cubicBezTo>
                    <a:pt x="98024" y="158133"/>
                    <a:pt x="98368" y="156883"/>
                    <a:pt x="98192" y="155613"/>
                  </a:cubicBezTo>
                  <a:cubicBezTo>
                    <a:pt x="98108" y="155017"/>
                    <a:pt x="98190" y="154366"/>
                    <a:pt x="98216" y="153744"/>
                  </a:cubicBezTo>
                  <a:cubicBezTo>
                    <a:pt x="98263" y="152614"/>
                    <a:pt x="98245" y="151486"/>
                    <a:pt x="98278" y="150358"/>
                  </a:cubicBezTo>
                  <a:cubicBezTo>
                    <a:pt x="98299" y="149564"/>
                    <a:pt x="98176" y="148779"/>
                    <a:pt x="98263" y="147974"/>
                  </a:cubicBezTo>
                  <a:cubicBezTo>
                    <a:pt x="98337" y="147291"/>
                    <a:pt x="98590" y="146623"/>
                    <a:pt x="98491" y="145916"/>
                  </a:cubicBezTo>
                  <a:cubicBezTo>
                    <a:pt x="98445" y="145588"/>
                    <a:pt x="98274" y="145303"/>
                    <a:pt x="98300" y="144937"/>
                  </a:cubicBezTo>
                  <a:cubicBezTo>
                    <a:pt x="98356" y="144178"/>
                    <a:pt x="98654" y="143420"/>
                    <a:pt x="98365" y="142646"/>
                  </a:cubicBezTo>
                  <a:cubicBezTo>
                    <a:pt x="98291" y="142452"/>
                    <a:pt x="98161" y="142149"/>
                    <a:pt x="98244" y="142049"/>
                  </a:cubicBezTo>
                  <a:cubicBezTo>
                    <a:pt x="98977" y="141156"/>
                    <a:pt x="98196" y="140165"/>
                    <a:pt x="98472" y="139223"/>
                  </a:cubicBezTo>
                  <a:cubicBezTo>
                    <a:pt x="98806" y="138082"/>
                    <a:pt x="98147" y="136860"/>
                    <a:pt x="98603" y="135689"/>
                  </a:cubicBezTo>
                  <a:cubicBezTo>
                    <a:pt x="98645" y="135582"/>
                    <a:pt x="98605" y="135403"/>
                    <a:pt x="98537" y="135301"/>
                  </a:cubicBezTo>
                  <a:cubicBezTo>
                    <a:pt x="98160" y="134743"/>
                    <a:pt x="98414" y="134009"/>
                    <a:pt x="98528" y="133612"/>
                  </a:cubicBezTo>
                  <a:cubicBezTo>
                    <a:pt x="98789" y="132693"/>
                    <a:pt x="98347" y="131830"/>
                    <a:pt x="98680" y="130873"/>
                  </a:cubicBezTo>
                  <a:cubicBezTo>
                    <a:pt x="98963" y="130061"/>
                    <a:pt x="98746" y="128949"/>
                    <a:pt x="98770" y="127981"/>
                  </a:cubicBezTo>
                  <a:cubicBezTo>
                    <a:pt x="98807" y="126493"/>
                    <a:pt x="98796" y="124999"/>
                    <a:pt x="98936" y="123507"/>
                  </a:cubicBezTo>
                  <a:cubicBezTo>
                    <a:pt x="99013" y="122684"/>
                    <a:pt x="98965" y="121807"/>
                    <a:pt x="99002" y="120982"/>
                  </a:cubicBezTo>
                  <a:cubicBezTo>
                    <a:pt x="99072" y="119429"/>
                    <a:pt x="98998" y="117872"/>
                    <a:pt x="99128" y="116322"/>
                  </a:cubicBezTo>
                  <a:cubicBezTo>
                    <a:pt x="99244" y="114952"/>
                    <a:pt x="99152" y="113574"/>
                    <a:pt x="99244" y="112198"/>
                  </a:cubicBezTo>
                  <a:cubicBezTo>
                    <a:pt x="99272" y="111777"/>
                    <a:pt x="99417" y="111342"/>
                    <a:pt x="99332" y="110848"/>
                  </a:cubicBezTo>
                  <a:cubicBezTo>
                    <a:pt x="99179" y="109953"/>
                    <a:pt x="99070" y="108993"/>
                    <a:pt x="99143" y="108098"/>
                  </a:cubicBezTo>
                  <a:cubicBezTo>
                    <a:pt x="99214" y="107227"/>
                    <a:pt x="99127" y="106377"/>
                    <a:pt x="99158" y="105520"/>
                  </a:cubicBezTo>
                  <a:cubicBezTo>
                    <a:pt x="99191" y="104613"/>
                    <a:pt x="98792" y="103722"/>
                    <a:pt x="99033" y="102828"/>
                  </a:cubicBezTo>
                  <a:cubicBezTo>
                    <a:pt x="99236" y="102076"/>
                    <a:pt x="98989" y="101333"/>
                    <a:pt x="99015" y="100592"/>
                  </a:cubicBezTo>
                  <a:cubicBezTo>
                    <a:pt x="99038" y="99940"/>
                    <a:pt x="98877" y="99149"/>
                    <a:pt x="98928" y="98491"/>
                  </a:cubicBezTo>
                  <a:cubicBezTo>
                    <a:pt x="99038" y="97085"/>
                    <a:pt x="98877" y="95695"/>
                    <a:pt x="98791" y="94320"/>
                  </a:cubicBezTo>
                  <a:cubicBezTo>
                    <a:pt x="98707" y="92984"/>
                    <a:pt x="99084" y="91669"/>
                    <a:pt x="98780" y="90315"/>
                  </a:cubicBezTo>
                  <a:cubicBezTo>
                    <a:pt x="98661" y="89788"/>
                    <a:pt x="98782" y="89092"/>
                    <a:pt x="98855" y="88487"/>
                  </a:cubicBezTo>
                  <a:cubicBezTo>
                    <a:pt x="98995" y="87314"/>
                    <a:pt x="98393" y="86251"/>
                    <a:pt x="98459" y="85087"/>
                  </a:cubicBezTo>
                  <a:cubicBezTo>
                    <a:pt x="98492" y="84495"/>
                    <a:pt x="99033" y="83977"/>
                    <a:pt x="98734" y="83384"/>
                  </a:cubicBezTo>
                  <a:cubicBezTo>
                    <a:pt x="98430" y="82784"/>
                    <a:pt x="98761" y="82256"/>
                    <a:pt x="98866" y="81728"/>
                  </a:cubicBezTo>
                  <a:cubicBezTo>
                    <a:pt x="98956" y="81277"/>
                    <a:pt x="99156" y="80866"/>
                    <a:pt x="99089" y="80369"/>
                  </a:cubicBezTo>
                  <a:cubicBezTo>
                    <a:pt x="99040" y="79998"/>
                    <a:pt x="99108" y="79615"/>
                    <a:pt x="99200" y="79227"/>
                  </a:cubicBezTo>
                  <a:cubicBezTo>
                    <a:pt x="99263" y="78960"/>
                    <a:pt x="99429" y="78528"/>
                    <a:pt x="99246" y="78163"/>
                  </a:cubicBezTo>
                  <a:cubicBezTo>
                    <a:pt x="98899" y="77474"/>
                    <a:pt x="99143" y="76744"/>
                    <a:pt x="99171" y="76039"/>
                  </a:cubicBezTo>
                  <a:cubicBezTo>
                    <a:pt x="99214" y="74991"/>
                    <a:pt x="99322" y="73946"/>
                    <a:pt x="99220" y="72899"/>
                  </a:cubicBezTo>
                  <a:cubicBezTo>
                    <a:pt x="99163" y="72315"/>
                    <a:pt x="99480" y="71713"/>
                    <a:pt x="99039" y="71110"/>
                  </a:cubicBezTo>
                  <a:cubicBezTo>
                    <a:pt x="98952" y="70991"/>
                    <a:pt x="99320" y="70264"/>
                    <a:pt x="99282" y="69806"/>
                  </a:cubicBezTo>
                  <a:cubicBezTo>
                    <a:pt x="99240" y="69310"/>
                    <a:pt x="99627" y="68758"/>
                    <a:pt x="99113" y="68312"/>
                  </a:cubicBezTo>
                  <a:cubicBezTo>
                    <a:pt x="99034" y="68245"/>
                    <a:pt x="98964" y="68103"/>
                    <a:pt x="99074" y="68021"/>
                  </a:cubicBezTo>
                  <a:cubicBezTo>
                    <a:pt x="99649" y="67591"/>
                    <a:pt x="98884" y="66933"/>
                    <a:pt x="99319" y="66528"/>
                  </a:cubicBezTo>
                  <a:cubicBezTo>
                    <a:pt x="99756" y="66120"/>
                    <a:pt x="98625" y="65611"/>
                    <a:pt x="99445" y="65285"/>
                  </a:cubicBezTo>
                  <a:cubicBezTo>
                    <a:pt x="99102" y="64641"/>
                    <a:pt x="99346" y="64017"/>
                    <a:pt x="99519" y="63394"/>
                  </a:cubicBezTo>
                  <a:cubicBezTo>
                    <a:pt x="99552" y="63273"/>
                    <a:pt x="99564" y="63192"/>
                    <a:pt x="99455" y="63117"/>
                  </a:cubicBezTo>
                  <a:cubicBezTo>
                    <a:pt x="99080" y="62858"/>
                    <a:pt x="99228" y="62315"/>
                    <a:pt x="99313" y="62184"/>
                  </a:cubicBezTo>
                  <a:cubicBezTo>
                    <a:pt x="99995" y="61144"/>
                    <a:pt x="99520" y="59967"/>
                    <a:pt x="99765" y="58878"/>
                  </a:cubicBezTo>
                  <a:cubicBezTo>
                    <a:pt x="99903" y="58263"/>
                    <a:pt x="99514" y="57557"/>
                    <a:pt x="99944" y="56921"/>
                  </a:cubicBezTo>
                  <a:cubicBezTo>
                    <a:pt x="100068" y="56740"/>
                    <a:pt x="99936" y="56635"/>
                    <a:pt x="99729" y="56597"/>
                  </a:cubicBezTo>
                  <a:cubicBezTo>
                    <a:pt x="99633" y="56580"/>
                    <a:pt x="99507" y="56406"/>
                    <a:pt x="99596" y="56355"/>
                  </a:cubicBezTo>
                  <a:cubicBezTo>
                    <a:pt x="100354" y="55904"/>
                    <a:pt x="99823" y="55193"/>
                    <a:pt x="99907" y="54632"/>
                  </a:cubicBezTo>
                  <a:cubicBezTo>
                    <a:pt x="100055" y="53624"/>
                    <a:pt x="99622" y="52567"/>
                    <a:pt x="100057" y="51552"/>
                  </a:cubicBezTo>
                  <a:cubicBezTo>
                    <a:pt x="100078" y="51503"/>
                    <a:pt x="100113" y="51434"/>
                    <a:pt x="100095" y="51401"/>
                  </a:cubicBezTo>
                  <a:cubicBezTo>
                    <a:pt x="99713" y="50712"/>
                    <a:pt x="99898" y="49868"/>
                    <a:pt x="99994" y="49270"/>
                  </a:cubicBezTo>
                  <a:cubicBezTo>
                    <a:pt x="100160" y="48238"/>
                    <a:pt x="99950" y="47231"/>
                    <a:pt x="100042" y="46219"/>
                  </a:cubicBezTo>
                  <a:cubicBezTo>
                    <a:pt x="100077" y="45831"/>
                    <a:pt x="100614" y="45286"/>
                    <a:pt x="100056" y="44856"/>
                  </a:cubicBezTo>
                  <a:cubicBezTo>
                    <a:pt x="100542" y="44554"/>
                    <a:pt x="100631" y="44310"/>
                    <a:pt x="99962" y="44159"/>
                  </a:cubicBezTo>
                  <a:cubicBezTo>
                    <a:pt x="99924" y="44150"/>
                    <a:pt x="99893" y="43947"/>
                    <a:pt x="99894" y="43947"/>
                  </a:cubicBezTo>
                  <a:cubicBezTo>
                    <a:pt x="100751" y="43677"/>
                    <a:pt x="100177" y="43014"/>
                    <a:pt x="100051" y="42772"/>
                  </a:cubicBezTo>
                  <a:cubicBezTo>
                    <a:pt x="99629" y="41974"/>
                    <a:pt x="100207" y="41253"/>
                    <a:pt x="100128" y="40464"/>
                  </a:cubicBezTo>
                  <a:cubicBezTo>
                    <a:pt x="100057" y="39773"/>
                    <a:pt x="100283" y="38904"/>
                    <a:pt x="100210" y="38130"/>
                  </a:cubicBezTo>
                  <a:cubicBezTo>
                    <a:pt x="100152" y="37522"/>
                    <a:pt x="101053" y="36855"/>
                    <a:pt x="100117" y="36302"/>
                  </a:cubicBezTo>
                  <a:cubicBezTo>
                    <a:pt x="100102" y="36292"/>
                    <a:pt x="100134" y="36136"/>
                    <a:pt x="100183" y="36090"/>
                  </a:cubicBezTo>
                  <a:cubicBezTo>
                    <a:pt x="100567" y="35731"/>
                    <a:pt x="100723" y="35436"/>
                    <a:pt x="100352" y="34888"/>
                  </a:cubicBezTo>
                  <a:cubicBezTo>
                    <a:pt x="100203" y="34670"/>
                    <a:pt x="100788" y="34135"/>
                    <a:pt x="100623" y="33639"/>
                  </a:cubicBezTo>
                  <a:cubicBezTo>
                    <a:pt x="100606" y="33588"/>
                    <a:pt x="100619" y="33528"/>
                    <a:pt x="100602" y="33477"/>
                  </a:cubicBezTo>
                  <a:cubicBezTo>
                    <a:pt x="100365" y="32770"/>
                    <a:pt x="100379" y="32019"/>
                    <a:pt x="100620" y="31270"/>
                  </a:cubicBezTo>
                  <a:cubicBezTo>
                    <a:pt x="100656" y="31157"/>
                    <a:pt x="100631" y="30954"/>
                    <a:pt x="100553" y="30889"/>
                  </a:cubicBezTo>
                  <a:cubicBezTo>
                    <a:pt x="100300" y="30679"/>
                    <a:pt x="100388" y="30454"/>
                    <a:pt x="100459" y="30216"/>
                  </a:cubicBezTo>
                  <a:cubicBezTo>
                    <a:pt x="100670" y="29519"/>
                    <a:pt x="100393" y="28831"/>
                    <a:pt x="100412" y="28134"/>
                  </a:cubicBezTo>
                  <a:cubicBezTo>
                    <a:pt x="100429" y="27482"/>
                    <a:pt x="100387" y="26816"/>
                    <a:pt x="100376" y="26173"/>
                  </a:cubicBezTo>
                  <a:cubicBezTo>
                    <a:pt x="100362" y="25352"/>
                    <a:pt x="100584" y="24499"/>
                    <a:pt x="100616" y="23648"/>
                  </a:cubicBezTo>
                  <a:cubicBezTo>
                    <a:pt x="100636" y="23167"/>
                    <a:pt x="100359" y="22757"/>
                    <a:pt x="100424" y="22235"/>
                  </a:cubicBezTo>
                  <a:cubicBezTo>
                    <a:pt x="100499" y="21631"/>
                    <a:pt x="100948" y="20907"/>
                    <a:pt x="100215" y="20362"/>
                  </a:cubicBezTo>
                  <a:cubicBezTo>
                    <a:pt x="100195" y="20348"/>
                    <a:pt x="100279" y="20105"/>
                    <a:pt x="100331" y="20098"/>
                  </a:cubicBezTo>
                  <a:cubicBezTo>
                    <a:pt x="100795" y="20039"/>
                    <a:pt x="100536" y="19782"/>
                    <a:pt x="100485" y="19584"/>
                  </a:cubicBezTo>
                  <a:cubicBezTo>
                    <a:pt x="100431" y="19374"/>
                    <a:pt x="100262" y="19109"/>
                    <a:pt x="100336" y="18967"/>
                  </a:cubicBezTo>
                  <a:cubicBezTo>
                    <a:pt x="100632" y="18387"/>
                    <a:pt x="100547" y="17837"/>
                    <a:pt x="100399" y="17245"/>
                  </a:cubicBezTo>
                  <a:cubicBezTo>
                    <a:pt x="100272" y="16742"/>
                    <a:pt x="100438" y="16210"/>
                    <a:pt x="100293" y="15682"/>
                  </a:cubicBezTo>
                  <a:cubicBezTo>
                    <a:pt x="100088" y="14934"/>
                    <a:pt x="100034" y="14144"/>
                    <a:pt x="99812" y="13403"/>
                  </a:cubicBezTo>
                  <a:cubicBezTo>
                    <a:pt x="99646" y="12847"/>
                    <a:pt x="99324" y="12306"/>
                    <a:pt x="99168" y="11770"/>
                  </a:cubicBezTo>
                  <a:cubicBezTo>
                    <a:pt x="98541" y="9607"/>
                    <a:pt x="96924" y="8232"/>
                    <a:pt x="95329" y="6909"/>
                  </a:cubicBezTo>
                  <a:cubicBezTo>
                    <a:pt x="94331" y="6081"/>
                    <a:pt x="93016" y="5620"/>
                    <a:pt x="91871" y="4970"/>
                  </a:cubicBezTo>
                  <a:cubicBezTo>
                    <a:pt x="90542" y="4213"/>
                    <a:pt x="89158" y="3558"/>
                    <a:pt x="87730" y="3008"/>
                  </a:cubicBezTo>
                  <a:cubicBezTo>
                    <a:pt x="87139" y="2781"/>
                    <a:pt x="86474" y="2491"/>
                    <a:pt x="85878" y="2491"/>
                  </a:cubicBezTo>
                  <a:cubicBezTo>
                    <a:pt x="85777" y="2491"/>
                    <a:pt x="85678" y="2499"/>
                    <a:pt x="85582" y="2518"/>
                  </a:cubicBezTo>
                  <a:cubicBezTo>
                    <a:pt x="85370" y="2558"/>
                    <a:pt x="85149" y="2576"/>
                    <a:pt x="84937" y="2576"/>
                  </a:cubicBezTo>
                  <a:cubicBezTo>
                    <a:pt x="84557" y="2576"/>
                    <a:pt x="84203" y="2519"/>
                    <a:pt x="83972" y="2433"/>
                  </a:cubicBezTo>
                  <a:cubicBezTo>
                    <a:pt x="82640" y="1938"/>
                    <a:pt x="81290" y="1792"/>
                    <a:pt x="79911" y="1717"/>
                  </a:cubicBezTo>
                  <a:cubicBezTo>
                    <a:pt x="78803" y="1655"/>
                    <a:pt x="77703" y="1451"/>
                    <a:pt x="76591" y="1451"/>
                  </a:cubicBezTo>
                  <a:cubicBezTo>
                    <a:pt x="76318" y="1451"/>
                    <a:pt x="76045" y="1463"/>
                    <a:pt x="75771" y="1493"/>
                  </a:cubicBezTo>
                  <a:cubicBezTo>
                    <a:pt x="75762" y="1493"/>
                    <a:pt x="75753" y="1494"/>
                    <a:pt x="75744" y="1494"/>
                  </a:cubicBezTo>
                  <a:cubicBezTo>
                    <a:pt x="75522" y="1494"/>
                    <a:pt x="75295" y="1208"/>
                    <a:pt x="75071" y="1208"/>
                  </a:cubicBezTo>
                  <a:cubicBezTo>
                    <a:pt x="74956" y="1208"/>
                    <a:pt x="74842" y="1283"/>
                    <a:pt x="74730" y="1509"/>
                  </a:cubicBezTo>
                  <a:cubicBezTo>
                    <a:pt x="74659" y="1436"/>
                    <a:pt x="74601" y="1340"/>
                    <a:pt x="74516" y="1295"/>
                  </a:cubicBezTo>
                  <a:cubicBezTo>
                    <a:pt x="74178" y="1118"/>
                    <a:pt x="73628" y="761"/>
                    <a:pt x="73466" y="761"/>
                  </a:cubicBezTo>
                  <a:cubicBezTo>
                    <a:pt x="73450" y="761"/>
                    <a:pt x="73437" y="765"/>
                    <a:pt x="73429" y="773"/>
                  </a:cubicBezTo>
                  <a:cubicBezTo>
                    <a:pt x="73252" y="964"/>
                    <a:pt x="73071" y="1027"/>
                    <a:pt x="72895" y="1027"/>
                  </a:cubicBezTo>
                  <a:cubicBezTo>
                    <a:pt x="72642" y="1027"/>
                    <a:pt x="72402" y="896"/>
                    <a:pt x="72207" y="831"/>
                  </a:cubicBezTo>
                  <a:cubicBezTo>
                    <a:pt x="71367" y="548"/>
                    <a:pt x="70493" y="679"/>
                    <a:pt x="69635" y="466"/>
                  </a:cubicBezTo>
                  <a:cubicBezTo>
                    <a:pt x="69146" y="345"/>
                    <a:pt x="68607" y="292"/>
                    <a:pt x="68074" y="292"/>
                  </a:cubicBezTo>
                  <a:cubicBezTo>
                    <a:pt x="67566" y="292"/>
                    <a:pt x="67063" y="340"/>
                    <a:pt x="66612" y="422"/>
                  </a:cubicBezTo>
                  <a:cubicBezTo>
                    <a:pt x="66374" y="465"/>
                    <a:pt x="66140" y="481"/>
                    <a:pt x="65909" y="481"/>
                  </a:cubicBezTo>
                  <a:cubicBezTo>
                    <a:pt x="65261" y="481"/>
                    <a:pt x="64634" y="357"/>
                    <a:pt x="63998" y="357"/>
                  </a:cubicBezTo>
                  <a:cubicBezTo>
                    <a:pt x="63764" y="357"/>
                    <a:pt x="63528" y="373"/>
                    <a:pt x="63290" y="420"/>
                  </a:cubicBezTo>
                  <a:cubicBezTo>
                    <a:pt x="62932" y="489"/>
                    <a:pt x="62556" y="510"/>
                    <a:pt x="62176" y="510"/>
                  </a:cubicBezTo>
                  <a:cubicBezTo>
                    <a:pt x="61737" y="510"/>
                    <a:pt x="61294" y="482"/>
                    <a:pt x="60868" y="471"/>
                  </a:cubicBezTo>
                  <a:cubicBezTo>
                    <a:pt x="59512" y="432"/>
                    <a:pt x="58157" y="464"/>
                    <a:pt x="56802" y="433"/>
                  </a:cubicBezTo>
                  <a:cubicBezTo>
                    <a:pt x="56053" y="418"/>
                    <a:pt x="55246" y="463"/>
                    <a:pt x="54570" y="205"/>
                  </a:cubicBezTo>
                  <a:cubicBezTo>
                    <a:pt x="54155" y="47"/>
                    <a:pt x="53741" y="0"/>
                    <a:pt x="53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" name="Google Shape;1136;p38"/>
          <p:cNvGrpSpPr/>
          <p:nvPr/>
        </p:nvGrpSpPr>
        <p:grpSpPr>
          <a:xfrm>
            <a:off x="2687876" y="495000"/>
            <a:ext cx="1056271" cy="1412436"/>
            <a:chOff x="2687876" y="495000"/>
            <a:chExt cx="1056271" cy="1412436"/>
          </a:xfrm>
        </p:grpSpPr>
        <p:sp>
          <p:nvSpPr>
            <p:cNvPr id="1137" name="Google Shape;1137;p38"/>
            <p:cNvSpPr/>
            <p:nvPr/>
          </p:nvSpPr>
          <p:spPr>
            <a:xfrm>
              <a:off x="2687876" y="495000"/>
              <a:ext cx="1056271" cy="1412436"/>
            </a:xfrm>
            <a:custGeom>
              <a:avLst/>
              <a:gdLst/>
              <a:ahLst/>
              <a:cxnLst/>
              <a:rect l="l" t="t" r="r" b="b"/>
              <a:pathLst>
                <a:path w="57641" h="77077" extrusionOk="0">
                  <a:moveTo>
                    <a:pt x="27762" y="1"/>
                  </a:moveTo>
                  <a:cubicBezTo>
                    <a:pt x="27709" y="1"/>
                    <a:pt x="27659" y="36"/>
                    <a:pt x="27612" y="134"/>
                  </a:cubicBezTo>
                  <a:cubicBezTo>
                    <a:pt x="27531" y="303"/>
                    <a:pt x="27470" y="379"/>
                    <a:pt x="27397" y="379"/>
                  </a:cubicBezTo>
                  <a:cubicBezTo>
                    <a:pt x="27338" y="379"/>
                    <a:pt x="27270" y="328"/>
                    <a:pt x="27177" y="235"/>
                  </a:cubicBezTo>
                  <a:cubicBezTo>
                    <a:pt x="27095" y="154"/>
                    <a:pt x="27017" y="84"/>
                    <a:pt x="26909" y="84"/>
                  </a:cubicBezTo>
                  <a:cubicBezTo>
                    <a:pt x="26863" y="84"/>
                    <a:pt x="26811" y="97"/>
                    <a:pt x="26751" y="128"/>
                  </a:cubicBezTo>
                  <a:cubicBezTo>
                    <a:pt x="26453" y="281"/>
                    <a:pt x="26134" y="296"/>
                    <a:pt x="25813" y="296"/>
                  </a:cubicBezTo>
                  <a:cubicBezTo>
                    <a:pt x="25737" y="296"/>
                    <a:pt x="25660" y="295"/>
                    <a:pt x="25584" y="295"/>
                  </a:cubicBezTo>
                  <a:cubicBezTo>
                    <a:pt x="25347" y="295"/>
                    <a:pt x="25112" y="303"/>
                    <a:pt x="24884" y="368"/>
                  </a:cubicBezTo>
                  <a:cubicBezTo>
                    <a:pt x="23166" y="580"/>
                    <a:pt x="21460" y="799"/>
                    <a:pt x="19834" y="1491"/>
                  </a:cubicBezTo>
                  <a:cubicBezTo>
                    <a:pt x="17846" y="2337"/>
                    <a:pt x="15796" y="3072"/>
                    <a:pt x="14126" y="4480"/>
                  </a:cubicBezTo>
                  <a:cubicBezTo>
                    <a:pt x="13081" y="5360"/>
                    <a:pt x="11943" y="6125"/>
                    <a:pt x="11041" y="7198"/>
                  </a:cubicBezTo>
                  <a:cubicBezTo>
                    <a:pt x="10112" y="8302"/>
                    <a:pt x="9139" y="9409"/>
                    <a:pt x="8067" y="10357"/>
                  </a:cubicBezTo>
                  <a:cubicBezTo>
                    <a:pt x="7314" y="11024"/>
                    <a:pt x="6802" y="11871"/>
                    <a:pt x="6271" y="12613"/>
                  </a:cubicBezTo>
                  <a:cubicBezTo>
                    <a:pt x="5605" y="13541"/>
                    <a:pt x="4774" y="14395"/>
                    <a:pt x="4302" y="15507"/>
                  </a:cubicBezTo>
                  <a:cubicBezTo>
                    <a:pt x="3889" y="16482"/>
                    <a:pt x="2960" y="17208"/>
                    <a:pt x="2809" y="18363"/>
                  </a:cubicBezTo>
                  <a:cubicBezTo>
                    <a:pt x="2782" y="18568"/>
                    <a:pt x="2838" y="18981"/>
                    <a:pt x="2487" y="19051"/>
                  </a:cubicBezTo>
                  <a:cubicBezTo>
                    <a:pt x="1957" y="19158"/>
                    <a:pt x="1905" y="19695"/>
                    <a:pt x="1937" y="19947"/>
                  </a:cubicBezTo>
                  <a:cubicBezTo>
                    <a:pt x="2076" y="21074"/>
                    <a:pt x="1181" y="21852"/>
                    <a:pt x="1045" y="22946"/>
                  </a:cubicBezTo>
                  <a:cubicBezTo>
                    <a:pt x="927" y="23907"/>
                    <a:pt x="937" y="24971"/>
                    <a:pt x="579" y="25951"/>
                  </a:cubicBezTo>
                  <a:cubicBezTo>
                    <a:pt x="253" y="26844"/>
                    <a:pt x="346" y="27834"/>
                    <a:pt x="375" y="28782"/>
                  </a:cubicBezTo>
                  <a:cubicBezTo>
                    <a:pt x="388" y="29160"/>
                    <a:pt x="1" y="29441"/>
                    <a:pt x="147" y="29772"/>
                  </a:cubicBezTo>
                  <a:cubicBezTo>
                    <a:pt x="577" y="30747"/>
                    <a:pt x="241" y="31779"/>
                    <a:pt x="450" y="32794"/>
                  </a:cubicBezTo>
                  <a:cubicBezTo>
                    <a:pt x="801" y="34499"/>
                    <a:pt x="699" y="36293"/>
                    <a:pt x="1384" y="37949"/>
                  </a:cubicBezTo>
                  <a:cubicBezTo>
                    <a:pt x="1726" y="38778"/>
                    <a:pt x="1647" y="39748"/>
                    <a:pt x="2025" y="40520"/>
                  </a:cubicBezTo>
                  <a:cubicBezTo>
                    <a:pt x="3013" y="42528"/>
                    <a:pt x="3647" y="44672"/>
                    <a:pt x="4559" y="46712"/>
                  </a:cubicBezTo>
                  <a:cubicBezTo>
                    <a:pt x="5601" y="49047"/>
                    <a:pt x="6813" y="51280"/>
                    <a:pt x="7957" y="53556"/>
                  </a:cubicBezTo>
                  <a:cubicBezTo>
                    <a:pt x="8681" y="54998"/>
                    <a:pt x="9830" y="56132"/>
                    <a:pt x="10596" y="57562"/>
                  </a:cubicBezTo>
                  <a:cubicBezTo>
                    <a:pt x="11246" y="58777"/>
                    <a:pt x="12134" y="59913"/>
                    <a:pt x="12952" y="61058"/>
                  </a:cubicBezTo>
                  <a:cubicBezTo>
                    <a:pt x="14164" y="62758"/>
                    <a:pt x="15611" y="64262"/>
                    <a:pt x="16979" y="65828"/>
                  </a:cubicBezTo>
                  <a:cubicBezTo>
                    <a:pt x="18305" y="67346"/>
                    <a:pt x="19634" y="68867"/>
                    <a:pt x="21037" y="70323"/>
                  </a:cubicBezTo>
                  <a:cubicBezTo>
                    <a:pt x="22101" y="71425"/>
                    <a:pt x="22937" y="72734"/>
                    <a:pt x="24135" y="73731"/>
                  </a:cubicBezTo>
                  <a:cubicBezTo>
                    <a:pt x="24973" y="74429"/>
                    <a:pt x="25625" y="75327"/>
                    <a:pt x="26370" y="76122"/>
                  </a:cubicBezTo>
                  <a:cubicBezTo>
                    <a:pt x="26739" y="76515"/>
                    <a:pt x="27136" y="77076"/>
                    <a:pt x="27833" y="77076"/>
                  </a:cubicBezTo>
                  <a:cubicBezTo>
                    <a:pt x="27973" y="77076"/>
                    <a:pt x="28126" y="77053"/>
                    <a:pt x="28292" y="77002"/>
                  </a:cubicBezTo>
                  <a:cubicBezTo>
                    <a:pt x="28990" y="76785"/>
                    <a:pt x="29259" y="76202"/>
                    <a:pt x="29764" y="75842"/>
                  </a:cubicBezTo>
                  <a:cubicBezTo>
                    <a:pt x="31056" y="74920"/>
                    <a:pt x="32127" y="73750"/>
                    <a:pt x="33240" y="72635"/>
                  </a:cubicBezTo>
                  <a:cubicBezTo>
                    <a:pt x="33712" y="72164"/>
                    <a:pt x="34001" y="71504"/>
                    <a:pt x="34492" y="71061"/>
                  </a:cubicBezTo>
                  <a:cubicBezTo>
                    <a:pt x="34848" y="70740"/>
                    <a:pt x="35232" y="70337"/>
                    <a:pt x="35371" y="70002"/>
                  </a:cubicBezTo>
                  <a:cubicBezTo>
                    <a:pt x="35910" y="68711"/>
                    <a:pt x="37150" y="68101"/>
                    <a:pt x="37937" y="67073"/>
                  </a:cubicBezTo>
                  <a:cubicBezTo>
                    <a:pt x="38352" y="66530"/>
                    <a:pt x="39033" y="66180"/>
                    <a:pt x="39405" y="65673"/>
                  </a:cubicBezTo>
                  <a:cubicBezTo>
                    <a:pt x="40102" y="64723"/>
                    <a:pt x="40671" y="63655"/>
                    <a:pt x="41478" y="62797"/>
                  </a:cubicBezTo>
                  <a:cubicBezTo>
                    <a:pt x="42131" y="62103"/>
                    <a:pt x="42676" y="61326"/>
                    <a:pt x="43242" y="60584"/>
                  </a:cubicBezTo>
                  <a:cubicBezTo>
                    <a:pt x="43683" y="60005"/>
                    <a:pt x="44248" y="59545"/>
                    <a:pt x="44657" y="58927"/>
                  </a:cubicBezTo>
                  <a:cubicBezTo>
                    <a:pt x="45052" y="58335"/>
                    <a:pt x="45370" y="57615"/>
                    <a:pt x="46049" y="57240"/>
                  </a:cubicBezTo>
                  <a:cubicBezTo>
                    <a:pt x="46309" y="57096"/>
                    <a:pt x="46407" y="56880"/>
                    <a:pt x="46513" y="56618"/>
                  </a:cubicBezTo>
                  <a:cubicBezTo>
                    <a:pt x="46916" y="55625"/>
                    <a:pt x="47710" y="54866"/>
                    <a:pt x="48292" y="53993"/>
                  </a:cubicBezTo>
                  <a:cubicBezTo>
                    <a:pt x="48900" y="53079"/>
                    <a:pt x="49621" y="52201"/>
                    <a:pt x="50181" y="51235"/>
                  </a:cubicBezTo>
                  <a:cubicBezTo>
                    <a:pt x="50984" y="49846"/>
                    <a:pt x="51720" y="48419"/>
                    <a:pt x="52501" y="47017"/>
                  </a:cubicBezTo>
                  <a:cubicBezTo>
                    <a:pt x="53131" y="45892"/>
                    <a:pt x="53640" y="44703"/>
                    <a:pt x="54021" y="43472"/>
                  </a:cubicBezTo>
                  <a:cubicBezTo>
                    <a:pt x="54466" y="42013"/>
                    <a:pt x="54809" y="40526"/>
                    <a:pt x="55289" y="39072"/>
                  </a:cubicBezTo>
                  <a:cubicBezTo>
                    <a:pt x="55817" y="37474"/>
                    <a:pt x="56052" y="35789"/>
                    <a:pt x="56522" y="34162"/>
                  </a:cubicBezTo>
                  <a:cubicBezTo>
                    <a:pt x="56948" y="32692"/>
                    <a:pt x="57139" y="31142"/>
                    <a:pt x="57304" y="29612"/>
                  </a:cubicBezTo>
                  <a:cubicBezTo>
                    <a:pt x="57455" y="28235"/>
                    <a:pt x="57640" y="26808"/>
                    <a:pt x="57438" y="25458"/>
                  </a:cubicBezTo>
                  <a:cubicBezTo>
                    <a:pt x="57046" y="22845"/>
                    <a:pt x="56606" y="20219"/>
                    <a:pt x="55574" y="17749"/>
                  </a:cubicBezTo>
                  <a:cubicBezTo>
                    <a:pt x="55451" y="17455"/>
                    <a:pt x="55484" y="17081"/>
                    <a:pt x="55322" y="16821"/>
                  </a:cubicBezTo>
                  <a:cubicBezTo>
                    <a:pt x="54442" y="15406"/>
                    <a:pt x="54083" y="13764"/>
                    <a:pt x="53153" y="12329"/>
                  </a:cubicBezTo>
                  <a:cubicBezTo>
                    <a:pt x="52408" y="11182"/>
                    <a:pt x="51569" y="10152"/>
                    <a:pt x="50683" y="9160"/>
                  </a:cubicBezTo>
                  <a:cubicBezTo>
                    <a:pt x="49286" y="7595"/>
                    <a:pt x="47659" y="6263"/>
                    <a:pt x="45868" y="5162"/>
                  </a:cubicBezTo>
                  <a:cubicBezTo>
                    <a:pt x="45307" y="4817"/>
                    <a:pt x="44838" y="4200"/>
                    <a:pt x="44286" y="4061"/>
                  </a:cubicBezTo>
                  <a:cubicBezTo>
                    <a:pt x="43163" y="3776"/>
                    <a:pt x="42409" y="2728"/>
                    <a:pt x="41202" y="2712"/>
                  </a:cubicBezTo>
                  <a:cubicBezTo>
                    <a:pt x="41179" y="2712"/>
                    <a:pt x="41154" y="2686"/>
                    <a:pt x="41134" y="2668"/>
                  </a:cubicBezTo>
                  <a:cubicBezTo>
                    <a:pt x="40074" y="1740"/>
                    <a:pt x="38652" y="1713"/>
                    <a:pt x="37418" y="1225"/>
                  </a:cubicBezTo>
                  <a:cubicBezTo>
                    <a:pt x="36992" y="1057"/>
                    <a:pt x="36544" y="737"/>
                    <a:pt x="36026" y="737"/>
                  </a:cubicBezTo>
                  <a:cubicBezTo>
                    <a:pt x="35823" y="737"/>
                    <a:pt x="35610" y="786"/>
                    <a:pt x="35383" y="912"/>
                  </a:cubicBezTo>
                  <a:cubicBezTo>
                    <a:pt x="35377" y="916"/>
                    <a:pt x="35367" y="917"/>
                    <a:pt x="35355" y="917"/>
                  </a:cubicBezTo>
                  <a:cubicBezTo>
                    <a:pt x="35204" y="917"/>
                    <a:pt x="34653" y="641"/>
                    <a:pt x="34234" y="641"/>
                  </a:cubicBezTo>
                  <a:cubicBezTo>
                    <a:pt x="34169" y="641"/>
                    <a:pt x="34107" y="648"/>
                    <a:pt x="34050" y="663"/>
                  </a:cubicBezTo>
                  <a:cubicBezTo>
                    <a:pt x="33989" y="680"/>
                    <a:pt x="33933" y="687"/>
                    <a:pt x="33880" y="687"/>
                  </a:cubicBezTo>
                  <a:cubicBezTo>
                    <a:pt x="33481" y="687"/>
                    <a:pt x="33297" y="264"/>
                    <a:pt x="32932" y="264"/>
                  </a:cubicBezTo>
                  <a:cubicBezTo>
                    <a:pt x="32926" y="264"/>
                    <a:pt x="32919" y="264"/>
                    <a:pt x="32912" y="265"/>
                  </a:cubicBezTo>
                  <a:cubicBezTo>
                    <a:pt x="32573" y="280"/>
                    <a:pt x="32232" y="292"/>
                    <a:pt x="31891" y="292"/>
                  </a:cubicBezTo>
                  <a:cubicBezTo>
                    <a:pt x="31208" y="292"/>
                    <a:pt x="30528" y="245"/>
                    <a:pt x="29874" y="84"/>
                  </a:cubicBezTo>
                  <a:cubicBezTo>
                    <a:pt x="29683" y="37"/>
                    <a:pt x="29464" y="17"/>
                    <a:pt x="29259" y="17"/>
                  </a:cubicBezTo>
                  <a:cubicBezTo>
                    <a:pt x="28917" y="17"/>
                    <a:pt x="28613" y="72"/>
                    <a:pt x="28543" y="148"/>
                  </a:cubicBezTo>
                  <a:cubicBezTo>
                    <a:pt x="28458" y="242"/>
                    <a:pt x="28377" y="277"/>
                    <a:pt x="28301" y="277"/>
                  </a:cubicBezTo>
                  <a:cubicBezTo>
                    <a:pt x="28087" y="277"/>
                    <a:pt x="27911" y="1"/>
                    <a:pt x="2776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2687876" y="495000"/>
              <a:ext cx="1056271" cy="1412436"/>
            </a:xfrm>
            <a:custGeom>
              <a:avLst/>
              <a:gdLst/>
              <a:ahLst/>
              <a:cxnLst/>
              <a:rect l="l" t="t" r="r" b="b"/>
              <a:pathLst>
                <a:path w="57641" h="77077" extrusionOk="0">
                  <a:moveTo>
                    <a:pt x="26832" y="2009"/>
                  </a:moveTo>
                  <a:cubicBezTo>
                    <a:pt x="27372" y="2009"/>
                    <a:pt x="27982" y="2107"/>
                    <a:pt x="28530" y="2114"/>
                  </a:cubicBezTo>
                  <a:cubicBezTo>
                    <a:pt x="28538" y="2114"/>
                    <a:pt x="28545" y="2114"/>
                    <a:pt x="28553" y="2114"/>
                  </a:cubicBezTo>
                  <a:cubicBezTo>
                    <a:pt x="28837" y="2114"/>
                    <a:pt x="29104" y="2055"/>
                    <a:pt x="29378" y="2042"/>
                  </a:cubicBezTo>
                  <a:cubicBezTo>
                    <a:pt x="29506" y="2037"/>
                    <a:pt x="29633" y="2034"/>
                    <a:pt x="29760" y="2034"/>
                  </a:cubicBezTo>
                  <a:cubicBezTo>
                    <a:pt x="30881" y="2034"/>
                    <a:pt x="31986" y="2232"/>
                    <a:pt x="33100" y="2304"/>
                  </a:cubicBezTo>
                  <a:cubicBezTo>
                    <a:pt x="35226" y="2442"/>
                    <a:pt x="37204" y="3086"/>
                    <a:pt x="39183" y="3818"/>
                  </a:cubicBezTo>
                  <a:cubicBezTo>
                    <a:pt x="39994" y="4118"/>
                    <a:pt x="40909" y="4353"/>
                    <a:pt x="41547" y="4830"/>
                  </a:cubicBezTo>
                  <a:cubicBezTo>
                    <a:pt x="42728" y="5713"/>
                    <a:pt x="44199" y="6023"/>
                    <a:pt x="45308" y="7022"/>
                  </a:cubicBezTo>
                  <a:cubicBezTo>
                    <a:pt x="46572" y="8162"/>
                    <a:pt x="47988" y="9088"/>
                    <a:pt x="49041" y="10511"/>
                  </a:cubicBezTo>
                  <a:cubicBezTo>
                    <a:pt x="49431" y="11037"/>
                    <a:pt x="49884" y="11691"/>
                    <a:pt x="50453" y="12197"/>
                  </a:cubicBezTo>
                  <a:cubicBezTo>
                    <a:pt x="51094" y="12765"/>
                    <a:pt x="51667" y="13595"/>
                    <a:pt x="51941" y="14564"/>
                  </a:cubicBezTo>
                  <a:cubicBezTo>
                    <a:pt x="52223" y="15561"/>
                    <a:pt x="52845" y="16457"/>
                    <a:pt x="53195" y="17441"/>
                  </a:cubicBezTo>
                  <a:cubicBezTo>
                    <a:pt x="53611" y="18609"/>
                    <a:pt x="53959" y="19809"/>
                    <a:pt x="54205" y="21024"/>
                  </a:cubicBezTo>
                  <a:cubicBezTo>
                    <a:pt x="54300" y="21491"/>
                    <a:pt x="54507" y="21903"/>
                    <a:pt x="54604" y="22361"/>
                  </a:cubicBezTo>
                  <a:cubicBezTo>
                    <a:pt x="55046" y="24411"/>
                    <a:pt x="55153" y="26496"/>
                    <a:pt x="55023" y="28569"/>
                  </a:cubicBezTo>
                  <a:cubicBezTo>
                    <a:pt x="54942" y="29852"/>
                    <a:pt x="54904" y="31146"/>
                    <a:pt x="54732" y="32422"/>
                  </a:cubicBezTo>
                  <a:cubicBezTo>
                    <a:pt x="54633" y="33151"/>
                    <a:pt x="54453" y="33890"/>
                    <a:pt x="54172" y="34567"/>
                  </a:cubicBezTo>
                  <a:cubicBezTo>
                    <a:pt x="53866" y="35306"/>
                    <a:pt x="54009" y="36144"/>
                    <a:pt x="53613" y="36831"/>
                  </a:cubicBezTo>
                  <a:cubicBezTo>
                    <a:pt x="53081" y="37751"/>
                    <a:pt x="53279" y="38838"/>
                    <a:pt x="52811" y="39802"/>
                  </a:cubicBezTo>
                  <a:cubicBezTo>
                    <a:pt x="52433" y="40580"/>
                    <a:pt x="52380" y="41528"/>
                    <a:pt x="52066" y="42374"/>
                  </a:cubicBezTo>
                  <a:cubicBezTo>
                    <a:pt x="51718" y="43313"/>
                    <a:pt x="51549" y="44391"/>
                    <a:pt x="51065" y="45193"/>
                  </a:cubicBezTo>
                  <a:cubicBezTo>
                    <a:pt x="50199" y="46629"/>
                    <a:pt x="49665" y="48226"/>
                    <a:pt x="48697" y="49611"/>
                  </a:cubicBezTo>
                  <a:cubicBezTo>
                    <a:pt x="47960" y="50664"/>
                    <a:pt x="47281" y="51773"/>
                    <a:pt x="46608" y="52863"/>
                  </a:cubicBezTo>
                  <a:cubicBezTo>
                    <a:pt x="46100" y="53685"/>
                    <a:pt x="45462" y="54365"/>
                    <a:pt x="44935" y="55141"/>
                  </a:cubicBezTo>
                  <a:cubicBezTo>
                    <a:pt x="44433" y="55879"/>
                    <a:pt x="43632" y="56445"/>
                    <a:pt x="43305" y="57157"/>
                  </a:cubicBezTo>
                  <a:cubicBezTo>
                    <a:pt x="43027" y="57764"/>
                    <a:pt x="42542" y="58167"/>
                    <a:pt x="42277" y="58737"/>
                  </a:cubicBezTo>
                  <a:cubicBezTo>
                    <a:pt x="42219" y="58859"/>
                    <a:pt x="42153" y="59151"/>
                    <a:pt x="41937" y="59151"/>
                  </a:cubicBezTo>
                  <a:cubicBezTo>
                    <a:pt x="41872" y="59151"/>
                    <a:pt x="41794" y="59126"/>
                    <a:pt x="41700" y="59062"/>
                  </a:cubicBezTo>
                  <a:cubicBezTo>
                    <a:pt x="41697" y="59060"/>
                    <a:pt x="41693" y="59059"/>
                    <a:pt x="41688" y="59059"/>
                  </a:cubicBezTo>
                  <a:cubicBezTo>
                    <a:pt x="41628" y="59059"/>
                    <a:pt x="41432" y="59200"/>
                    <a:pt x="41438" y="59217"/>
                  </a:cubicBezTo>
                  <a:cubicBezTo>
                    <a:pt x="41655" y="59773"/>
                    <a:pt x="41029" y="59916"/>
                    <a:pt x="40920" y="60302"/>
                  </a:cubicBezTo>
                  <a:cubicBezTo>
                    <a:pt x="40872" y="60472"/>
                    <a:pt x="40816" y="60601"/>
                    <a:pt x="40637" y="60659"/>
                  </a:cubicBezTo>
                  <a:cubicBezTo>
                    <a:pt x="40231" y="60795"/>
                    <a:pt x="39921" y="61002"/>
                    <a:pt x="39975" y="61511"/>
                  </a:cubicBezTo>
                  <a:cubicBezTo>
                    <a:pt x="39984" y="61592"/>
                    <a:pt x="39880" y="61724"/>
                    <a:pt x="39794" y="61772"/>
                  </a:cubicBezTo>
                  <a:cubicBezTo>
                    <a:pt x="38878" y="62275"/>
                    <a:pt x="38669" y="63375"/>
                    <a:pt x="37889" y="64043"/>
                  </a:cubicBezTo>
                  <a:cubicBezTo>
                    <a:pt x="37600" y="64289"/>
                    <a:pt x="37186" y="64768"/>
                    <a:pt x="36946" y="65235"/>
                  </a:cubicBezTo>
                  <a:cubicBezTo>
                    <a:pt x="36808" y="65502"/>
                    <a:pt x="36672" y="65812"/>
                    <a:pt x="36180" y="65827"/>
                  </a:cubicBezTo>
                  <a:cubicBezTo>
                    <a:pt x="35744" y="65841"/>
                    <a:pt x="35788" y="66511"/>
                    <a:pt x="35437" y="66845"/>
                  </a:cubicBezTo>
                  <a:cubicBezTo>
                    <a:pt x="34725" y="67522"/>
                    <a:pt x="34146" y="68394"/>
                    <a:pt x="33506" y="69131"/>
                  </a:cubicBezTo>
                  <a:cubicBezTo>
                    <a:pt x="32001" y="70866"/>
                    <a:pt x="30826" y="72970"/>
                    <a:pt x="28670" y="74071"/>
                  </a:cubicBezTo>
                  <a:cubicBezTo>
                    <a:pt x="28498" y="74158"/>
                    <a:pt x="28428" y="74172"/>
                    <a:pt x="28453" y="74397"/>
                  </a:cubicBezTo>
                  <a:cubicBezTo>
                    <a:pt x="28494" y="74790"/>
                    <a:pt x="28104" y="74853"/>
                    <a:pt x="27853" y="74962"/>
                  </a:cubicBezTo>
                  <a:cubicBezTo>
                    <a:pt x="27807" y="74981"/>
                    <a:pt x="27769" y="74990"/>
                    <a:pt x="27736" y="74990"/>
                  </a:cubicBezTo>
                  <a:cubicBezTo>
                    <a:pt x="27543" y="74990"/>
                    <a:pt x="27536" y="74700"/>
                    <a:pt x="27433" y="74583"/>
                  </a:cubicBezTo>
                  <a:cubicBezTo>
                    <a:pt x="27075" y="74174"/>
                    <a:pt x="26441" y="73963"/>
                    <a:pt x="26447" y="73279"/>
                  </a:cubicBezTo>
                  <a:cubicBezTo>
                    <a:pt x="25495" y="73228"/>
                    <a:pt x="25664" y="71783"/>
                    <a:pt x="24597" y="71783"/>
                  </a:cubicBezTo>
                  <a:cubicBezTo>
                    <a:pt x="24584" y="71783"/>
                    <a:pt x="24572" y="71783"/>
                    <a:pt x="24559" y="71783"/>
                  </a:cubicBezTo>
                  <a:cubicBezTo>
                    <a:pt x="24557" y="71783"/>
                    <a:pt x="24555" y="71783"/>
                    <a:pt x="24553" y="71783"/>
                  </a:cubicBezTo>
                  <a:cubicBezTo>
                    <a:pt x="24280" y="71783"/>
                    <a:pt x="24189" y="71158"/>
                    <a:pt x="23970" y="70846"/>
                  </a:cubicBezTo>
                  <a:cubicBezTo>
                    <a:pt x="23535" y="70230"/>
                    <a:pt x="22733" y="69977"/>
                    <a:pt x="22515" y="69124"/>
                  </a:cubicBezTo>
                  <a:cubicBezTo>
                    <a:pt x="22355" y="68502"/>
                    <a:pt x="21469" y="68389"/>
                    <a:pt x="21138" y="67702"/>
                  </a:cubicBezTo>
                  <a:cubicBezTo>
                    <a:pt x="20578" y="66543"/>
                    <a:pt x="19470" y="65771"/>
                    <a:pt x="18695" y="64736"/>
                  </a:cubicBezTo>
                  <a:cubicBezTo>
                    <a:pt x="18264" y="64160"/>
                    <a:pt x="17926" y="63364"/>
                    <a:pt x="17088" y="63053"/>
                  </a:cubicBezTo>
                  <a:cubicBezTo>
                    <a:pt x="16399" y="62797"/>
                    <a:pt x="16080" y="62040"/>
                    <a:pt x="15728" y="61457"/>
                  </a:cubicBezTo>
                  <a:cubicBezTo>
                    <a:pt x="15302" y="60752"/>
                    <a:pt x="14681" y="60218"/>
                    <a:pt x="14285" y="59486"/>
                  </a:cubicBezTo>
                  <a:cubicBezTo>
                    <a:pt x="13862" y="58699"/>
                    <a:pt x="13218" y="58041"/>
                    <a:pt x="12870" y="57186"/>
                  </a:cubicBezTo>
                  <a:cubicBezTo>
                    <a:pt x="12729" y="56838"/>
                    <a:pt x="12383" y="56566"/>
                    <a:pt x="12100" y="56291"/>
                  </a:cubicBezTo>
                  <a:cubicBezTo>
                    <a:pt x="11967" y="56161"/>
                    <a:pt x="11688" y="56122"/>
                    <a:pt x="12133" y="55841"/>
                  </a:cubicBezTo>
                  <a:cubicBezTo>
                    <a:pt x="11395" y="55512"/>
                    <a:pt x="11555" y="54570"/>
                    <a:pt x="10931" y="54239"/>
                  </a:cubicBezTo>
                  <a:cubicBezTo>
                    <a:pt x="10474" y="53997"/>
                    <a:pt x="10403" y="53616"/>
                    <a:pt x="10172" y="53260"/>
                  </a:cubicBezTo>
                  <a:cubicBezTo>
                    <a:pt x="9841" y="52748"/>
                    <a:pt x="9736" y="52067"/>
                    <a:pt x="9288" y="51698"/>
                  </a:cubicBezTo>
                  <a:cubicBezTo>
                    <a:pt x="8769" y="51271"/>
                    <a:pt x="8507" y="50787"/>
                    <a:pt x="8497" y="50174"/>
                  </a:cubicBezTo>
                  <a:cubicBezTo>
                    <a:pt x="8492" y="49701"/>
                    <a:pt x="8098" y="49456"/>
                    <a:pt x="7934" y="49087"/>
                  </a:cubicBezTo>
                  <a:cubicBezTo>
                    <a:pt x="7683" y="48525"/>
                    <a:pt x="7596" y="47782"/>
                    <a:pt x="7020" y="47420"/>
                  </a:cubicBezTo>
                  <a:cubicBezTo>
                    <a:pt x="6604" y="47159"/>
                    <a:pt x="6685" y="46693"/>
                    <a:pt x="6652" y="46437"/>
                  </a:cubicBezTo>
                  <a:cubicBezTo>
                    <a:pt x="6532" y="45499"/>
                    <a:pt x="5449" y="44970"/>
                    <a:pt x="5669" y="43945"/>
                  </a:cubicBezTo>
                  <a:cubicBezTo>
                    <a:pt x="5737" y="43630"/>
                    <a:pt x="5328" y="43767"/>
                    <a:pt x="5292" y="43391"/>
                  </a:cubicBezTo>
                  <a:cubicBezTo>
                    <a:pt x="5166" y="42109"/>
                    <a:pt x="4416" y="41014"/>
                    <a:pt x="3906" y="39850"/>
                  </a:cubicBezTo>
                  <a:cubicBezTo>
                    <a:pt x="3802" y="39612"/>
                    <a:pt x="3811" y="39339"/>
                    <a:pt x="3778" y="39153"/>
                  </a:cubicBezTo>
                  <a:cubicBezTo>
                    <a:pt x="3539" y="37765"/>
                    <a:pt x="2945" y="36487"/>
                    <a:pt x="2642" y="35135"/>
                  </a:cubicBezTo>
                  <a:cubicBezTo>
                    <a:pt x="2438" y="34229"/>
                    <a:pt x="2635" y="33242"/>
                    <a:pt x="2522" y="32306"/>
                  </a:cubicBezTo>
                  <a:cubicBezTo>
                    <a:pt x="2239" y="29987"/>
                    <a:pt x="2615" y="27694"/>
                    <a:pt x="2717" y="25392"/>
                  </a:cubicBezTo>
                  <a:cubicBezTo>
                    <a:pt x="2758" y="24432"/>
                    <a:pt x="3131" y="23488"/>
                    <a:pt x="3437" y="22590"/>
                  </a:cubicBezTo>
                  <a:cubicBezTo>
                    <a:pt x="3971" y="21021"/>
                    <a:pt x="4475" y="19421"/>
                    <a:pt x="5360" y="17982"/>
                  </a:cubicBezTo>
                  <a:cubicBezTo>
                    <a:pt x="5757" y="17336"/>
                    <a:pt x="6483" y="16693"/>
                    <a:pt x="6517" y="16080"/>
                  </a:cubicBezTo>
                  <a:cubicBezTo>
                    <a:pt x="6566" y="15192"/>
                    <a:pt x="7724" y="15130"/>
                    <a:pt x="7524" y="14266"/>
                  </a:cubicBezTo>
                  <a:cubicBezTo>
                    <a:pt x="8486" y="13757"/>
                    <a:pt x="8555" y="12475"/>
                    <a:pt x="9394" y="11975"/>
                  </a:cubicBezTo>
                  <a:cubicBezTo>
                    <a:pt x="9842" y="11708"/>
                    <a:pt x="10123" y="11625"/>
                    <a:pt x="10015" y="11087"/>
                  </a:cubicBezTo>
                  <a:cubicBezTo>
                    <a:pt x="10009" y="11056"/>
                    <a:pt x="10085" y="10973"/>
                    <a:pt x="10120" y="10973"/>
                  </a:cubicBezTo>
                  <a:cubicBezTo>
                    <a:pt x="10121" y="10973"/>
                    <a:pt x="10121" y="10973"/>
                    <a:pt x="10121" y="10973"/>
                  </a:cubicBezTo>
                  <a:cubicBezTo>
                    <a:pt x="10141" y="10974"/>
                    <a:pt x="10160" y="10975"/>
                    <a:pt x="10178" y="10975"/>
                  </a:cubicBezTo>
                  <a:cubicBezTo>
                    <a:pt x="11125" y="10975"/>
                    <a:pt x="11060" y="9841"/>
                    <a:pt x="11791" y="9473"/>
                  </a:cubicBezTo>
                  <a:cubicBezTo>
                    <a:pt x="12281" y="9225"/>
                    <a:pt x="12683" y="8382"/>
                    <a:pt x="13149" y="7970"/>
                  </a:cubicBezTo>
                  <a:cubicBezTo>
                    <a:pt x="13706" y="7478"/>
                    <a:pt x="14281" y="6900"/>
                    <a:pt x="15012" y="6546"/>
                  </a:cubicBezTo>
                  <a:cubicBezTo>
                    <a:pt x="15535" y="6291"/>
                    <a:pt x="15908" y="5744"/>
                    <a:pt x="16476" y="5480"/>
                  </a:cubicBezTo>
                  <a:cubicBezTo>
                    <a:pt x="17148" y="5169"/>
                    <a:pt x="17617" y="4587"/>
                    <a:pt x="18407" y="4353"/>
                  </a:cubicBezTo>
                  <a:cubicBezTo>
                    <a:pt x="19117" y="4140"/>
                    <a:pt x="19815" y="3650"/>
                    <a:pt x="20558" y="3461"/>
                  </a:cubicBezTo>
                  <a:cubicBezTo>
                    <a:pt x="21511" y="3219"/>
                    <a:pt x="22407" y="2845"/>
                    <a:pt x="23326" y="2527"/>
                  </a:cubicBezTo>
                  <a:cubicBezTo>
                    <a:pt x="24201" y="2223"/>
                    <a:pt x="25123" y="2460"/>
                    <a:pt x="26054" y="2119"/>
                  </a:cubicBezTo>
                  <a:cubicBezTo>
                    <a:pt x="26280" y="2037"/>
                    <a:pt x="26546" y="2009"/>
                    <a:pt x="26832" y="2009"/>
                  </a:cubicBezTo>
                  <a:close/>
                  <a:moveTo>
                    <a:pt x="27762" y="1"/>
                  </a:moveTo>
                  <a:cubicBezTo>
                    <a:pt x="27709" y="1"/>
                    <a:pt x="27659" y="36"/>
                    <a:pt x="27612" y="134"/>
                  </a:cubicBezTo>
                  <a:cubicBezTo>
                    <a:pt x="27531" y="303"/>
                    <a:pt x="27470" y="379"/>
                    <a:pt x="27397" y="379"/>
                  </a:cubicBezTo>
                  <a:cubicBezTo>
                    <a:pt x="27338" y="379"/>
                    <a:pt x="27270" y="328"/>
                    <a:pt x="27177" y="235"/>
                  </a:cubicBezTo>
                  <a:cubicBezTo>
                    <a:pt x="27095" y="154"/>
                    <a:pt x="27017" y="84"/>
                    <a:pt x="26909" y="84"/>
                  </a:cubicBezTo>
                  <a:cubicBezTo>
                    <a:pt x="26863" y="84"/>
                    <a:pt x="26811" y="97"/>
                    <a:pt x="26751" y="128"/>
                  </a:cubicBezTo>
                  <a:cubicBezTo>
                    <a:pt x="26453" y="281"/>
                    <a:pt x="26134" y="296"/>
                    <a:pt x="25813" y="296"/>
                  </a:cubicBezTo>
                  <a:cubicBezTo>
                    <a:pt x="25737" y="296"/>
                    <a:pt x="25660" y="295"/>
                    <a:pt x="25584" y="295"/>
                  </a:cubicBezTo>
                  <a:cubicBezTo>
                    <a:pt x="25347" y="295"/>
                    <a:pt x="25112" y="303"/>
                    <a:pt x="24884" y="368"/>
                  </a:cubicBezTo>
                  <a:cubicBezTo>
                    <a:pt x="23166" y="580"/>
                    <a:pt x="21460" y="799"/>
                    <a:pt x="19834" y="1491"/>
                  </a:cubicBezTo>
                  <a:cubicBezTo>
                    <a:pt x="17846" y="2337"/>
                    <a:pt x="15796" y="3072"/>
                    <a:pt x="14126" y="4480"/>
                  </a:cubicBezTo>
                  <a:cubicBezTo>
                    <a:pt x="13081" y="5360"/>
                    <a:pt x="11943" y="6125"/>
                    <a:pt x="11041" y="7198"/>
                  </a:cubicBezTo>
                  <a:cubicBezTo>
                    <a:pt x="10112" y="8302"/>
                    <a:pt x="9139" y="9409"/>
                    <a:pt x="8067" y="10357"/>
                  </a:cubicBezTo>
                  <a:cubicBezTo>
                    <a:pt x="7314" y="11024"/>
                    <a:pt x="6802" y="11871"/>
                    <a:pt x="6271" y="12613"/>
                  </a:cubicBezTo>
                  <a:cubicBezTo>
                    <a:pt x="5605" y="13541"/>
                    <a:pt x="4774" y="14395"/>
                    <a:pt x="4302" y="15507"/>
                  </a:cubicBezTo>
                  <a:cubicBezTo>
                    <a:pt x="3889" y="16482"/>
                    <a:pt x="2960" y="17208"/>
                    <a:pt x="2809" y="18363"/>
                  </a:cubicBezTo>
                  <a:cubicBezTo>
                    <a:pt x="2782" y="18568"/>
                    <a:pt x="2838" y="18981"/>
                    <a:pt x="2487" y="19051"/>
                  </a:cubicBezTo>
                  <a:cubicBezTo>
                    <a:pt x="1957" y="19158"/>
                    <a:pt x="1905" y="19695"/>
                    <a:pt x="1937" y="19947"/>
                  </a:cubicBezTo>
                  <a:cubicBezTo>
                    <a:pt x="2076" y="21074"/>
                    <a:pt x="1181" y="21852"/>
                    <a:pt x="1045" y="22946"/>
                  </a:cubicBezTo>
                  <a:cubicBezTo>
                    <a:pt x="927" y="23907"/>
                    <a:pt x="937" y="24971"/>
                    <a:pt x="579" y="25951"/>
                  </a:cubicBezTo>
                  <a:cubicBezTo>
                    <a:pt x="253" y="26844"/>
                    <a:pt x="346" y="27834"/>
                    <a:pt x="375" y="28782"/>
                  </a:cubicBezTo>
                  <a:cubicBezTo>
                    <a:pt x="388" y="29160"/>
                    <a:pt x="1" y="29441"/>
                    <a:pt x="147" y="29772"/>
                  </a:cubicBezTo>
                  <a:cubicBezTo>
                    <a:pt x="577" y="30747"/>
                    <a:pt x="241" y="31779"/>
                    <a:pt x="450" y="32794"/>
                  </a:cubicBezTo>
                  <a:cubicBezTo>
                    <a:pt x="801" y="34499"/>
                    <a:pt x="699" y="36293"/>
                    <a:pt x="1384" y="37949"/>
                  </a:cubicBezTo>
                  <a:cubicBezTo>
                    <a:pt x="1726" y="38778"/>
                    <a:pt x="1647" y="39748"/>
                    <a:pt x="2025" y="40520"/>
                  </a:cubicBezTo>
                  <a:cubicBezTo>
                    <a:pt x="3013" y="42528"/>
                    <a:pt x="3647" y="44672"/>
                    <a:pt x="4559" y="46712"/>
                  </a:cubicBezTo>
                  <a:cubicBezTo>
                    <a:pt x="5601" y="49047"/>
                    <a:pt x="6813" y="51280"/>
                    <a:pt x="7957" y="53556"/>
                  </a:cubicBezTo>
                  <a:cubicBezTo>
                    <a:pt x="8681" y="54998"/>
                    <a:pt x="9830" y="56132"/>
                    <a:pt x="10596" y="57562"/>
                  </a:cubicBezTo>
                  <a:cubicBezTo>
                    <a:pt x="11246" y="58777"/>
                    <a:pt x="12134" y="59913"/>
                    <a:pt x="12952" y="61058"/>
                  </a:cubicBezTo>
                  <a:cubicBezTo>
                    <a:pt x="14164" y="62758"/>
                    <a:pt x="15611" y="64262"/>
                    <a:pt x="16979" y="65828"/>
                  </a:cubicBezTo>
                  <a:cubicBezTo>
                    <a:pt x="18305" y="67346"/>
                    <a:pt x="19634" y="68867"/>
                    <a:pt x="21037" y="70323"/>
                  </a:cubicBezTo>
                  <a:cubicBezTo>
                    <a:pt x="22101" y="71425"/>
                    <a:pt x="22937" y="72734"/>
                    <a:pt x="24135" y="73731"/>
                  </a:cubicBezTo>
                  <a:cubicBezTo>
                    <a:pt x="24973" y="74429"/>
                    <a:pt x="25625" y="75327"/>
                    <a:pt x="26370" y="76122"/>
                  </a:cubicBezTo>
                  <a:cubicBezTo>
                    <a:pt x="26739" y="76515"/>
                    <a:pt x="27136" y="77076"/>
                    <a:pt x="27833" y="77076"/>
                  </a:cubicBezTo>
                  <a:cubicBezTo>
                    <a:pt x="27973" y="77076"/>
                    <a:pt x="28126" y="77053"/>
                    <a:pt x="28292" y="77002"/>
                  </a:cubicBezTo>
                  <a:cubicBezTo>
                    <a:pt x="28990" y="76785"/>
                    <a:pt x="29259" y="76202"/>
                    <a:pt x="29764" y="75842"/>
                  </a:cubicBezTo>
                  <a:cubicBezTo>
                    <a:pt x="31056" y="74920"/>
                    <a:pt x="32127" y="73750"/>
                    <a:pt x="33240" y="72635"/>
                  </a:cubicBezTo>
                  <a:cubicBezTo>
                    <a:pt x="33712" y="72164"/>
                    <a:pt x="34001" y="71504"/>
                    <a:pt x="34492" y="71061"/>
                  </a:cubicBezTo>
                  <a:cubicBezTo>
                    <a:pt x="34848" y="70740"/>
                    <a:pt x="35232" y="70337"/>
                    <a:pt x="35371" y="70002"/>
                  </a:cubicBezTo>
                  <a:cubicBezTo>
                    <a:pt x="35910" y="68711"/>
                    <a:pt x="37150" y="68101"/>
                    <a:pt x="37937" y="67073"/>
                  </a:cubicBezTo>
                  <a:cubicBezTo>
                    <a:pt x="38352" y="66530"/>
                    <a:pt x="39033" y="66180"/>
                    <a:pt x="39405" y="65673"/>
                  </a:cubicBezTo>
                  <a:cubicBezTo>
                    <a:pt x="40102" y="64723"/>
                    <a:pt x="40671" y="63655"/>
                    <a:pt x="41478" y="62797"/>
                  </a:cubicBezTo>
                  <a:cubicBezTo>
                    <a:pt x="42131" y="62103"/>
                    <a:pt x="42676" y="61326"/>
                    <a:pt x="43242" y="60584"/>
                  </a:cubicBezTo>
                  <a:cubicBezTo>
                    <a:pt x="43683" y="60005"/>
                    <a:pt x="44248" y="59545"/>
                    <a:pt x="44657" y="58927"/>
                  </a:cubicBezTo>
                  <a:cubicBezTo>
                    <a:pt x="45052" y="58335"/>
                    <a:pt x="45370" y="57615"/>
                    <a:pt x="46049" y="57240"/>
                  </a:cubicBezTo>
                  <a:cubicBezTo>
                    <a:pt x="46309" y="57096"/>
                    <a:pt x="46407" y="56880"/>
                    <a:pt x="46513" y="56618"/>
                  </a:cubicBezTo>
                  <a:cubicBezTo>
                    <a:pt x="46916" y="55625"/>
                    <a:pt x="47710" y="54866"/>
                    <a:pt x="48292" y="53993"/>
                  </a:cubicBezTo>
                  <a:cubicBezTo>
                    <a:pt x="48900" y="53079"/>
                    <a:pt x="49621" y="52201"/>
                    <a:pt x="50181" y="51235"/>
                  </a:cubicBezTo>
                  <a:cubicBezTo>
                    <a:pt x="50984" y="49846"/>
                    <a:pt x="51720" y="48419"/>
                    <a:pt x="52501" y="47017"/>
                  </a:cubicBezTo>
                  <a:cubicBezTo>
                    <a:pt x="53131" y="45892"/>
                    <a:pt x="53640" y="44703"/>
                    <a:pt x="54021" y="43472"/>
                  </a:cubicBezTo>
                  <a:cubicBezTo>
                    <a:pt x="54466" y="42013"/>
                    <a:pt x="54809" y="40526"/>
                    <a:pt x="55289" y="39072"/>
                  </a:cubicBezTo>
                  <a:cubicBezTo>
                    <a:pt x="55817" y="37474"/>
                    <a:pt x="56052" y="35789"/>
                    <a:pt x="56522" y="34162"/>
                  </a:cubicBezTo>
                  <a:cubicBezTo>
                    <a:pt x="56948" y="32692"/>
                    <a:pt x="57139" y="31142"/>
                    <a:pt x="57304" y="29612"/>
                  </a:cubicBezTo>
                  <a:cubicBezTo>
                    <a:pt x="57455" y="28235"/>
                    <a:pt x="57640" y="26808"/>
                    <a:pt x="57438" y="25458"/>
                  </a:cubicBezTo>
                  <a:cubicBezTo>
                    <a:pt x="57046" y="22845"/>
                    <a:pt x="56606" y="20219"/>
                    <a:pt x="55574" y="17749"/>
                  </a:cubicBezTo>
                  <a:cubicBezTo>
                    <a:pt x="55451" y="17455"/>
                    <a:pt x="55484" y="17081"/>
                    <a:pt x="55322" y="16821"/>
                  </a:cubicBezTo>
                  <a:cubicBezTo>
                    <a:pt x="54442" y="15406"/>
                    <a:pt x="54083" y="13764"/>
                    <a:pt x="53153" y="12329"/>
                  </a:cubicBezTo>
                  <a:cubicBezTo>
                    <a:pt x="52408" y="11182"/>
                    <a:pt x="51569" y="10152"/>
                    <a:pt x="50683" y="9160"/>
                  </a:cubicBezTo>
                  <a:cubicBezTo>
                    <a:pt x="49286" y="7595"/>
                    <a:pt x="47659" y="6263"/>
                    <a:pt x="45868" y="5162"/>
                  </a:cubicBezTo>
                  <a:cubicBezTo>
                    <a:pt x="45307" y="4817"/>
                    <a:pt x="44838" y="4200"/>
                    <a:pt x="44286" y="4061"/>
                  </a:cubicBezTo>
                  <a:cubicBezTo>
                    <a:pt x="43163" y="3776"/>
                    <a:pt x="42409" y="2728"/>
                    <a:pt x="41202" y="2712"/>
                  </a:cubicBezTo>
                  <a:cubicBezTo>
                    <a:pt x="41179" y="2712"/>
                    <a:pt x="41154" y="2686"/>
                    <a:pt x="41134" y="2668"/>
                  </a:cubicBezTo>
                  <a:cubicBezTo>
                    <a:pt x="40074" y="1740"/>
                    <a:pt x="38652" y="1713"/>
                    <a:pt x="37418" y="1225"/>
                  </a:cubicBezTo>
                  <a:cubicBezTo>
                    <a:pt x="36992" y="1057"/>
                    <a:pt x="36544" y="737"/>
                    <a:pt x="36026" y="737"/>
                  </a:cubicBezTo>
                  <a:cubicBezTo>
                    <a:pt x="35823" y="737"/>
                    <a:pt x="35610" y="786"/>
                    <a:pt x="35383" y="912"/>
                  </a:cubicBezTo>
                  <a:cubicBezTo>
                    <a:pt x="35377" y="916"/>
                    <a:pt x="35367" y="917"/>
                    <a:pt x="35355" y="917"/>
                  </a:cubicBezTo>
                  <a:cubicBezTo>
                    <a:pt x="35204" y="917"/>
                    <a:pt x="34653" y="641"/>
                    <a:pt x="34234" y="641"/>
                  </a:cubicBezTo>
                  <a:cubicBezTo>
                    <a:pt x="34169" y="641"/>
                    <a:pt x="34107" y="648"/>
                    <a:pt x="34050" y="663"/>
                  </a:cubicBezTo>
                  <a:cubicBezTo>
                    <a:pt x="33989" y="680"/>
                    <a:pt x="33933" y="687"/>
                    <a:pt x="33880" y="687"/>
                  </a:cubicBezTo>
                  <a:cubicBezTo>
                    <a:pt x="33481" y="687"/>
                    <a:pt x="33297" y="264"/>
                    <a:pt x="32932" y="264"/>
                  </a:cubicBezTo>
                  <a:cubicBezTo>
                    <a:pt x="32926" y="264"/>
                    <a:pt x="32919" y="264"/>
                    <a:pt x="32912" y="265"/>
                  </a:cubicBezTo>
                  <a:cubicBezTo>
                    <a:pt x="32573" y="280"/>
                    <a:pt x="32232" y="292"/>
                    <a:pt x="31891" y="292"/>
                  </a:cubicBezTo>
                  <a:cubicBezTo>
                    <a:pt x="31208" y="292"/>
                    <a:pt x="30528" y="245"/>
                    <a:pt x="29874" y="84"/>
                  </a:cubicBezTo>
                  <a:cubicBezTo>
                    <a:pt x="29683" y="37"/>
                    <a:pt x="29464" y="17"/>
                    <a:pt x="29259" y="17"/>
                  </a:cubicBezTo>
                  <a:cubicBezTo>
                    <a:pt x="28917" y="17"/>
                    <a:pt x="28613" y="72"/>
                    <a:pt x="28543" y="148"/>
                  </a:cubicBezTo>
                  <a:cubicBezTo>
                    <a:pt x="28458" y="242"/>
                    <a:pt x="28377" y="277"/>
                    <a:pt x="28301" y="277"/>
                  </a:cubicBezTo>
                  <a:cubicBezTo>
                    <a:pt x="28087" y="277"/>
                    <a:pt x="27911" y="1"/>
                    <a:pt x="277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9" name="Google Shape;1139;p38"/>
            <p:cNvGrpSpPr/>
            <p:nvPr/>
          </p:nvGrpSpPr>
          <p:grpSpPr>
            <a:xfrm>
              <a:off x="2916086" y="727587"/>
              <a:ext cx="625995" cy="785831"/>
              <a:chOff x="2937349" y="720503"/>
              <a:chExt cx="625995" cy="785831"/>
            </a:xfrm>
          </p:grpSpPr>
          <p:sp>
            <p:nvSpPr>
              <p:cNvPr id="1140" name="Google Shape;1140;p38"/>
              <p:cNvSpPr/>
              <p:nvPr/>
            </p:nvSpPr>
            <p:spPr>
              <a:xfrm>
                <a:off x="3146431" y="1336864"/>
                <a:ext cx="46381" cy="169470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9248" extrusionOk="0">
                    <a:moveTo>
                      <a:pt x="1298" y="0"/>
                    </a:moveTo>
                    <a:cubicBezTo>
                      <a:pt x="1289" y="0"/>
                      <a:pt x="1283" y="1"/>
                      <a:pt x="1281" y="4"/>
                    </a:cubicBezTo>
                    <a:cubicBezTo>
                      <a:pt x="1004" y="465"/>
                      <a:pt x="265" y="398"/>
                      <a:pt x="200" y="1190"/>
                    </a:cubicBezTo>
                    <a:cubicBezTo>
                      <a:pt x="0" y="3642"/>
                      <a:pt x="11" y="6090"/>
                      <a:pt x="70" y="8545"/>
                    </a:cubicBezTo>
                    <a:cubicBezTo>
                      <a:pt x="84" y="9126"/>
                      <a:pt x="573" y="9042"/>
                      <a:pt x="858" y="9141"/>
                    </a:cubicBezTo>
                    <a:cubicBezTo>
                      <a:pt x="1041" y="9203"/>
                      <a:pt x="1318" y="9154"/>
                      <a:pt x="1558" y="9218"/>
                    </a:cubicBezTo>
                    <a:cubicBezTo>
                      <a:pt x="1634" y="9238"/>
                      <a:pt x="1702" y="9247"/>
                      <a:pt x="1761" y="9247"/>
                    </a:cubicBezTo>
                    <a:cubicBezTo>
                      <a:pt x="2021" y="9247"/>
                      <a:pt x="2131" y="9059"/>
                      <a:pt x="2193" y="8716"/>
                    </a:cubicBezTo>
                    <a:cubicBezTo>
                      <a:pt x="2349" y="7843"/>
                      <a:pt x="2089" y="6971"/>
                      <a:pt x="2195" y="6125"/>
                    </a:cubicBezTo>
                    <a:cubicBezTo>
                      <a:pt x="2355" y="4860"/>
                      <a:pt x="2239" y="3599"/>
                      <a:pt x="2342" y="2213"/>
                    </a:cubicBezTo>
                    <a:cubicBezTo>
                      <a:pt x="2530" y="1393"/>
                      <a:pt x="1770" y="812"/>
                      <a:pt x="1461" y="58"/>
                    </a:cubicBezTo>
                    <a:cubicBezTo>
                      <a:pt x="1447" y="26"/>
                      <a:pt x="1340" y="0"/>
                      <a:pt x="1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3366014" y="720503"/>
                <a:ext cx="74656" cy="151969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8293" extrusionOk="0">
                    <a:moveTo>
                      <a:pt x="3203" y="0"/>
                    </a:moveTo>
                    <a:cubicBezTo>
                      <a:pt x="3181" y="0"/>
                      <a:pt x="3162" y="2"/>
                      <a:pt x="3145" y="5"/>
                    </a:cubicBezTo>
                    <a:cubicBezTo>
                      <a:pt x="3057" y="21"/>
                      <a:pt x="2961" y="25"/>
                      <a:pt x="2860" y="25"/>
                    </a:cubicBezTo>
                    <a:cubicBezTo>
                      <a:pt x="2763" y="25"/>
                      <a:pt x="2663" y="21"/>
                      <a:pt x="2564" y="21"/>
                    </a:cubicBezTo>
                    <a:cubicBezTo>
                      <a:pt x="2166" y="21"/>
                      <a:pt x="1777" y="77"/>
                      <a:pt x="1666" y="641"/>
                    </a:cubicBezTo>
                    <a:cubicBezTo>
                      <a:pt x="1421" y="1899"/>
                      <a:pt x="846" y="3081"/>
                      <a:pt x="749" y="4364"/>
                    </a:cubicBezTo>
                    <a:cubicBezTo>
                      <a:pt x="692" y="5118"/>
                      <a:pt x="106" y="5708"/>
                      <a:pt x="203" y="6552"/>
                    </a:cubicBezTo>
                    <a:cubicBezTo>
                      <a:pt x="1" y="7084"/>
                      <a:pt x="559" y="7493"/>
                      <a:pt x="596" y="8044"/>
                    </a:cubicBezTo>
                    <a:cubicBezTo>
                      <a:pt x="608" y="8208"/>
                      <a:pt x="749" y="8293"/>
                      <a:pt x="900" y="8293"/>
                    </a:cubicBezTo>
                    <a:cubicBezTo>
                      <a:pt x="953" y="8293"/>
                      <a:pt x="1007" y="8283"/>
                      <a:pt x="1057" y="8261"/>
                    </a:cubicBezTo>
                    <a:cubicBezTo>
                      <a:pt x="1585" y="8039"/>
                      <a:pt x="2258" y="8085"/>
                      <a:pt x="2354" y="7186"/>
                    </a:cubicBezTo>
                    <a:cubicBezTo>
                      <a:pt x="2419" y="6597"/>
                      <a:pt x="2535" y="6014"/>
                      <a:pt x="2701" y="5445"/>
                    </a:cubicBezTo>
                    <a:cubicBezTo>
                      <a:pt x="3133" y="3962"/>
                      <a:pt x="3398" y="2428"/>
                      <a:pt x="3849" y="952"/>
                    </a:cubicBezTo>
                    <a:cubicBezTo>
                      <a:pt x="4073" y="220"/>
                      <a:pt x="3463" y="0"/>
                      <a:pt x="3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3014831" y="1328947"/>
                <a:ext cx="102913" cy="144181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7868" extrusionOk="0">
                    <a:moveTo>
                      <a:pt x="4674" y="0"/>
                    </a:moveTo>
                    <a:cubicBezTo>
                      <a:pt x="4590" y="0"/>
                      <a:pt x="4499" y="6"/>
                      <a:pt x="4402" y="16"/>
                    </a:cubicBezTo>
                    <a:cubicBezTo>
                      <a:pt x="3744" y="87"/>
                      <a:pt x="3199" y="418"/>
                      <a:pt x="2888" y="988"/>
                    </a:cubicBezTo>
                    <a:cubicBezTo>
                      <a:pt x="2216" y="2220"/>
                      <a:pt x="1588" y="3477"/>
                      <a:pt x="968" y="4738"/>
                    </a:cubicBezTo>
                    <a:cubicBezTo>
                      <a:pt x="662" y="5357"/>
                      <a:pt x="416" y="6003"/>
                      <a:pt x="118" y="6696"/>
                    </a:cubicBezTo>
                    <a:cubicBezTo>
                      <a:pt x="450" y="6943"/>
                      <a:pt x="1" y="7490"/>
                      <a:pt x="477" y="7684"/>
                    </a:cubicBezTo>
                    <a:cubicBezTo>
                      <a:pt x="646" y="7753"/>
                      <a:pt x="878" y="7867"/>
                      <a:pt x="1073" y="7867"/>
                    </a:cubicBezTo>
                    <a:cubicBezTo>
                      <a:pt x="1193" y="7867"/>
                      <a:pt x="1299" y="7824"/>
                      <a:pt x="1366" y="7698"/>
                    </a:cubicBezTo>
                    <a:cubicBezTo>
                      <a:pt x="1574" y="7308"/>
                      <a:pt x="1930" y="7102"/>
                      <a:pt x="2189" y="6789"/>
                    </a:cubicBezTo>
                    <a:cubicBezTo>
                      <a:pt x="3054" y="5747"/>
                      <a:pt x="3477" y="4464"/>
                      <a:pt x="4168" y="3329"/>
                    </a:cubicBezTo>
                    <a:cubicBezTo>
                      <a:pt x="4585" y="2645"/>
                      <a:pt x="4880" y="1873"/>
                      <a:pt x="5241" y="1145"/>
                    </a:cubicBezTo>
                    <a:cubicBezTo>
                      <a:pt x="5616" y="389"/>
                      <a:pt x="5397" y="0"/>
                      <a:pt x="46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3218398" y="1338513"/>
                <a:ext cx="94190" cy="131940"/>
              </a:xfrm>
              <a:custGeom>
                <a:avLst/>
                <a:gdLst/>
                <a:ahLst/>
                <a:cxnLst/>
                <a:rect l="l" t="t" r="r" b="b"/>
                <a:pathLst>
                  <a:path w="5140" h="7200" extrusionOk="0">
                    <a:moveTo>
                      <a:pt x="1382" y="0"/>
                    </a:moveTo>
                    <a:cubicBezTo>
                      <a:pt x="1294" y="0"/>
                      <a:pt x="1199" y="10"/>
                      <a:pt x="1096" y="30"/>
                    </a:cubicBezTo>
                    <a:cubicBezTo>
                      <a:pt x="1095" y="30"/>
                      <a:pt x="1094" y="30"/>
                      <a:pt x="1093" y="30"/>
                    </a:cubicBezTo>
                    <a:cubicBezTo>
                      <a:pt x="284" y="30"/>
                      <a:pt x="1" y="514"/>
                      <a:pt x="254" y="1333"/>
                    </a:cubicBezTo>
                    <a:cubicBezTo>
                      <a:pt x="363" y="1686"/>
                      <a:pt x="590" y="1949"/>
                      <a:pt x="759" y="2250"/>
                    </a:cubicBezTo>
                    <a:cubicBezTo>
                      <a:pt x="1632" y="3807"/>
                      <a:pt x="2258" y="5501"/>
                      <a:pt x="3427" y="6901"/>
                    </a:cubicBezTo>
                    <a:cubicBezTo>
                      <a:pt x="3616" y="7127"/>
                      <a:pt x="3801" y="7199"/>
                      <a:pt x="3976" y="7199"/>
                    </a:cubicBezTo>
                    <a:cubicBezTo>
                      <a:pt x="4202" y="7199"/>
                      <a:pt x="4411" y="7079"/>
                      <a:pt x="4590" y="7015"/>
                    </a:cubicBezTo>
                    <a:cubicBezTo>
                      <a:pt x="4896" y="6907"/>
                      <a:pt x="5140" y="6432"/>
                      <a:pt x="5032" y="6047"/>
                    </a:cubicBezTo>
                    <a:cubicBezTo>
                      <a:pt x="4810" y="5253"/>
                      <a:pt x="4437" y="4519"/>
                      <a:pt x="4006" y="3807"/>
                    </a:cubicBezTo>
                    <a:cubicBezTo>
                      <a:pt x="3442" y="2877"/>
                      <a:pt x="2889" y="1931"/>
                      <a:pt x="2441" y="942"/>
                    </a:cubicBezTo>
                    <a:cubicBezTo>
                      <a:pt x="2192" y="394"/>
                      <a:pt x="1937" y="0"/>
                      <a:pt x="13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3454676" y="804436"/>
                <a:ext cx="108667" cy="98662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5384" extrusionOk="0">
                    <a:moveTo>
                      <a:pt x="4619" y="1"/>
                    </a:moveTo>
                    <a:cubicBezTo>
                      <a:pt x="4384" y="1"/>
                      <a:pt x="4133" y="130"/>
                      <a:pt x="3833" y="398"/>
                    </a:cubicBezTo>
                    <a:cubicBezTo>
                      <a:pt x="2883" y="1245"/>
                      <a:pt x="1963" y="2124"/>
                      <a:pt x="1021" y="2980"/>
                    </a:cubicBezTo>
                    <a:cubicBezTo>
                      <a:pt x="464" y="3485"/>
                      <a:pt x="173" y="4088"/>
                      <a:pt x="62" y="4845"/>
                    </a:cubicBezTo>
                    <a:cubicBezTo>
                      <a:pt x="1" y="5264"/>
                      <a:pt x="97" y="5383"/>
                      <a:pt x="356" y="5383"/>
                    </a:cubicBezTo>
                    <a:cubicBezTo>
                      <a:pt x="416" y="5383"/>
                      <a:pt x="486" y="5377"/>
                      <a:pt x="564" y="5366"/>
                    </a:cubicBezTo>
                    <a:cubicBezTo>
                      <a:pt x="610" y="5375"/>
                      <a:pt x="655" y="5379"/>
                      <a:pt x="699" y="5379"/>
                    </a:cubicBezTo>
                    <a:cubicBezTo>
                      <a:pt x="981" y="5379"/>
                      <a:pt x="1209" y="5216"/>
                      <a:pt x="1457" y="5073"/>
                    </a:cubicBezTo>
                    <a:cubicBezTo>
                      <a:pt x="2276" y="4602"/>
                      <a:pt x="2865" y="3866"/>
                      <a:pt x="3595" y="3293"/>
                    </a:cubicBezTo>
                    <a:cubicBezTo>
                      <a:pt x="4181" y="2833"/>
                      <a:pt x="4748" y="2330"/>
                      <a:pt x="5236" y="1770"/>
                    </a:cubicBezTo>
                    <a:cubicBezTo>
                      <a:pt x="5490" y="1478"/>
                      <a:pt x="5929" y="1139"/>
                      <a:pt x="5488" y="587"/>
                    </a:cubicBezTo>
                    <a:cubicBezTo>
                      <a:pt x="5182" y="203"/>
                      <a:pt x="4914" y="1"/>
                      <a:pt x="46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3141923" y="759959"/>
                <a:ext cx="54810" cy="141689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7732" extrusionOk="0">
                    <a:moveTo>
                      <a:pt x="2065" y="0"/>
                    </a:moveTo>
                    <a:cubicBezTo>
                      <a:pt x="1677" y="0"/>
                      <a:pt x="1287" y="238"/>
                      <a:pt x="1191" y="747"/>
                    </a:cubicBezTo>
                    <a:cubicBezTo>
                      <a:pt x="814" y="2739"/>
                      <a:pt x="362" y="4711"/>
                      <a:pt x="90" y="6722"/>
                    </a:cubicBezTo>
                    <a:cubicBezTo>
                      <a:pt x="0" y="7388"/>
                      <a:pt x="499" y="7732"/>
                      <a:pt x="1025" y="7732"/>
                    </a:cubicBezTo>
                    <a:cubicBezTo>
                      <a:pt x="1520" y="7732"/>
                      <a:pt x="2039" y="7428"/>
                      <a:pt x="2118" y="6803"/>
                    </a:cubicBezTo>
                    <a:cubicBezTo>
                      <a:pt x="2362" y="4847"/>
                      <a:pt x="2814" y="2931"/>
                      <a:pt x="2948" y="961"/>
                    </a:cubicBezTo>
                    <a:cubicBezTo>
                      <a:pt x="2990" y="339"/>
                      <a:pt x="2529" y="0"/>
                      <a:pt x="20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2937349" y="875670"/>
                <a:ext cx="511432" cy="392668"/>
              </a:xfrm>
              <a:custGeom>
                <a:avLst/>
                <a:gdLst/>
                <a:ahLst/>
                <a:cxnLst/>
                <a:rect l="l" t="t" r="r" b="b"/>
                <a:pathLst>
                  <a:path w="27909" h="21428" extrusionOk="0">
                    <a:moveTo>
                      <a:pt x="10552" y="0"/>
                    </a:moveTo>
                    <a:cubicBezTo>
                      <a:pt x="6692" y="0"/>
                      <a:pt x="2617" y="5107"/>
                      <a:pt x="1739" y="8228"/>
                    </a:cubicBezTo>
                    <a:cubicBezTo>
                      <a:pt x="0" y="14415"/>
                      <a:pt x="4466" y="19604"/>
                      <a:pt x="10247" y="20967"/>
                    </a:cubicBezTo>
                    <a:cubicBezTo>
                      <a:pt x="11542" y="21273"/>
                      <a:pt x="12837" y="21427"/>
                      <a:pt x="14102" y="21427"/>
                    </a:cubicBezTo>
                    <a:cubicBezTo>
                      <a:pt x="19093" y="21427"/>
                      <a:pt x="23604" y="19018"/>
                      <a:pt x="25721" y="13951"/>
                    </a:cubicBezTo>
                    <a:cubicBezTo>
                      <a:pt x="27909" y="8707"/>
                      <a:pt x="22486" y="2949"/>
                      <a:pt x="17636" y="1468"/>
                    </a:cubicBezTo>
                    <a:cubicBezTo>
                      <a:pt x="17526" y="1434"/>
                      <a:pt x="17421" y="1419"/>
                      <a:pt x="17323" y="1419"/>
                    </a:cubicBezTo>
                    <a:cubicBezTo>
                      <a:pt x="16417" y="1419"/>
                      <a:pt x="16033" y="2719"/>
                      <a:pt x="16991" y="3162"/>
                    </a:cubicBezTo>
                    <a:cubicBezTo>
                      <a:pt x="20879" y="4956"/>
                      <a:pt x="24954" y="7990"/>
                      <a:pt x="22991" y="12809"/>
                    </a:cubicBezTo>
                    <a:cubicBezTo>
                      <a:pt x="21387" y="16747"/>
                      <a:pt x="17993" y="18840"/>
                      <a:pt x="13846" y="18840"/>
                    </a:cubicBezTo>
                    <a:cubicBezTo>
                      <a:pt x="13689" y="18840"/>
                      <a:pt x="13531" y="18837"/>
                      <a:pt x="13371" y="18831"/>
                    </a:cubicBezTo>
                    <a:cubicBezTo>
                      <a:pt x="8133" y="18632"/>
                      <a:pt x="1934" y="14981"/>
                      <a:pt x="3659" y="8826"/>
                    </a:cubicBezTo>
                    <a:cubicBezTo>
                      <a:pt x="4626" y="5383"/>
                      <a:pt x="8511" y="1991"/>
                      <a:pt x="12112" y="1521"/>
                    </a:cubicBezTo>
                    <a:cubicBezTo>
                      <a:pt x="12633" y="1452"/>
                      <a:pt x="12754" y="594"/>
                      <a:pt x="12279" y="376"/>
                    </a:cubicBezTo>
                    <a:cubicBezTo>
                      <a:pt x="11716" y="117"/>
                      <a:pt x="11137" y="0"/>
                      <a:pt x="105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3243101" y="772530"/>
                <a:ext cx="90874" cy="165896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9053" extrusionOk="0">
                    <a:moveTo>
                      <a:pt x="1854" y="1"/>
                    </a:moveTo>
                    <a:cubicBezTo>
                      <a:pt x="310" y="1"/>
                      <a:pt x="715" y="2029"/>
                      <a:pt x="606" y="3034"/>
                    </a:cubicBezTo>
                    <a:cubicBezTo>
                      <a:pt x="427" y="4685"/>
                      <a:pt x="0" y="6341"/>
                      <a:pt x="43" y="8002"/>
                    </a:cubicBezTo>
                    <a:cubicBezTo>
                      <a:pt x="61" y="8684"/>
                      <a:pt x="589" y="9052"/>
                      <a:pt x="1122" y="9052"/>
                    </a:cubicBezTo>
                    <a:cubicBezTo>
                      <a:pt x="1560" y="9052"/>
                      <a:pt x="2001" y="8804"/>
                      <a:pt x="2166" y="8277"/>
                    </a:cubicBezTo>
                    <a:lnTo>
                      <a:pt x="2167" y="8277"/>
                    </a:lnTo>
                    <a:cubicBezTo>
                      <a:pt x="2604" y="6885"/>
                      <a:pt x="4959" y="332"/>
                      <a:pt x="2077" y="14"/>
                    </a:cubicBezTo>
                    <a:cubicBezTo>
                      <a:pt x="1998" y="5"/>
                      <a:pt x="1924" y="1"/>
                      <a:pt x="18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3125191" y="724186"/>
                <a:ext cx="222356" cy="89811"/>
              </a:xfrm>
              <a:custGeom>
                <a:avLst/>
                <a:gdLst/>
                <a:ahLst/>
                <a:cxnLst/>
                <a:rect l="l" t="t" r="r" b="b"/>
                <a:pathLst>
                  <a:path w="12134" h="4901" extrusionOk="0">
                    <a:moveTo>
                      <a:pt x="3011" y="1"/>
                    </a:moveTo>
                    <a:cubicBezTo>
                      <a:pt x="1868" y="1"/>
                      <a:pt x="581" y="120"/>
                      <a:pt x="247" y="1365"/>
                    </a:cubicBezTo>
                    <a:cubicBezTo>
                      <a:pt x="0" y="2289"/>
                      <a:pt x="519" y="2981"/>
                      <a:pt x="1250" y="3491"/>
                    </a:cubicBezTo>
                    <a:cubicBezTo>
                      <a:pt x="1717" y="3817"/>
                      <a:pt x="2104" y="3943"/>
                      <a:pt x="2484" y="3943"/>
                    </a:cubicBezTo>
                    <a:cubicBezTo>
                      <a:pt x="2983" y="3943"/>
                      <a:pt x="3468" y="3726"/>
                      <a:pt x="4106" y="3461"/>
                    </a:cubicBezTo>
                    <a:cubicBezTo>
                      <a:pt x="4615" y="3249"/>
                      <a:pt x="4756" y="2596"/>
                      <a:pt x="4501" y="2167"/>
                    </a:cubicBezTo>
                    <a:lnTo>
                      <a:pt x="4501" y="2167"/>
                    </a:lnTo>
                    <a:cubicBezTo>
                      <a:pt x="4802" y="2160"/>
                      <a:pt x="5105" y="2153"/>
                      <a:pt x="5407" y="2153"/>
                    </a:cubicBezTo>
                    <a:cubicBezTo>
                      <a:pt x="5833" y="2153"/>
                      <a:pt x="6260" y="2167"/>
                      <a:pt x="6682" y="2213"/>
                    </a:cubicBezTo>
                    <a:cubicBezTo>
                      <a:pt x="7239" y="2274"/>
                      <a:pt x="8272" y="2743"/>
                      <a:pt x="8875" y="2743"/>
                    </a:cubicBezTo>
                    <a:cubicBezTo>
                      <a:pt x="9017" y="2743"/>
                      <a:pt x="9136" y="2717"/>
                      <a:pt x="9219" y="2653"/>
                    </a:cubicBezTo>
                    <a:lnTo>
                      <a:pt x="9219" y="2653"/>
                    </a:lnTo>
                    <a:cubicBezTo>
                      <a:pt x="8336" y="3336"/>
                      <a:pt x="8834" y="4900"/>
                      <a:pt x="9830" y="4900"/>
                    </a:cubicBezTo>
                    <a:cubicBezTo>
                      <a:pt x="9981" y="4900"/>
                      <a:pt x="10143" y="4865"/>
                      <a:pt x="10313" y="4785"/>
                    </a:cubicBezTo>
                    <a:cubicBezTo>
                      <a:pt x="12134" y="3929"/>
                      <a:pt x="11809" y="1990"/>
                      <a:pt x="10236" y="994"/>
                    </a:cubicBezTo>
                    <a:cubicBezTo>
                      <a:pt x="8803" y="87"/>
                      <a:pt x="6821" y="3"/>
                      <a:pt x="5049" y="3"/>
                    </a:cubicBezTo>
                    <a:cubicBezTo>
                      <a:pt x="4646" y="3"/>
                      <a:pt x="4253" y="8"/>
                      <a:pt x="3880" y="8"/>
                    </a:cubicBezTo>
                    <a:cubicBezTo>
                      <a:pt x="3827" y="8"/>
                      <a:pt x="3773" y="8"/>
                      <a:pt x="3721" y="7"/>
                    </a:cubicBezTo>
                    <a:cubicBezTo>
                      <a:pt x="3498" y="6"/>
                      <a:pt x="3258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3211177" y="765017"/>
                <a:ext cx="69250" cy="44530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2430" extrusionOk="0">
                    <a:moveTo>
                      <a:pt x="1024" y="1"/>
                    </a:moveTo>
                    <a:cubicBezTo>
                      <a:pt x="696" y="1"/>
                      <a:pt x="373" y="187"/>
                      <a:pt x="220" y="484"/>
                    </a:cubicBezTo>
                    <a:cubicBezTo>
                      <a:pt x="1" y="908"/>
                      <a:pt x="134" y="1341"/>
                      <a:pt x="485" y="1646"/>
                    </a:cubicBezTo>
                    <a:cubicBezTo>
                      <a:pt x="831" y="1946"/>
                      <a:pt x="1253" y="2134"/>
                      <a:pt x="1680" y="2294"/>
                    </a:cubicBezTo>
                    <a:cubicBezTo>
                      <a:pt x="1946" y="2394"/>
                      <a:pt x="2186" y="2429"/>
                      <a:pt x="2436" y="2429"/>
                    </a:cubicBezTo>
                    <a:cubicBezTo>
                      <a:pt x="2607" y="2429"/>
                      <a:pt x="2782" y="2413"/>
                      <a:pt x="2972" y="2390"/>
                    </a:cubicBezTo>
                    <a:cubicBezTo>
                      <a:pt x="3428" y="2337"/>
                      <a:pt x="3765" y="1804"/>
                      <a:pt x="3772" y="1380"/>
                    </a:cubicBezTo>
                    <a:cubicBezTo>
                      <a:pt x="3779" y="891"/>
                      <a:pt x="3443" y="501"/>
                      <a:pt x="2997" y="346"/>
                    </a:cubicBezTo>
                    <a:cubicBezTo>
                      <a:pt x="2638" y="222"/>
                      <a:pt x="2326" y="184"/>
                      <a:pt x="1954" y="171"/>
                    </a:cubicBezTo>
                    <a:cubicBezTo>
                      <a:pt x="1739" y="165"/>
                      <a:pt x="1536" y="142"/>
                      <a:pt x="1335" y="61"/>
                    </a:cubicBezTo>
                    <a:cubicBezTo>
                      <a:pt x="1234" y="20"/>
                      <a:pt x="1129" y="1"/>
                      <a:pt x="10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3017654" y="1036829"/>
                <a:ext cx="12003" cy="64119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499" extrusionOk="0">
                    <a:moveTo>
                      <a:pt x="591" y="0"/>
                    </a:moveTo>
                    <a:cubicBezTo>
                      <a:pt x="563" y="0"/>
                      <a:pt x="534" y="18"/>
                      <a:pt x="525" y="56"/>
                    </a:cubicBezTo>
                    <a:cubicBezTo>
                      <a:pt x="271" y="1155"/>
                      <a:pt x="0" y="2230"/>
                      <a:pt x="261" y="3357"/>
                    </a:cubicBezTo>
                    <a:cubicBezTo>
                      <a:pt x="283" y="3453"/>
                      <a:pt x="364" y="3498"/>
                      <a:pt x="445" y="3498"/>
                    </a:cubicBezTo>
                    <a:cubicBezTo>
                      <a:pt x="543" y="3498"/>
                      <a:pt x="642" y="3432"/>
                      <a:pt x="643" y="3312"/>
                    </a:cubicBezTo>
                    <a:cubicBezTo>
                      <a:pt x="651" y="2231"/>
                      <a:pt x="642" y="1150"/>
                      <a:pt x="654" y="68"/>
                    </a:cubicBezTo>
                    <a:cubicBezTo>
                      <a:pt x="654" y="23"/>
                      <a:pt x="623" y="0"/>
                      <a:pt x="5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3045949" y="1051967"/>
                <a:ext cx="319991" cy="167014"/>
              </a:xfrm>
              <a:custGeom>
                <a:avLst/>
                <a:gdLst/>
                <a:ahLst/>
                <a:cxnLst/>
                <a:rect l="l" t="t" r="r" b="b"/>
                <a:pathLst>
                  <a:path w="17462" h="9114" extrusionOk="0">
                    <a:moveTo>
                      <a:pt x="16439" y="0"/>
                    </a:moveTo>
                    <a:cubicBezTo>
                      <a:pt x="16218" y="0"/>
                      <a:pt x="15995" y="129"/>
                      <a:pt x="15878" y="415"/>
                    </a:cubicBezTo>
                    <a:cubicBezTo>
                      <a:pt x="14707" y="3265"/>
                      <a:pt x="13991" y="5467"/>
                      <a:pt x="10886" y="6861"/>
                    </a:cubicBezTo>
                    <a:cubicBezTo>
                      <a:pt x="9523" y="7473"/>
                      <a:pt x="8176" y="7751"/>
                      <a:pt x="6859" y="7751"/>
                    </a:cubicBezTo>
                    <a:cubicBezTo>
                      <a:pt x="4480" y="7751"/>
                      <a:pt x="2197" y="6844"/>
                      <a:pt x="86" y="5350"/>
                    </a:cubicBezTo>
                    <a:cubicBezTo>
                      <a:pt x="77" y="5344"/>
                      <a:pt x="68" y="5341"/>
                      <a:pt x="60" y="5341"/>
                    </a:cubicBezTo>
                    <a:cubicBezTo>
                      <a:pt x="25" y="5341"/>
                      <a:pt x="1" y="5389"/>
                      <a:pt x="34" y="5419"/>
                    </a:cubicBezTo>
                    <a:cubicBezTo>
                      <a:pt x="2360" y="7516"/>
                      <a:pt x="4800" y="9113"/>
                      <a:pt x="7760" y="9113"/>
                    </a:cubicBezTo>
                    <a:cubicBezTo>
                      <a:pt x="8603" y="9113"/>
                      <a:pt x="9489" y="8983"/>
                      <a:pt x="10427" y="8698"/>
                    </a:cubicBezTo>
                    <a:cubicBezTo>
                      <a:pt x="13985" y="7617"/>
                      <a:pt x="17461" y="4616"/>
                      <a:pt x="17061" y="610"/>
                    </a:cubicBezTo>
                    <a:cubicBezTo>
                      <a:pt x="17022" y="226"/>
                      <a:pt x="16732" y="0"/>
                      <a:pt x="16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3015986" y="1010091"/>
                <a:ext cx="333845" cy="67198"/>
              </a:xfrm>
              <a:custGeom>
                <a:avLst/>
                <a:gdLst/>
                <a:ahLst/>
                <a:cxnLst/>
                <a:rect l="l" t="t" r="r" b="b"/>
                <a:pathLst>
                  <a:path w="18218" h="3667" extrusionOk="0">
                    <a:moveTo>
                      <a:pt x="15824" y="1"/>
                    </a:moveTo>
                    <a:cubicBezTo>
                      <a:pt x="13727" y="1"/>
                      <a:pt x="10840" y="1114"/>
                      <a:pt x="9701" y="1114"/>
                    </a:cubicBezTo>
                    <a:cubicBezTo>
                      <a:pt x="9685" y="1114"/>
                      <a:pt x="9670" y="1114"/>
                      <a:pt x="9655" y="1113"/>
                    </a:cubicBezTo>
                    <a:cubicBezTo>
                      <a:pt x="7325" y="1048"/>
                      <a:pt x="5096" y="23"/>
                      <a:pt x="3322" y="23"/>
                    </a:cubicBezTo>
                    <a:cubicBezTo>
                      <a:pt x="1866" y="23"/>
                      <a:pt x="716" y="713"/>
                      <a:pt x="65" y="3188"/>
                    </a:cubicBezTo>
                    <a:cubicBezTo>
                      <a:pt x="0" y="3437"/>
                      <a:pt x="254" y="3667"/>
                      <a:pt x="493" y="3667"/>
                    </a:cubicBezTo>
                    <a:cubicBezTo>
                      <a:pt x="573" y="3667"/>
                      <a:pt x="652" y="3641"/>
                      <a:pt x="716" y="3580"/>
                    </a:cubicBezTo>
                    <a:lnTo>
                      <a:pt x="717" y="3580"/>
                    </a:lnTo>
                    <a:cubicBezTo>
                      <a:pt x="1910" y="2457"/>
                      <a:pt x="2591" y="1412"/>
                      <a:pt x="4253" y="1412"/>
                    </a:cubicBezTo>
                    <a:cubicBezTo>
                      <a:pt x="4351" y="1412"/>
                      <a:pt x="4452" y="1416"/>
                      <a:pt x="4556" y="1423"/>
                    </a:cubicBezTo>
                    <a:cubicBezTo>
                      <a:pt x="6256" y="1544"/>
                      <a:pt x="7821" y="2358"/>
                      <a:pt x="9517" y="2517"/>
                    </a:cubicBezTo>
                    <a:cubicBezTo>
                      <a:pt x="9581" y="2523"/>
                      <a:pt x="9650" y="2526"/>
                      <a:pt x="9724" y="2526"/>
                    </a:cubicBezTo>
                    <a:cubicBezTo>
                      <a:pt x="10913" y="2526"/>
                      <a:pt x="13293" y="1793"/>
                      <a:pt x="14999" y="1793"/>
                    </a:cubicBezTo>
                    <a:cubicBezTo>
                      <a:pt x="15833" y="1793"/>
                      <a:pt x="16506" y="1968"/>
                      <a:pt x="16802" y="2488"/>
                    </a:cubicBezTo>
                    <a:cubicBezTo>
                      <a:pt x="16940" y="2731"/>
                      <a:pt x="17147" y="2832"/>
                      <a:pt x="17360" y="2832"/>
                    </a:cubicBezTo>
                    <a:cubicBezTo>
                      <a:pt x="17777" y="2832"/>
                      <a:pt x="18217" y="2447"/>
                      <a:pt x="18213" y="1986"/>
                    </a:cubicBezTo>
                    <a:cubicBezTo>
                      <a:pt x="18199" y="464"/>
                      <a:pt x="17176" y="1"/>
                      <a:pt x="15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3060903" y="1065161"/>
                <a:ext cx="56349" cy="31171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1701" extrusionOk="0">
                    <a:moveTo>
                      <a:pt x="1468" y="0"/>
                    </a:moveTo>
                    <a:cubicBezTo>
                      <a:pt x="1075" y="0"/>
                      <a:pt x="675" y="84"/>
                      <a:pt x="379" y="221"/>
                    </a:cubicBezTo>
                    <a:cubicBezTo>
                      <a:pt x="1" y="396"/>
                      <a:pt x="152" y="882"/>
                      <a:pt x="516" y="882"/>
                    </a:cubicBezTo>
                    <a:cubicBezTo>
                      <a:pt x="547" y="882"/>
                      <a:pt x="579" y="879"/>
                      <a:pt x="612" y="871"/>
                    </a:cubicBezTo>
                    <a:cubicBezTo>
                      <a:pt x="716" y="849"/>
                      <a:pt x="830" y="838"/>
                      <a:pt x="946" y="838"/>
                    </a:cubicBezTo>
                    <a:cubicBezTo>
                      <a:pt x="1144" y="838"/>
                      <a:pt x="1349" y="869"/>
                      <a:pt x="1523" y="920"/>
                    </a:cubicBezTo>
                    <a:cubicBezTo>
                      <a:pt x="1778" y="996"/>
                      <a:pt x="1968" y="1110"/>
                      <a:pt x="1987" y="1336"/>
                    </a:cubicBezTo>
                    <a:cubicBezTo>
                      <a:pt x="2006" y="1587"/>
                      <a:pt x="2183" y="1701"/>
                      <a:pt x="2372" y="1701"/>
                    </a:cubicBezTo>
                    <a:cubicBezTo>
                      <a:pt x="2573" y="1701"/>
                      <a:pt x="2787" y="1572"/>
                      <a:pt x="2842" y="1342"/>
                    </a:cubicBezTo>
                    <a:cubicBezTo>
                      <a:pt x="3075" y="360"/>
                      <a:pt x="2286" y="0"/>
                      <a:pt x="14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3063872" y="1082388"/>
                <a:ext cx="22100" cy="26608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452" extrusionOk="0">
                    <a:moveTo>
                      <a:pt x="458" y="0"/>
                    </a:moveTo>
                    <a:cubicBezTo>
                      <a:pt x="299" y="0"/>
                      <a:pt x="146" y="96"/>
                      <a:pt x="107" y="314"/>
                    </a:cubicBezTo>
                    <a:cubicBezTo>
                      <a:pt x="1" y="908"/>
                      <a:pt x="296" y="1225"/>
                      <a:pt x="832" y="1433"/>
                    </a:cubicBezTo>
                    <a:cubicBezTo>
                      <a:pt x="864" y="1445"/>
                      <a:pt x="894" y="1451"/>
                      <a:pt x="922" y="1451"/>
                    </a:cubicBezTo>
                    <a:cubicBezTo>
                      <a:pt x="1126" y="1451"/>
                      <a:pt x="1206" y="1145"/>
                      <a:pt x="1075" y="995"/>
                    </a:cubicBezTo>
                    <a:cubicBezTo>
                      <a:pt x="941" y="839"/>
                      <a:pt x="863" y="652"/>
                      <a:pt x="873" y="444"/>
                    </a:cubicBezTo>
                    <a:cubicBezTo>
                      <a:pt x="888" y="167"/>
                      <a:pt x="667" y="0"/>
                      <a:pt x="4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3121654" y="1091258"/>
                <a:ext cx="71339" cy="76635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4182" extrusionOk="0">
                    <a:moveTo>
                      <a:pt x="1514" y="2263"/>
                    </a:moveTo>
                    <a:lnTo>
                      <a:pt x="1514" y="2263"/>
                    </a:lnTo>
                    <a:cubicBezTo>
                      <a:pt x="1514" y="2263"/>
                      <a:pt x="1514" y="2263"/>
                      <a:pt x="1514" y="2265"/>
                    </a:cubicBezTo>
                    <a:lnTo>
                      <a:pt x="1514" y="2265"/>
                    </a:lnTo>
                    <a:cubicBezTo>
                      <a:pt x="1514" y="2264"/>
                      <a:pt x="1514" y="2263"/>
                      <a:pt x="1514" y="2263"/>
                    </a:cubicBezTo>
                    <a:close/>
                    <a:moveTo>
                      <a:pt x="1484" y="2366"/>
                    </a:moveTo>
                    <a:lnTo>
                      <a:pt x="1484" y="2366"/>
                    </a:lnTo>
                    <a:cubicBezTo>
                      <a:pt x="1485" y="2366"/>
                      <a:pt x="1485" y="2367"/>
                      <a:pt x="1486" y="2367"/>
                    </a:cubicBezTo>
                    <a:lnTo>
                      <a:pt x="1486" y="2367"/>
                    </a:lnTo>
                    <a:cubicBezTo>
                      <a:pt x="1478" y="2393"/>
                      <a:pt x="1474" y="2404"/>
                      <a:pt x="1474" y="2404"/>
                    </a:cubicBezTo>
                    <a:cubicBezTo>
                      <a:pt x="1474" y="2404"/>
                      <a:pt x="1478" y="2387"/>
                      <a:pt x="1484" y="2366"/>
                    </a:cubicBezTo>
                    <a:close/>
                    <a:moveTo>
                      <a:pt x="1529" y="2414"/>
                    </a:moveTo>
                    <a:lnTo>
                      <a:pt x="1529" y="2414"/>
                    </a:lnTo>
                    <a:cubicBezTo>
                      <a:pt x="1546" y="2442"/>
                      <a:pt x="1556" y="2465"/>
                      <a:pt x="1555" y="2465"/>
                    </a:cubicBezTo>
                    <a:cubicBezTo>
                      <a:pt x="1555" y="2465"/>
                      <a:pt x="1547" y="2451"/>
                      <a:pt x="1529" y="2414"/>
                    </a:cubicBezTo>
                    <a:close/>
                    <a:moveTo>
                      <a:pt x="1896" y="0"/>
                    </a:moveTo>
                    <a:cubicBezTo>
                      <a:pt x="1303" y="0"/>
                      <a:pt x="839" y="561"/>
                      <a:pt x="770" y="1137"/>
                    </a:cubicBezTo>
                    <a:lnTo>
                      <a:pt x="770" y="1137"/>
                    </a:lnTo>
                    <a:cubicBezTo>
                      <a:pt x="147" y="1563"/>
                      <a:pt x="1" y="2375"/>
                      <a:pt x="272" y="3068"/>
                    </a:cubicBezTo>
                    <a:cubicBezTo>
                      <a:pt x="553" y="3787"/>
                      <a:pt x="1219" y="4182"/>
                      <a:pt x="1918" y="4182"/>
                    </a:cubicBezTo>
                    <a:cubicBezTo>
                      <a:pt x="2228" y="4182"/>
                      <a:pt x="2545" y="4104"/>
                      <a:pt x="2837" y="3943"/>
                    </a:cubicBezTo>
                    <a:cubicBezTo>
                      <a:pt x="3509" y="3573"/>
                      <a:pt x="3892" y="2767"/>
                      <a:pt x="3836" y="2013"/>
                    </a:cubicBezTo>
                    <a:cubicBezTo>
                      <a:pt x="3803" y="1596"/>
                      <a:pt x="3665" y="1194"/>
                      <a:pt x="3433" y="847"/>
                    </a:cubicBezTo>
                    <a:cubicBezTo>
                      <a:pt x="3122" y="380"/>
                      <a:pt x="2688" y="191"/>
                      <a:pt x="2172" y="40"/>
                    </a:cubicBezTo>
                    <a:cubicBezTo>
                      <a:pt x="2078" y="13"/>
                      <a:pt x="1985" y="0"/>
                      <a:pt x="18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6" name="Google Shape;1156;p38"/>
          <p:cNvGrpSpPr/>
          <p:nvPr/>
        </p:nvGrpSpPr>
        <p:grpSpPr>
          <a:xfrm>
            <a:off x="4837350" y="1404625"/>
            <a:ext cx="2197419" cy="3396282"/>
            <a:chOff x="4837350" y="1404625"/>
            <a:chExt cx="2197419" cy="3396282"/>
          </a:xfrm>
        </p:grpSpPr>
        <p:sp>
          <p:nvSpPr>
            <p:cNvPr id="1157" name="Google Shape;1157;p38"/>
            <p:cNvSpPr/>
            <p:nvPr/>
          </p:nvSpPr>
          <p:spPr>
            <a:xfrm>
              <a:off x="4909202" y="4066539"/>
              <a:ext cx="2027569" cy="70380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4837350" y="1404625"/>
              <a:ext cx="2197419" cy="3396282"/>
            </a:xfrm>
            <a:custGeom>
              <a:avLst/>
              <a:gdLst/>
              <a:ahLst/>
              <a:cxnLst/>
              <a:rect l="l" t="t" r="r" b="b"/>
              <a:pathLst>
                <a:path w="101054" h="185336" extrusionOk="0">
                  <a:moveTo>
                    <a:pt x="53173" y="2037"/>
                  </a:moveTo>
                  <a:cubicBezTo>
                    <a:pt x="53913" y="2037"/>
                    <a:pt x="54651" y="2083"/>
                    <a:pt x="55390" y="2218"/>
                  </a:cubicBezTo>
                  <a:cubicBezTo>
                    <a:pt x="55438" y="2226"/>
                    <a:pt x="55488" y="2276"/>
                    <a:pt x="55530" y="2276"/>
                  </a:cubicBezTo>
                  <a:cubicBezTo>
                    <a:pt x="55534" y="2276"/>
                    <a:pt x="55537" y="2276"/>
                    <a:pt x="55540" y="2276"/>
                  </a:cubicBezTo>
                  <a:cubicBezTo>
                    <a:pt x="55862" y="2208"/>
                    <a:pt x="56184" y="2182"/>
                    <a:pt x="56505" y="2182"/>
                  </a:cubicBezTo>
                  <a:cubicBezTo>
                    <a:pt x="57073" y="2182"/>
                    <a:pt x="57639" y="2264"/>
                    <a:pt x="58196" y="2349"/>
                  </a:cubicBezTo>
                  <a:cubicBezTo>
                    <a:pt x="58393" y="2379"/>
                    <a:pt x="58590" y="2389"/>
                    <a:pt x="58786" y="2389"/>
                  </a:cubicBezTo>
                  <a:cubicBezTo>
                    <a:pt x="59178" y="2389"/>
                    <a:pt x="59569" y="2349"/>
                    <a:pt x="59962" y="2349"/>
                  </a:cubicBezTo>
                  <a:cubicBezTo>
                    <a:pt x="60237" y="2349"/>
                    <a:pt x="60513" y="2369"/>
                    <a:pt x="60790" y="2435"/>
                  </a:cubicBezTo>
                  <a:cubicBezTo>
                    <a:pt x="60888" y="2458"/>
                    <a:pt x="60988" y="2465"/>
                    <a:pt x="61091" y="2465"/>
                  </a:cubicBezTo>
                  <a:cubicBezTo>
                    <a:pt x="61263" y="2465"/>
                    <a:pt x="61440" y="2445"/>
                    <a:pt x="61616" y="2445"/>
                  </a:cubicBezTo>
                  <a:cubicBezTo>
                    <a:pt x="61862" y="2445"/>
                    <a:pt x="62105" y="2485"/>
                    <a:pt x="62325" y="2681"/>
                  </a:cubicBezTo>
                  <a:cubicBezTo>
                    <a:pt x="62331" y="2686"/>
                    <a:pt x="62387" y="2705"/>
                    <a:pt x="62446" y="2705"/>
                  </a:cubicBezTo>
                  <a:cubicBezTo>
                    <a:pt x="62522" y="2705"/>
                    <a:pt x="62603" y="2674"/>
                    <a:pt x="62595" y="2543"/>
                  </a:cubicBezTo>
                  <a:cubicBezTo>
                    <a:pt x="62579" y="2268"/>
                    <a:pt x="62718" y="2191"/>
                    <a:pt x="62862" y="2191"/>
                  </a:cubicBezTo>
                  <a:cubicBezTo>
                    <a:pt x="62956" y="2191"/>
                    <a:pt x="63053" y="2224"/>
                    <a:pt x="63110" y="2255"/>
                  </a:cubicBezTo>
                  <a:cubicBezTo>
                    <a:pt x="63426" y="2429"/>
                    <a:pt x="63745" y="2468"/>
                    <a:pt x="64066" y="2468"/>
                  </a:cubicBezTo>
                  <a:cubicBezTo>
                    <a:pt x="64320" y="2468"/>
                    <a:pt x="64575" y="2444"/>
                    <a:pt x="64830" y="2444"/>
                  </a:cubicBezTo>
                  <a:cubicBezTo>
                    <a:pt x="64899" y="2444"/>
                    <a:pt x="64967" y="2445"/>
                    <a:pt x="65036" y="2450"/>
                  </a:cubicBezTo>
                  <a:cubicBezTo>
                    <a:pt x="65110" y="2455"/>
                    <a:pt x="65187" y="2457"/>
                    <a:pt x="65264" y="2457"/>
                  </a:cubicBezTo>
                  <a:cubicBezTo>
                    <a:pt x="65730" y="2457"/>
                    <a:pt x="66232" y="2378"/>
                    <a:pt x="66656" y="2378"/>
                  </a:cubicBezTo>
                  <a:cubicBezTo>
                    <a:pt x="66893" y="2378"/>
                    <a:pt x="67106" y="2403"/>
                    <a:pt x="67275" y="2479"/>
                  </a:cubicBezTo>
                  <a:cubicBezTo>
                    <a:pt x="67514" y="2587"/>
                    <a:pt x="67732" y="2622"/>
                    <a:pt x="67937" y="2622"/>
                  </a:cubicBezTo>
                  <a:cubicBezTo>
                    <a:pt x="68310" y="2622"/>
                    <a:pt x="68639" y="2507"/>
                    <a:pt x="68970" y="2507"/>
                  </a:cubicBezTo>
                  <a:cubicBezTo>
                    <a:pt x="69038" y="2507"/>
                    <a:pt x="69106" y="2512"/>
                    <a:pt x="69175" y="2523"/>
                  </a:cubicBezTo>
                  <a:cubicBezTo>
                    <a:pt x="69860" y="2638"/>
                    <a:pt x="70616" y="2530"/>
                    <a:pt x="71168" y="2715"/>
                  </a:cubicBezTo>
                  <a:cubicBezTo>
                    <a:pt x="71316" y="2764"/>
                    <a:pt x="71468" y="2782"/>
                    <a:pt x="71623" y="2782"/>
                  </a:cubicBezTo>
                  <a:cubicBezTo>
                    <a:pt x="71977" y="2782"/>
                    <a:pt x="72342" y="2690"/>
                    <a:pt x="72686" y="2690"/>
                  </a:cubicBezTo>
                  <a:cubicBezTo>
                    <a:pt x="73025" y="2690"/>
                    <a:pt x="73344" y="2779"/>
                    <a:pt x="73614" y="3133"/>
                  </a:cubicBezTo>
                  <a:cubicBezTo>
                    <a:pt x="73837" y="3031"/>
                    <a:pt x="74061" y="2995"/>
                    <a:pt x="74284" y="2995"/>
                  </a:cubicBezTo>
                  <a:cubicBezTo>
                    <a:pt x="74795" y="2995"/>
                    <a:pt x="75307" y="3182"/>
                    <a:pt x="75824" y="3182"/>
                  </a:cubicBezTo>
                  <a:cubicBezTo>
                    <a:pt x="75847" y="3182"/>
                    <a:pt x="75871" y="3182"/>
                    <a:pt x="75894" y="3181"/>
                  </a:cubicBezTo>
                  <a:cubicBezTo>
                    <a:pt x="75958" y="3178"/>
                    <a:pt x="76024" y="3177"/>
                    <a:pt x="76089" y="3177"/>
                  </a:cubicBezTo>
                  <a:cubicBezTo>
                    <a:pt x="76834" y="3177"/>
                    <a:pt x="77633" y="3330"/>
                    <a:pt x="78314" y="3735"/>
                  </a:cubicBezTo>
                  <a:cubicBezTo>
                    <a:pt x="78397" y="3784"/>
                    <a:pt x="78468" y="3803"/>
                    <a:pt x="78534" y="3803"/>
                  </a:cubicBezTo>
                  <a:cubicBezTo>
                    <a:pt x="78666" y="3803"/>
                    <a:pt x="78776" y="3729"/>
                    <a:pt x="78914" y="3688"/>
                  </a:cubicBezTo>
                  <a:cubicBezTo>
                    <a:pt x="79101" y="3632"/>
                    <a:pt x="79289" y="3600"/>
                    <a:pt x="79475" y="3600"/>
                  </a:cubicBezTo>
                  <a:cubicBezTo>
                    <a:pt x="79767" y="3600"/>
                    <a:pt x="80053" y="3678"/>
                    <a:pt x="80314" y="3860"/>
                  </a:cubicBezTo>
                  <a:cubicBezTo>
                    <a:pt x="80392" y="3915"/>
                    <a:pt x="80480" y="3979"/>
                    <a:pt x="80542" y="3979"/>
                  </a:cubicBezTo>
                  <a:cubicBezTo>
                    <a:pt x="80578" y="3979"/>
                    <a:pt x="80606" y="3957"/>
                    <a:pt x="80618" y="3900"/>
                  </a:cubicBezTo>
                  <a:cubicBezTo>
                    <a:pt x="80668" y="3665"/>
                    <a:pt x="80781" y="3595"/>
                    <a:pt x="80901" y="3595"/>
                  </a:cubicBezTo>
                  <a:cubicBezTo>
                    <a:pt x="81024" y="3595"/>
                    <a:pt x="81153" y="3667"/>
                    <a:pt x="81229" y="3710"/>
                  </a:cubicBezTo>
                  <a:cubicBezTo>
                    <a:pt x="81943" y="4117"/>
                    <a:pt x="82707" y="4025"/>
                    <a:pt x="83471" y="4070"/>
                  </a:cubicBezTo>
                  <a:cubicBezTo>
                    <a:pt x="83822" y="4092"/>
                    <a:pt x="84204" y="4118"/>
                    <a:pt x="84534" y="4563"/>
                  </a:cubicBezTo>
                  <a:cubicBezTo>
                    <a:pt x="84894" y="5050"/>
                    <a:pt x="85717" y="5004"/>
                    <a:pt x="86339" y="5162"/>
                  </a:cubicBezTo>
                  <a:cubicBezTo>
                    <a:pt x="87329" y="5413"/>
                    <a:pt x="88140" y="6099"/>
                    <a:pt x="89130" y="6279"/>
                  </a:cubicBezTo>
                  <a:cubicBezTo>
                    <a:pt x="89645" y="6373"/>
                    <a:pt x="89975" y="6894"/>
                    <a:pt x="90503" y="6894"/>
                  </a:cubicBezTo>
                  <a:cubicBezTo>
                    <a:pt x="90566" y="6894"/>
                    <a:pt x="90632" y="6886"/>
                    <a:pt x="90702" y="6869"/>
                  </a:cubicBezTo>
                  <a:cubicBezTo>
                    <a:pt x="90703" y="6869"/>
                    <a:pt x="90705" y="6869"/>
                    <a:pt x="90706" y="6869"/>
                  </a:cubicBezTo>
                  <a:cubicBezTo>
                    <a:pt x="90736" y="6869"/>
                    <a:pt x="90782" y="6941"/>
                    <a:pt x="90822" y="6975"/>
                  </a:cubicBezTo>
                  <a:cubicBezTo>
                    <a:pt x="91924" y="7866"/>
                    <a:pt x="93271" y="8360"/>
                    <a:pt x="94437" y="9173"/>
                  </a:cubicBezTo>
                  <a:cubicBezTo>
                    <a:pt x="94966" y="9541"/>
                    <a:pt x="95385" y="10039"/>
                    <a:pt x="95797" y="10439"/>
                  </a:cubicBezTo>
                  <a:cubicBezTo>
                    <a:pt x="96258" y="10889"/>
                    <a:pt x="96652" y="11568"/>
                    <a:pt x="96977" y="12202"/>
                  </a:cubicBezTo>
                  <a:cubicBezTo>
                    <a:pt x="97416" y="13060"/>
                    <a:pt x="97820" y="13955"/>
                    <a:pt x="98125" y="14849"/>
                  </a:cubicBezTo>
                  <a:cubicBezTo>
                    <a:pt x="98397" y="15648"/>
                    <a:pt x="98507" y="16561"/>
                    <a:pt x="98577" y="17423"/>
                  </a:cubicBezTo>
                  <a:cubicBezTo>
                    <a:pt x="98676" y="18641"/>
                    <a:pt x="98265" y="19846"/>
                    <a:pt x="98741" y="21108"/>
                  </a:cubicBezTo>
                  <a:cubicBezTo>
                    <a:pt x="98971" y="21716"/>
                    <a:pt x="98958" y="22626"/>
                    <a:pt x="98306" y="23276"/>
                  </a:cubicBezTo>
                  <a:cubicBezTo>
                    <a:pt x="98090" y="23491"/>
                    <a:pt x="98090" y="24020"/>
                    <a:pt x="98133" y="24277"/>
                  </a:cubicBezTo>
                  <a:cubicBezTo>
                    <a:pt x="98396" y="25846"/>
                    <a:pt x="98128" y="27394"/>
                    <a:pt x="98100" y="28950"/>
                  </a:cubicBezTo>
                  <a:cubicBezTo>
                    <a:pt x="98063" y="30890"/>
                    <a:pt x="98189" y="32830"/>
                    <a:pt x="98107" y="34775"/>
                  </a:cubicBezTo>
                  <a:cubicBezTo>
                    <a:pt x="98079" y="35412"/>
                    <a:pt x="97795" y="36135"/>
                    <a:pt x="97970" y="36628"/>
                  </a:cubicBezTo>
                  <a:cubicBezTo>
                    <a:pt x="98431" y="37926"/>
                    <a:pt x="97502" y="39136"/>
                    <a:pt x="97931" y="40358"/>
                  </a:cubicBezTo>
                  <a:cubicBezTo>
                    <a:pt x="98034" y="40649"/>
                    <a:pt x="97872" y="40808"/>
                    <a:pt x="97853" y="41029"/>
                  </a:cubicBezTo>
                  <a:cubicBezTo>
                    <a:pt x="97795" y="41700"/>
                    <a:pt x="97737" y="42339"/>
                    <a:pt x="97868" y="43038"/>
                  </a:cubicBezTo>
                  <a:cubicBezTo>
                    <a:pt x="98017" y="43836"/>
                    <a:pt x="97784" y="44733"/>
                    <a:pt x="97834" y="45530"/>
                  </a:cubicBezTo>
                  <a:cubicBezTo>
                    <a:pt x="97900" y="46606"/>
                    <a:pt x="97834" y="47670"/>
                    <a:pt x="97754" y="48716"/>
                  </a:cubicBezTo>
                  <a:cubicBezTo>
                    <a:pt x="97661" y="49923"/>
                    <a:pt x="97625" y="51137"/>
                    <a:pt x="97609" y="52335"/>
                  </a:cubicBezTo>
                  <a:cubicBezTo>
                    <a:pt x="97585" y="54246"/>
                    <a:pt x="97448" y="56155"/>
                    <a:pt x="97436" y="58069"/>
                  </a:cubicBezTo>
                  <a:cubicBezTo>
                    <a:pt x="97423" y="60122"/>
                    <a:pt x="97339" y="62199"/>
                    <a:pt x="97043" y="64260"/>
                  </a:cubicBezTo>
                  <a:cubicBezTo>
                    <a:pt x="96951" y="64896"/>
                    <a:pt x="97146" y="65691"/>
                    <a:pt x="97147" y="66409"/>
                  </a:cubicBezTo>
                  <a:cubicBezTo>
                    <a:pt x="97153" y="68104"/>
                    <a:pt x="97079" y="69799"/>
                    <a:pt x="96980" y="71493"/>
                  </a:cubicBezTo>
                  <a:cubicBezTo>
                    <a:pt x="96957" y="71886"/>
                    <a:pt x="97058" y="72315"/>
                    <a:pt x="97045" y="72740"/>
                  </a:cubicBezTo>
                  <a:cubicBezTo>
                    <a:pt x="96999" y="74283"/>
                    <a:pt x="97163" y="75831"/>
                    <a:pt x="97145" y="77363"/>
                  </a:cubicBezTo>
                  <a:cubicBezTo>
                    <a:pt x="97129" y="78626"/>
                    <a:pt x="96994" y="79922"/>
                    <a:pt x="96799" y="81202"/>
                  </a:cubicBezTo>
                  <a:cubicBezTo>
                    <a:pt x="96610" y="82430"/>
                    <a:pt x="96499" y="83692"/>
                    <a:pt x="96414" y="84946"/>
                  </a:cubicBezTo>
                  <a:cubicBezTo>
                    <a:pt x="96341" y="86011"/>
                    <a:pt x="96603" y="87086"/>
                    <a:pt x="96490" y="88107"/>
                  </a:cubicBezTo>
                  <a:cubicBezTo>
                    <a:pt x="96329" y="89564"/>
                    <a:pt x="96517" y="90980"/>
                    <a:pt x="96533" y="92413"/>
                  </a:cubicBezTo>
                  <a:cubicBezTo>
                    <a:pt x="96543" y="93282"/>
                    <a:pt x="96760" y="94064"/>
                    <a:pt x="96960" y="94891"/>
                  </a:cubicBezTo>
                  <a:cubicBezTo>
                    <a:pt x="97186" y="95823"/>
                    <a:pt x="97027" y="96845"/>
                    <a:pt x="97049" y="97829"/>
                  </a:cubicBezTo>
                  <a:cubicBezTo>
                    <a:pt x="97087" y="99476"/>
                    <a:pt x="97020" y="101119"/>
                    <a:pt x="97207" y="102775"/>
                  </a:cubicBezTo>
                  <a:cubicBezTo>
                    <a:pt x="97381" y="104325"/>
                    <a:pt x="97253" y="105908"/>
                    <a:pt x="97267" y="107477"/>
                  </a:cubicBezTo>
                  <a:cubicBezTo>
                    <a:pt x="97277" y="108626"/>
                    <a:pt x="97326" y="109774"/>
                    <a:pt x="97317" y="110921"/>
                  </a:cubicBezTo>
                  <a:cubicBezTo>
                    <a:pt x="97304" y="112280"/>
                    <a:pt x="97247" y="113638"/>
                    <a:pt x="97212" y="114996"/>
                  </a:cubicBezTo>
                  <a:cubicBezTo>
                    <a:pt x="97197" y="115584"/>
                    <a:pt x="97225" y="116176"/>
                    <a:pt x="97177" y="116761"/>
                  </a:cubicBezTo>
                  <a:cubicBezTo>
                    <a:pt x="96985" y="119058"/>
                    <a:pt x="97034" y="121365"/>
                    <a:pt x="96930" y="123666"/>
                  </a:cubicBezTo>
                  <a:cubicBezTo>
                    <a:pt x="96872" y="124959"/>
                    <a:pt x="96916" y="126293"/>
                    <a:pt x="96852" y="127600"/>
                  </a:cubicBezTo>
                  <a:cubicBezTo>
                    <a:pt x="96759" y="129519"/>
                    <a:pt x="96555" y="131435"/>
                    <a:pt x="96534" y="133358"/>
                  </a:cubicBezTo>
                  <a:cubicBezTo>
                    <a:pt x="96525" y="134171"/>
                    <a:pt x="96624" y="134991"/>
                    <a:pt x="96536" y="135792"/>
                  </a:cubicBezTo>
                  <a:cubicBezTo>
                    <a:pt x="96432" y="136734"/>
                    <a:pt x="96492" y="137675"/>
                    <a:pt x="96404" y="138607"/>
                  </a:cubicBezTo>
                  <a:cubicBezTo>
                    <a:pt x="96345" y="139222"/>
                    <a:pt x="96383" y="139853"/>
                    <a:pt x="96456" y="140423"/>
                  </a:cubicBezTo>
                  <a:cubicBezTo>
                    <a:pt x="96577" y="141378"/>
                    <a:pt x="96156" y="142279"/>
                    <a:pt x="96360" y="143215"/>
                  </a:cubicBezTo>
                  <a:cubicBezTo>
                    <a:pt x="96415" y="143470"/>
                    <a:pt x="96295" y="143716"/>
                    <a:pt x="95976" y="143726"/>
                  </a:cubicBezTo>
                  <a:cubicBezTo>
                    <a:pt x="95446" y="143743"/>
                    <a:pt x="94921" y="143897"/>
                    <a:pt x="94389" y="143897"/>
                  </a:cubicBezTo>
                  <a:cubicBezTo>
                    <a:pt x="94190" y="143897"/>
                    <a:pt x="93990" y="143875"/>
                    <a:pt x="93789" y="143817"/>
                  </a:cubicBezTo>
                  <a:cubicBezTo>
                    <a:pt x="93695" y="143790"/>
                    <a:pt x="93591" y="143773"/>
                    <a:pt x="93489" y="143773"/>
                  </a:cubicBezTo>
                  <a:cubicBezTo>
                    <a:pt x="93425" y="143773"/>
                    <a:pt x="93362" y="143780"/>
                    <a:pt x="93303" y="143795"/>
                  </a:cubicBezTo>
                  <a:cubicBezTo>
                    <a:pt x="92801" y="143928"/>
                    <a:pt x="92298" y="144005"/>
                    <a:pt x="91796" y="144005"/>
                  </a:cubicBezTo>
                  <a:cubicBezTo>
                    <a:pt x="91327" y="144005"/>
                    <a:pt x="90860" y="143938"/>
                    <a:pt x="90397" y="143786"/>
                  </a:cubicBezTo>
                  <a:cubicBezTo>
                    <a:pt x="90335" y="143766"/>
                    <a:pt x="90277" y="143757"/>
                    <a:pt x="90222" y="143757"/>
                  </a:cubicBezTo>
                  <a:cubicBezTo>
                    <a:pt x="89956" y="143757"/>
                    <a:pt x="89762" y="143958"/>
                    <a:pt x="89509" y="143996"/>
                  </a:cubicBezTo>
                  <a:cubicBezTo>
                    <a:pt x="89125" y="144052"/>
                    <a:pt x="88741" y="144069"/>
                    <a:pt x="88357" y="144069"/>
                  </a:cubicBezTo>
                  <a:cubicBezTo>
                    <a:pt x="87796" y="144069"/>
                    <a:pt x="87236" y="144033"/>
                    <a:pt x="86675" y="144033"/>
                  </a:cubicBezTo>
                  <a:cubicBezTo>
                    <a:pt x="86331" y="144033"/>
                    <a:pt x="85987" y="144046"/>
                    <a:pt x="85642" y="144090"/>
                  </a:cubicBezTo>
                  <a:cubicBezTo>
                    <a:pt x="84855" y="144188"/>
                    <a:pt x="84056" y="144261"/>
                    <a:pt x="83254" y="144261"/>
                  </a:cubicBezTo>
                  <a:cubicBezTo>
                    <a:pt x="82664" y="144261"/>
                    <a:pt x="82073" y="144221"/>
                    <a:pt x="81485" y="144124"/>
                  </a:cubicBezTo>
                  <a:cubicBezTo>
                    <a:pt x="81432" y="144114"/>
                    <a:pt x="81374" y="144108"/>
                    <a:pt x="81318" y="144108"/>
                  </a:cubicBezTo>
                  <a:cubicBezTo>
                    <a:pt x="81262" y="144108"/>
                    <a:pt x="81206" y="144114"/>
                    <a:pt x="81158" y="144133"/>
                  </a:cubicBezTo>
                  <a:cubicBezTo>
                    <a:pt x="80668" y="144313"/>
                    <a:pt x="80169" y="144357"/>
                    <a:pt x="79667" y="144357"/>
                  </a:cubicBezTo>
                  <a:cubicBezTo>
                    <a:pt x="79210" y="144357"/>
                    <a:pt x="78752" y="144321"/>
                    <a:pt x="78298" y="144321"/>
                  </a:cubicBezTo>
                  <a:cubicBezTo>
                    <a:pt x="77957" y="144321"/>
                    <a:pt x="77618" y="144341"/>
                    <a:pt x="77283" y="144411"/>
                  </a:cubicBezTo>
                  <a:cubicBezTo>
                    <a:pt x="76134" y="144651"/>
                    <a:pt x="74967" y="144522"/>
                    <a:pt x="73807" y="144684"/>
                  </a:cubicBezTo>
                  <a:cubicBezTo>
                    <a:pt x="73586" y="144714"/>
                    <a:pt x="73358" y="144725"/>
                    <a:pt x="73126" y="144725"/>
                  </a:cubicBezTo>
                  <a:cubicBezTo>
                    <a:pt x="72580" y="144725"/>
                    <a:pt x="72012" y="144666"/>
                    <a:pt x="71452" y="144666"/>
                  </a:cubicBezTo>
                  <a:cubicBezTo>
                    <a:pt x="71350" y="144666"/>
                    <a:pt x="71247" y="144668"/>
                    <a:pt x="71145" y="144672"/>
                  </a:cubicBezTo>
                  <a:cubicBezTo>
                    <a:pt x="70409" y="144707"/>
                    <a:pt x="69672" y="144753"/>
                    <a:pt x="68937" y="144753"/>
                  </a:cubicBezTo>
                  <a:cubicBezTo>
                    <a:pt x="68823" y="144753"/>
                    <a:pt x="68709" y="144752"/>
                    <a:pt x="68596" y="144749"/>
                  </a:cubicBezTo>
                  <a:cubicBezTo>
                    <a:pt x="68540" y="144748"/>
                    <a:pt x="68485" y="144748"/>
                    <a:pt x="68430" y="144748"/>
                  </a:cubicBezTo>
                  <a:cubicBezTo>
                    <a:pt x="67731" y="144748"/>
                    <a:pt x="67034" y="144833"/>
                    <a:pt x="66335" y="144833"/>
                  </a:cubicBezTo>
                  <a:cubicBezTo>
                    <a:pt x="66061" y="144833"/>
                    <a:pt x="65786" y="144820"/>
                    <a:pt x="65511" y="144783"/>
                  </a:cubicBezTo>
                  <a:cubicBezTo>
                    <a:pt x="65318" y="144757"/>
                    <a:pt x="65126" y="144747"/>
                    <a:pt x="64933" y="144747"/>
                  </a:cubicBezTo>
                  <a:cubicBezTo>
                    <a:pt x="64220" y="144747"/>
                    <a:pt x="63508" y="144888"/>
                    <a:pt x="62788" y="144888"/>
                  </a:cubicBezTo>
                  <a:cubicBezTo>
                    <a:pt x="62666" y="144888"/>
                    <a:pt x="62544" y="144884"/>
                    <a:pt x="62422" y="144875"/>
                  </a:cubicBezTo>
                  <a:cubicBezTo>
                    <a:pt x="62230" y="144860"/>
                    <a:pt x="62038" y="144853"/>
                    <a:pt x="61847" y="144853"/>
                  </a:cubicBezTo>
                  <a:cubicBezTo>
                    <a:pt x="60775" y="144853"/>
                    <a:pt x="59706" y="145053"/>
                    <a:pt x="58627" y="145053"/>
                  </a:cubicBezTo>
                  <a:cubicBezTo>
                    <a:pt x="58520" y="145053"/>
                    <a:pt x="58414" y="145051"/>
                    <a:pt x="58307" y="145047"/>
                  </a:cubicBezTo>
                  <a:cubicBezTo>
                    <a:pt x="57925" y="145031"/>
                    <a:pt x="57544" y="145023"/>
                    <a:pt x="57162" y="145023"/>
                  </a:cubicBezTo>
                  <a:cubicBezTo>
                    <a:pt x="56085" y="145023"/>
                    <a:pt x="55009" y="145090"/>
                    <a:pt x="53942" y="145257"/>
                  </a:cubicBezTo>
                  <a:cubicBezTo>
                    <a:pt x="53896" y="145264"/>
                    <a:pt x="53851" y="145268"/>
                    <a:pt x="53806" y="145268"/>
                  </a:cubicBezTo>
                  <a:cubicBezTo>
                    <a:pt x="53447" y="145268"/>
                    <a:pt x="53125" y="145065"/>
                    <a:pt x="52804" y="145065"/>
                  </a:cubicBezTo>
                  <a:cubicBezTo>
                    <a:pt x="52740" y="145065"/>
                    <a:pt x="52676" y="145073"/>
                    <a:pt x="52612" y="145092"/>
                  </a:cubicBezTo>
                  <a:cubicBezTo>
                    <a:pt x="51848" y="145322"/>
                    <a:pt x="51072" y="145366"/>
                    <a:pt x="50295" y="145366"/>
                  </a:cubicBezTo>
                  <a:cubicBezTo>
                    <a:pt x="49816" y="145366"/>
                    <a:pt x="49337" y="145350"/>
                    <a:pt x="48861" y="145350"/>
                  </a:cubicBezTo>
                  <a:cubicBezTo>
                    <a:pt x="48687" y="145350"/>
                    <a:pt x="48513" y="145352"/>
                    <a:pt x="48340" y="145358"/>
                  </a:cubicBezTo>
                  <a:cubicBezTo>
                    <a:pt x="46747" y="145412"/>
                    <a:pt x="45139" y="145444"/>
                    <a:pt x="43545" y="145487"/>
                  </a:cubicBezTo>
                  <a:cubicBezTo>
                    <a:pt x="41962" y="145530"/>
                    <a:pt x="40369" y="145558"/>
                    <a:pt x="38781" y="145684"/>
                  </a:cubicBezTo>
                  <a:cubicBezTo>
                    <a:pt x="38060" y="145741"/>
                    <a:pt x="37334" y="145753"/>
                    <a:pt x="36608" y="145753"/>
                  </a:cubicBezTo>
                  <a:cubicBezTo>
                    <a:pt x="36086" y="145753"/>
                    <a:pt x="35562" y="145747"/>
                    <a:pt x="35040" y="145747"/>
                  </a:cubicBezTo>
                  <a:cubicBezTo>
                    <a:pt x="34584" y="145747"/>
                    <a:pt x="34128" y="145751"/>
                    <a:pt x="33674" y="145769"/>
                  </a:cubicBezTo>
                  <a:cubicBezTo>
                    <a:pt x="32584" y="145811"/>
                    <a:pt x="31490" y="145891"/>
                    <a:pt x="30402" y="145959"/>
                  </a:cubicBezTo>
                  <a:cubicBezTo>
                    <a:pt x="29640" y="146005"/>
                    <a:pt x="28855" y="146008"/>
                    <a:pt x="28081" y="146049"/>
                  </a:cubicBezTo>
                  <a:cubicBezTo>
                    <a:pt x="27153" y="146098"/>
                    <a:pt x="26228" y="146222"/>
                    <a:pt x="25303" y="146222"/>
                  </a:cubicBezTo>
                  <a:cubicBezTo>
                    <a:pt x="25279" y="146222"/>
                    <a:pt x="25255" y="146222"/>
                    <a:pt x="25230" y="146221"/>
                  </a:cubicBezTo>
                  <a:cubicBezTo>
                    <a:pt x="25217" y="146221"/>
                    <a:pt x="25203" y="146221"/>
                    <a:pt x="25189" y="146221"/>
                  </a:cubicBezTo>
                  <a:cubicBezTo>
                    <a:pt x="24122" y="146221"/>
                    <a:pt x="23081" y="146466"/>
                    <a:pt x="22009" y="146466"/>
                  </a:cubicBezTo>
                  <a:cubicBezTo>
                    <a:pt x="21946" y="146466"/>
                    <a:pt x="21882" y="146465"/>
                    <a:pt x="21819" y="146464"/>
                  </a:cubicBezTo>
                  <a:cubicBezTo>
                    <a:pt x="21746" y="146462"/>
                    <a:pt x="21672" y="146461"/>
                    <a:pt x="21599" y="146461"/>
                  </a:cubicBezTo>
                  <a:cubicBezTo>
                    <a:pt x="20680" y="146461"/>
                    <a:pt x="19750" y="146612"/>
                    <a:pt x="18841" y="146775"/>
                  </a:cubicBezTo>
                  <a:cubicBezTo>
                    <a:pt x="17947" y="146935"/>
                    <a:pt x="17045" y="146899"/>
                    <a:pt x="16149" y="147006"/>
                  </a:cubicBezTo>
                  <a:cubicBezTo>
                    <a:pt x="14873" y="147158"/>
                    <a:pt x="13582" y="147434"/>
                    <a:pt x="12323" y="147434"/>
                  </a:cubicBezTo>
                  <a:cubicBezTo>
                    <a:pt x="12291" y="147434"/>
                    <a:pt x="12259" y="147434"/>
                    <a:pt x="12227" y="147433"/>
                  </a:cubicBezTo>
                  <a:cubicBezTo>
                    <a:pt x="12189" y="147433"/>
                    <a:pt x="12150" y="147433"/>
                    <a:pt x="12112" y="147433"/>
                  </a:cubicBezTo>
                  <a:cubicBezTo>
                    <a:pt x="10766" y="147433"/>
                    <a:pt x="9454" y="147718"/>
                    <a:pt x="8110" y="147718"/>
                  </a:cubicBezTo>
                  <a:cubicBezTo>
                    <a:pt x="7942" y="147718"/>
                    <a:pt x="7773" y="147714"/>
                    <a:pt x="7604" y="147704"/>
                  </a:cubicBezTo>
                  <a:cubicBezTo>
                    <a:pt x="7430" y="147693"/>
                    <a:pt x="7254" y="147688"/>
                    <a:pt x="7077" y="147688"/>
                  </a:cubicBezTo>
                  <a:cubicBezTo>
                    <a:pt x="6309" y="147688"/>
                    <a:pt x="5511" y="147791"/>
                    <a:pt x="4759" y="148044"/>
                  </a:cubicBezTo>
                  <a:cubicBezTo>
                    <a:pt x="4710" y="148061"/>
                    <a:pt x="4661" y="148067"/>
                    <a:pt x="4612" y="148067"/>
                  </a:cubicBezTo>
                  <a:cubicBezTo>
                    <a:pt x="4419" y="148067"/>
                    <a:pt x="4223" y="147964"/>
                    <a:pt x="4023" y="147964"/>
                  </a:cubicBezTo>
                  <a:cubicBezTo>
                    <a:pt x="3926" y="147964"/>
                    <a:pt x="3829" y="147988"/>
                    <a:pt x="3730" y="148059"/>
                  </a:cubicBezTo>
                  <a:cubicBezTo>
                    <a:pt x="3715" y="148070"/>
                    <a:pt x="3702" y="148076"/>
                    <a:pt x="3689" y="148076"/>
                  </a:cubicBezTo>
                  <a:cubicBezTo>
                    <a:pt x="3629" y="148076"/>
                    <a:pt x="3589" y="147945"/>
                    <a:pt x="3557" y="147491"/>
                  </a:cubicBezTo>
                  <a:cubicBezTo>
                    <a:pt x="3557" y="145473"/>
                    <a:pt x="3678" y="143799"/>
                    <a:pt x="3522" y="142148"/>
                  </a:cubicBezTo>
                  <a:cubicBezTo>
                    <a:pt x="3375" y="140594"/>
                    <a:pt x="3564" y="139059"/>
                    <a:pt x="3593" y="137526"/>
                  </a:cubicBezTo>
                  <a:cubicBezTo>
                    <a:pt x="3621" y="136154"/>
                    <a:pt x="3571" y="134755"/>
                    <a:pt x="3825" y="133376"/>
                  </a:cubicBezTo>
                  <a:cubicBezTo>
                    <a:pt x="4021" y="132313"/>
                    <a:pt x="4149" y="131230"/>
                    <a:pt x="3755" y="130143"/>
                  </a:cubicBezTo>
                  <a:cubicBezTo>
                    <a:pt x="3702" y="129994"/>
                    <a:pt x="3958" y="129561"/>
                    <a:pt x="3957" y="129166"/>
                  </a:cubicBezTo>
                  <a:cubicBezTo>
                    <a:pt x="3953" y="128038"/>
                    <a:pt x="3855" y="126875"/>
                    <a:pt x="3983" y="125793"/>
                  </a:cubicBezTo>
                  <a:cubicBezTo>
                    <a:pt x="4108" y="124740"/>
                    <a:pt x="4072" y="123700"/>
                    <a:pt x="4141" y="122658"/>
                  </a:cubicBezTo>
                  <a:cubicBezTo>
                    <a:pt x="4183" y="122040"/>
                    <a:pt x="4337" y="121416"/>
                    <a:pt x="3970" y="120809"/>
                  </a:cubicBezTo>
                  <a:cubicBezTo>
                    <a:pt x="3816" y="120552"/>
                    <a:pt x="4306" y="120313"/>
                    <a:pt x="4184" y="119932"/>
                  </a:cubicBezTo>
                  <a:cubicBezTo>
                    <a:pt x="3963" y="119246"/>
                    <a:pt x="4547" y="118442"/>
                    <a:pt x="3845" y="117784"/>
                  </a:cubicBezTo>
                  <a:cubicBezTo>
                    <a:pt x="3695" y="117645"/>
                    <a:pt x="4165" y="117395"/>
                    <a:pt x="4173" y="117085"/>
                  </a:cubicBezTo>
                  <a:cubicBezTo>
                    <a:pt x="4192" y="116289"/>
                    <a:pt x="3893" y="115517"/>
                    <a:pt x="3920" y="114751"/>
                  </a:cubicBezTo>
                  <a:cubicBezTo>
                    <a:pt x="3941" y="114156"/>
                    <a:pt x="3210" y="113665"/>
                    <a:pt x="3759" y="112984"/>
                  </a:cubicBezTo>
                  <a:cubicBezTo>
                    <a:pt x="3851" y="112869"/>
                    <a:pt x="3829" y="112215"/>
                    <a:pt x="3763" y="111874"/>
                  </a:cubicBezTo>
                  <a:cubicBezTo>
                    <a:pt x="3459" y="110306"/>
                    <a:pt x="3687" y="108723"/>
                    <a:pt x="3537" y="107167"/>
                  </a:cubicBezTo>
                  <a:cubicBezTo>
                    <a:pt x="3321" y="104948"/>
                    <a:pt x="3420" y="102738"/>
                    <a:pt x="3414" y="100525"/>
                  </a:cubicBezTo>
                  <a:cubicBezTo>
                    <a:pt x="3410" y="99193"/>
                    <a:pt x="3540" y="97857"/>
                    <a:pt x="3470" y="96531"/>
                  </a:cubicBezTo>
                  <a:cubicBezTo>
                    <a:pt x="3431" y="95761"/>
                    <a:pt x="3360" y="94994"/>
                    <a:pt x="3335" y="94219"/>
                  </a:cubicBezTo>
                  <a:cubicBezTo>
                    <a:pt x="3270" y="92145"/>
                    <a:pt x="3153" y="90073"/>
                    <a:pt x="3028" y="88001"/>
                  </a:cubicBezTo>
                  <a:cubicBezTo>
                    <a:pt x="2903" y="85918"/>
                    <a:pt x="2841" y="83830"/>
                    <a:pt x="2719" y="81754"/>
                  </a:cubicBezTo>
                  <a:cubicBezTo>
                    <a:pt x="2644" y="80462"/>
                    <a:pt x="2455" y="79109"/>
                    <a:pt x="2509" y="77844"/>
                  </a:cubicBezTo>
                  <a:cubicBezTo>
                    <a:pt x="2580" y="76229"/>
                    <a:pt x="2440" y="74630"/>
                    <a:pt x="2482" y="73024"/>
                  </a:cubicBezTo>
                  <a:cubicBezTo>
                    <a:pt x="2534" y="71082"/>
                    <a:pt x="2291" y="69128"/>
                    <a:pt x="2412" y="67194"/>
                  </a:cubicBezTo>
                  <a:cubicBezTo>
                    <a:pt x="2506" y="65666"/>
                    <a:pt x="2294" y="64149"/>
                    <a:pt x="2464" y="62625"/>
                  </a:cubicBezTo>
                  <a:cubicBezTo>
                    <a:pt x="2571" y="61672"/>
                    <a:pt x="2557" y="60703"/>
                    <a:pt x="2540" y="59741"/>
                  </a:cubicBezTo>
                  <a:cubicBezTo>
                    <a:pt x="2522" y="58743"/>
                    <a:pt x="2627" y="57753"/>
                    <a:pt x="2661" y="56760"/>
                  </a:cubicBezTo>
                  <a:cubicBezTo>
                    <a:pt x="2698" y="55698"/>
                    <a:pt x="2688" y="54619"/>
                    <a:pt x="2649" y="53556"/>
                  </a:cubicBezTo>
                  <a:cubicBezTo>
                    <a:pt x="2590" y="51967"/>
                    <a:pt x="2792" y="50386"/>
                    <a:pt x="2692" y="48800"/>
                  </a:cubicBezTo>
                  <a:cubicBezTo>
                    <a:pt x="2589" y="47199"/>
                    <a:pt x="2756" y="45598"/>
                    <a:pt x="2709" y="43990"/>
                  </a:cubicBezTo>
                  <a:cubicBezTo>
                    <a:pt x="2661" y="42390"/>
                    <a:pt x="2734" y="40773"/>
                    <a:pt x="2663" y="39173"/>
                  </a:cubicBezTo>
                  <a:cubicBezTo>
                    <a:pt x="2554" y="36653"/>
                    <a:pt x="2661" y="34131"/>
                    <a:pt x="2512" y="31615"/>
                  </a:cubicBezTo>
                  <a:cubicBezTo>
                    <a:pt x="2423" y="30129"/>
                    <a:pt x="2807" y="28658"/>
                    <a:pt x="2724" y="27196"/>
                  </a:cubicBezTo>
                  <a:cubicBezTo>
                    <a:pt x="2648" y="25853"/>
                    <a:pt x="3019" y="24573"/>
                    <a:pt x="3021" y="23236"/>
                  </a:cubicBezTo>
                  <a:cubicBezTo>
                    <a:pt x="3023" y="21975"/>
                    <a:pt x="3180" y="20630"/>
                    <a:pt x="3510" y="19343"/>
                  </a:cubicBezTo>
                  <a:cubicBezTo>
                    <a:pt x="3659" y="18759"/>
                    <a:pt x="4161" y="18274"/>
                    <a:pt x="4073" y="17690"/>
                  </a:cubicBezTo>
                  <a:cubicBezTo>
                    <a:pt x="3926" y="16726"/>
                    <a:pt x="4297" y="15882"/>
                    <a:pt x="4605" y="15061"/>
                  </a:cubicBezTo>
                  <a:cubicBezTo>
                    <a:pt x="5432" y="12854"/>
                    <a:pt x="6108" y="10505"/>
                    <a:pt x="7780" y="8784"/>
                  </a:cubicBezTo>
                  <a:cubicBezTo>
                    <a:pt x="8814" y="7722"/>
                    <a:pt x="10023" y="6803"/>
                    <a:pt x="11416" y="6062"/>
                  </a:cubicBezTo>
                  <a:cubicBezTo>
                    <a:pt x="13310" y="5053"/>
                    <a:pt x="15309" y="4421"/>
                    <a:pt x="17300" y="3759"/>
                  </a:cubicBezTo>
                  <a:cubicBezTo>
                    <a:pt x="18579" y="3334"/>
                    <a:pt x="19979" y="3235"/>
                    <a:pt x="21355" y="3103"/>
                  </a:cubicBezTo>
                  <a:cubicBezTo>
                    <a:pt x="22415" y="3001"/>
                    <a:pt x="23510" y="2983"/>
                    <a:pt x="24586" y="2749"/>
                  </a:cubicBezTo>
                  <a:cubicBezTo>
                    <a:pt x="24932" y="2674"/>
                    <a:pt x="25299" y="2651"/>
                    <a:pt x="25674" y="2651"/>
                  </a:cubicBezTo>
                  <a:cubicBezTo>
                    <a:pt x="26195" y="2651"/>
                    <a:pt x="26733" y="2695"/>
                    <a:pt x="27252" y="2700"/>
                  </a:cubicBezTo>
                  <a:cubicBezTo>
                    <a:pt x="27420" y="2702"/>
                    <a:pt x="27585" y="2716"/>
                    <a:pt x="27752" y="2716"/>
                  </a:cubicBezTo>
                  <a:cubicBezTo>
                    <a:pt x="27868" y="2716"/>
                    <a:pt x="27985" y="2709"/>
                    <a:pt x="28105" y="2686"/>
                  </a:cubicBezTo>
                  <a:cubicBezTo>
                    <a:pt x="28391" y="2632"/>
                    <a:pt x="28677" y="2612"/>
                    <a:pt x="28963" y="2612"/>
                  </a:cubicBezTo>
                  <a:cubicBezTo>
                    <a:pt x="29483" y="2612"/>
                    <a:pt x="30004" y="2678"/>
                    <a:pt x="30520" y="2725"/>
                  </a:cubicBezTo>
                  <a:cubicBezTo>
                    <a:pt x="30574" y="2730"/>
                    <a:pt x="30628" y="2732"/>
                    <a:pt x="30681" y="2732"/>
                  </a:cubicBezTo>
                  <a:cubicBezTo>
                    <a:pt x="31061" y="2732"/>
                    <a:pt x="31424" y="2622"/>
                    <a:pt x="31778" y="2622"/>
                  </a:cubicBezTo>
                  <a:cubicBezTo>
                    <a:pt x="31818" y="2622"/>
                    <a:pt x="31857" y="2623"/>
                    <a:pt x="31896" y="2626"/>
                  </a:cubicBezTo>
                  <a:cubicBezTo>
                    <a:pt x="32058" y="2639"/>
                    <a:pt x="32220" y="2644"/>
                    <a:pt x="32382" y="2644"/>
                  </a:cubicBezTo>
                  <a:cubicBezTo>
                    <a:pt x="33229" y="2644"/>
                    <a:pt x="34072" y="2502"/>
                    <a:pt x="34918" y="2502"/>
                  </a:cubicBezTo>
                  <a:cubicBezTo>
                    <a:pt x="35244" y="2502"/>
                    <a:pt x="35570" y="2523"/>
                    <a:pt x="35897" y="2581"/>
                  </a:cubicBezTo>
                  <a:cubicBezTo>
                    <a:pt x="35907" y="2583"/>
                    <a:pt x="35917" y="2584"/>
                    <a:pt x="35927" y="2584"/>
                  </a:cubicBezTo>
                  <a:cubicBezTo>
                    <a:pt x="36106" y="2584"/>
                    <a:pt x="36300" y="2314"/>
                    <a:pt x="36502" y="2314"/>
                  </a:cubicBezTo>
                  <a:cubicBezTo>
                    <a:pt x="36545" y="2314"/>
                    <a:pt x="36588" y="2327"/>
                    <a:pt x="36631" y="2356"/>
                  </a:cubicBezTo>
                  <a:cubicBezTo>
                    <a:pt x="36934" y="2560"/>
                    <a:pt x="37292" y="2620"/>
                    <a:pt x="37619" y="2620"/>
                  </a:cubicBezTo>
                  <a:cubicBezTo>
                    <a:pt x="37830" y="2620"/>
                    <a:pt x="38027" y="2595"/>
                    <a:pt x="38190" y="2569"/>
                  </a:cubicBezTo>
                  <a:cubicBezTo>
                    <a:pt x="38421" y="2530"/>
                    <a:pt x="38650" y="2516"/>
                    <a:pt x="38877" y="2516"/>
                  </a:cubicBezTo>
                  <a:cubicBezTo>
                    <a:pt x="39582" y="2516"/>
                    <a:pt x="40268" y="2656"/>
                    <a:pt x="40962" y="2656"/>
                  </a:cubicBezTo>
                  <a:cubicBezTo>
                    <a:pt x="41048" y="2656"/>
                    <a:pt x="41134" y="2654"/>
                    <a:pt x="41221" y="2649"/>
                  </a:cubicBezTo>
                  <a:cubicBezTo>
                    <a:pt x="41913" y="2611"/>
                    <a:pt x="42614" y="2406"/>
                    <a:pt x="43294" y="2406"/>
                  </a:cubicBezTo>
                  <a:cubicBezTo>
                    <a:pt x="43408" y="2406"/>
                    <a:pt x="43520" y="2412"/>
                    <a:pt x="43632" y="2425"/>
                  </a:cubicBezTo>
                  <a:cubicBezTo>
                    <a:pt x="43792" y="2443"/>
                    <a:pt x="43951" y="2451"/>
                    <a:pt x="44108" y="2451"/>
                  </a:cubicBezTo>
                  <a:cubicBezTo>
                    <a:pt x="44874" y="2451"/>
                    <a:pt x="45614" y="2269"/>
                    <a:pt x="46377" y="2265"/>
                  </a:cubicBezTo>
                  <a:cubicBezTo>
                    <a:pt x="47548" y="2259"/>
                    <a:pt x="48734" y="2260"/>
                    <a:pt x="49911" y="2195"/>
                  </a:cubicBezTo>
                  <a:cubicBezTo>
                    <a:pt x="50999" y="2136"/>
                    <a:pt x="52086" y="2037"/>
                    <a:pt x="53173" y="2037"/>
                  </a:cubicBezTo>
                  <a:close/>
                  <a:moveTo>
                    <a:pt x="94254" y="145253"/>
                  </a:moveTo>
                  <a:cubicBezTo>
                    <a:pt x="94665" y="145253"/>
                    <a:pt x="95090" y="145297"/>
                    <a:pt x="95507" y="145297"/>
                  </a:cubicBezTo>
                  <a:cubicBezTo>
                    <a:pt x="95655" y="145297"/>
                    <a:pt x="95801" y="145291"/>
                    <a:pt x="95945" y="145277"/>
                  </a:cubicBezTo>
                  <a:cubicBezTo>
                    <a:pt x="95968" y="145274"/>
                    <a:pt x="95990" y="145273"/>
                    <a:pt x="96010" y="145273"/>
                  </a:cubicBezTo>
                  <a:cubicBezTo>
                    <a:pt x="96546" y="145273"/>
                    <a:pt x="96459" y="146029"/>
                    <a:pt x="96418" y="146380"/>
                  </a:cubicBezTo>
                  <a:cubicBezTo>
                    <a:pt x="96226" y="148082"/>
                    <a:pt x="96169" y="149768"/>
                    <a:pt x="96341" y="151478"/>
                  </a:cubicBezTo>
                  <a:cubicBezTo>
                    <a:pt x="96423" y="152292"/>
                    <a:pt x="96520" y="153205"/>
                    <a:pt x="96417" y="153933"/>
                  </a:cubicBezTo>
                  <a:cubicBezTo>
                    <a:pt x="96177" y="155646"/>
                    <a:pt x="96395" y="157327"/>
                    <a:pt x="96302" y="159014"/>
                  </a:cubicBezTo>
                  <a:cubicBezTo>
                    <a:pt x="96220" y="160490"/>
                    <a:pt x="96325" y="161982"/>
                    <a:pt x="96157" y="163425"/>
                  </a:cubicBezTo>
                  <a:cubicBezTo>
                    <a:pt x="96009" y="164721"/>
                    <a:pt x="96045" y="166044"/>
                    <a:pt x="95648" y="167357"/>
                  </a:cubicBezTo>
                  <a:cubicBezTo>
                    <a:pt x="95303" y="168499"/>
                    <a:pt x="95138" y="169727"/>
                    <a:pt x="94704" y="170856"/>
                  </a:cubicBezTo>
                  <a:cubicBezTo>
                    <a:pt x="94178" y="172227"/>
                    <a:pt x="93978" y="173786"/>
                    <a:pt x="92476" y="174633"/>
                  </a:cubicBezTo>
                  <a:cubicBezTo>
                    <a:pt x="91912" y="174951"/>
                    <a:pt x="91484" y="175603"/>
                    <a:pt x="91133" y="176121"/>
                  </a:cubicBezTo>
                  <a:cubicBezTo>
                    <a:pt x="90236" y="177446"/>
                    <a:pt x="88981" y="178267"/>
                    <a:pt x="87710" y="179109"/>
                  </a:cubicBezTo>
                  <a:cubicBezTo>
                    <a:pt x="87180" y="179463"/>
                    <a:pt x="86541" y="179516"/>
                    <a:pt x="85928" y="179618"/>
                  </a:cubicBezTo>
                  <a:cubicBezTo>
                    <a:pt x="85422" y="179703"/>
                    <a:pt x="84828" y="179838"/>
                    <a:pt x="84481" y="180055"/>
                  </a:cubicBezTo>
                  <a:cubicBezTo>
                    <a:pt x="83469" y="180688"/>
                    <a:pt x="82325" y="180566"/>
                    <a:pt x="81278" y="180897"/>
                  </a:cubicBezTo>
                  <a:cubicBezTo>
                    <a:pt x="81111" y="180950"/>
                    <a:pt x="80942" y="180978"/>
                    <a:pt x="80766" y="180978"/>
                  </a:cubicBezTo>
                  <a:cubicBezTo>
                    <a:pt x="80632" y="180978"/>
                    <a:pt x="80494" y="180961"/>
                    <a:pt x="80351" y="180927"/>
                  </a:cubicBezTo>
                  <a:cubicBezTo>
                    <a:pt x="80232" y="180899"/>
                    <a:pt x="80115" y="180887"/>
                    <a:pt x="80000" y="180887"/>
                  </a:cubicBezTo>
                  <a:cubicBezTo>
                    <a:pt x="79491" y="180887"/>
                    <a:pt x="79009" y="181124"/>
                    <a:pt x="78520" y="181262"/>
                  </a:cubicBezTo>
                  <a:cubicBezTo>
                    <a:pt x="78030" y="181401"/>
                    <a:pt x="77526" y="181361"/>
                    <a:pt x="77013" y="181503"/>
                  </a:cubicBezTo>
                  <a:cubicBezTo>
                    <a:pt x="76189" y="181733"/>
                    <a:pt x="75175" y="181606"/>
                    <a:pt x="74417" y="181837"/>
                  </a:cubicBezTo>
                  <a:cubicBezTo>
                    <a:pt x="73908" y="181992"/>
                    <a:pt x="73402" y="182012"/>
                    <a:pt x="72905" y="182012"/>
                  </a:cubicBezTo>
                  <a:cubicBezTo>
                    <a:pt x="72728" y="182012"/>
                    <a:pt x="72552" y="182009"/>
                    <a:pt x="72378" y="182009"/>
                  </a:cubicBezTo>
                  <a:cubicBezTo>
                    <a:pt x="72148" y="182009"/>
                    <a:pt x="71920" y="182014"/>
                    <a:pt x="71696" y="182035"/>
                  </a:cubicBezTo>
                  <a:cubicBezTo>
                    <a:pt x="71084" y="182093"/>
                    <a:pt x="70446" y="182386"/>
                    <a:pt x="69773" y="182386"/>
                  </a:cubicBezTo>
                  <a:cubicBezTo>
                    <a:pt x="69467" y="182386"/>
                    <a:pt x="69154" y="182325"/>
                    <a:pt x="68833" y="182155"/>
                  </a:cubicBezTo>
                  <a:cubicBezTo>
                    <a:pt x="68753" y="182112"/>
                    <a:pt x="68663" y="182095"/>
                    <a:pt x="68567" y="182095"/>
                  </a:cubicBezTo>
                  <a:cubicBezTo>
                    <a:pt x="68119" y="182095"/>
                    <a:pt x="67523" y="182475"/>
                    <a:pt x="66984" y="182475"/>
                  </a:cubicBezTo>
                  <a:cubicBezTo>
                    <a:pt x="66982" y="182475"/>
                    <a:pt x="66979" y="182475"/>
                    <a:pt x="66977" y="182475"/>
                  </a:cubicBezTo>
                  <a:cubicBezTo>
                    <a:pt x="65798" y="182475"/>
                    <a:pt x="64649" y="182731"/>
                    <a:pt x="63489" y="182894"/>
                  </a:cubicBezTo>
                  <a:cubicBezTo>
                    <a:pt x="62377" y="183050"/>
                    <a:pt x="61227" y="183032"/>
                    <a:pt x="60168" y="183426"/>
                  </a:cubicBezTo>
                  <a:cubicBezTo>
                    <a:pt x="60090" y="183455"/>
                    <a:pt x="60015" y="183467"/>
                    <a:pt x="59945" y="183467"/>
                  </a:cubicBezTo>
                  <a:cubicBezTo>
                    <a:pt x="59678" y="183467"/>
                    <a:pt x="59472" y="183297"/>
                    <a:pt x="59333" y="183251"/>
                  </a:cubicBezTo>
                  <a:cubicBezTo>
                    <a:pt x="59240" y="183221"/>
                    <a:pt x="59148" y="183209"/>
                    <a:pt x="59056" y="183209"/>
                  </a:cubicBezTo>
                  <a:cubicBezTo>
                    <a:pt x="58693" y="183209"/>
                    <a:pt x="58339" y="183397"/>
                    <a:pt x="57996" y="183397"/>
                  </a:cubicBezTo>
                  <a:cubicBezTo>
                    <a:pt x="57825" y="183397"/>
                    <a:pt x="57657" y="183350"/>
                    <a:pt x="57492" y="183209"/>
                  </a:cubicBezTo>
                  <a:cubicBezTo>
                    <a:pt x="57295" y="183356"/>
                    <a:pt x="57085" y="183404"/>
                    <a:pt x="56869" y="183404"/>
                  </a:cubicBezTo>
                  <a:cubicBezTo>
                    <a:pt x="56449" y="183404"/>
                    <a:pt x="56004" y="183221"/>
                    <a:pt x="55581" y="183221"/>
                  </a:cubicBezTo>
                  <a:cubicBezTo>
                    <a:pt x="55301" y="183221"/>
                    <a:pt x="55031" y="183300"/>
                    <a:pt x="54782" y="183564"/>
                  </a:cubicBezTo>
                  <a:cubicBezTo>
                    <a:pt x="54717" y="183633"/>
                    <a:pt x="54657" y="183660"/>
                    <a:pt x="54600" y="183660"/>
                  </a:cubicBezTo>
                  <a:cubicBezTo>
                    <a:pt x="54412" y="183660"/>
                    <a:pt x="54261" y="183361"/>
                    <a:pt x="54074" y="183309"/>
                  </a:cubicBezTo>
                  <a:cubicBezTo>
                    <a:pt x="53903" y="183262"/>
                    <a:pt x="53736" y="183244"/>
                    <a:pt x="53573" y="183244"/>
                  </a:cubicBezTo>
                  <a:cubicBezTo>
                    <a:pt x="53092" y="183244"/>
                    <a:pt x="52639" y="183400"/>
                    <a:pt x="52188" y="183429"/>
                  </a:cubicBezTo>
                  <a:cubicBezTo>
                    <a:pt x="52128" y="183433"/>
                    <a:pt x="52070" y="183434"/>
                    <a:pt x="52011" y="183434"/>
                  </a:cubicBezTo>
                  <a:cubicBezTo>
                    <a:pt x="51446" y="183434"/>
                    <a:pt x="50888" y="183278"/>
                    <a:pt x="50318" y="183278"/>
                  </a:cubicBezTo>
                  <a:cubicBezTo>
                    <a:pt x="50053" y="183278"/>
                    <a:pt x="49785" y="183312"/>
                    <a:pt x="49513" y="183411"/>
                  </a:cubicBezTo>
                  <a:cubicBezTo>
                    <a:pt x="49401" y="183451"/>
                    <a:pt x="49229" y="183484"/>
                    <a:pt x="49035" y="183484"/>
                  </a:cubicBezTo>
                  <a:cubicBezTo>
                    <a:pt x="48784" y="183484"/>
                    <a:pt x="48496" y="183430"/>
                    <a:pt x="48249" y="183269"/>
                  </a:cubicBezTo>
                  <a:cubicBezTo>
                    <a:pt x="48161" y="183213"/>
                    <a:pt x="48074" y="183191"/>
                    <a:pt x="47985" y="183191"/>
                  </a:cubicBezTo>
                  <a:cubicBezTo>
                    <a:pt x="47666" y="183191"/>
                    <a:pt x="47334" y="183478"/>
                    <a:pt x="46948" y="183478"/>
                  </a:cubicBezTo>
                  <a:cubicBezTo>
                    <a:pt x="46889" y="183478"/>
                    <a:pt x="46828" y="183471"/>
                    <a:pt x="46766" y="183455"/>
                  </a:cubicBezTo>
                  <a:cubicBezTo>
                    <a:pt x="46454" y="183375"/>
                    <a:pt x="46020" y="183448"/>
                    <a:pt x="45681" y="183331"/>
                  </a:cubicBezTo>
                  <a:cubicBezTo>
                    <a:pt x="45494" y="183265"/>
                    <a:pt x="45319" y="183231"/>
                    <a:pt x="45147" y="183231"/>
                  </a:cubicBezTo>
                  <a:cubicBezTo>
                    <a:pt x="44959" y="183231"/>
                    <a:pt x="44774" y="183272"/>
                    <a:pt x="44578" y="183359"/>
                  </a:cubicBezTo>
                  <a:cubicBezTo>
                    <a:pt x="44412" y="183433"/>
                    <a:pt x="44238" y="183561"/>
                    <a:pt x="44072" y="183561"/>
                  </a:cubicBezTo>
                  <a:cubicBezTo>
                    <a:pt x="43943" y="183561"/>
                    <a:pt x="43818" y="183483"/>
                    <a:pt x="43705" y="183238"/>
                  </a:cubicBezTo>
                  <a:cubicBezTo>
                    <a:pt x="43656" y="183134"/>
                    <a:pt x="43610" y="183096"/>
                    <a:pt x="43564" y="183096"/>
                  </a:cubicBezTo>
                  <a:cubicBezTo>
                    <a:pt x="43448" y="183096"/>
                    <a:pt x="43335" y="183332"/>
                    <a:pt x="43204" y="183345"/>
                  </a:cubicBezTo>
                  <a:cubicBezTo>
                    <a:pt x="42794" y="183391"/>
                    <a:pt x="42345" y="183430"/>
                    <a:pt x="41920" y="183430"/>
                  </a:cubicBezTo>
                  <a:cubicBezTo>
                    <a:pt x="41494" y="183430"/>
                    <a:pt x="41092" y="183391"/>
                    <a:pt x="40780" y="183279"/>
                  </a:cubicBezTo>
                  <a:cubicBezTo>
                    <a:pt x="40644" y="183230"/>
                    <a:pt x="40508" y="183212"/>
                    <a:pt x="40371" y="183212"/>
                  </a:cubicBezTo>
                  <a:cubicBezTo>
                    <a:pt x="39967" y="183212"/>
                    <a:pt x="39564" y="183370"/>
                    <a:pt x="39189" y="183370"/>
                  </a:cubicBezTo>
                  <a:cubicBezTo>
                    <a:pt x="38917" y="183370"/>
                    <a:pt x="38660" y="183287"/>
                    <a:pt x="38429" y="183000"/>
                  </a:cubicBezTo>
                  <a:cubicBezTo>
                    <a:pt x="38111" y="183145"/>
                    <a:pt x="37797" y="183198"/>
                    <a:pt x="37486" y="183198"/>
                  </a:cubicBezTo>
                  <a:cubicBezTo>
                    <a:pt x="36622" y="183198"/>
                    <a:pt x="35776" y="182791"/>
                    <a:pt x="34900" y="182791"/>
                  </a:cubicBezTo>
                  <a:cubicBezTo>
                    <a:pt x="34887" y="182791"/>
                    <a:pt x="34874" y="182791"/>
                    <a:pt x="34861" y="182791"/>
                  </a:cubicBezTo>
                  <a:cubicBezTo>
                    <a:pt x="34350" y="182797"/>
                    <a:pt x="33830" y="182823"/>
                    <a:pt x="33303" y="182823"/>
                  </a:cubicBezTo>
                  <a:cubicBezTo>
                    <a:pt x="32786" y="182823"/>
                    <a:pt x="32262" y="182798"/>
                    <a:pt x="31737" y="182705"/>
                  </a:cubicBezTo>
                  <a:cubicBezTo>
                    <a:pt x="31208" y="182611"/>
                    <a:pt x="30644" y="182516"/>
                    <a:pt x="30061" y="182516"/>
                  </a:cubicBezTo>
                  <a:cubicBezTo>
                    <a:pt x="29721" y="182516"/>
                    <a:pt x="29375" y="182548"/>
                    <a:pt x="29025" y="182631"/>
                  </a:cubicBezTo>
                  <a:cubicBezTo>
                    <a:pt x="28871" y="182668"/>
                    <a:pt x="28711" y="182684"/>
                    <a:pt x="28547" y="182684"/>
                  </a:cubicBezTo>
                  <a:cubicBezTo>
                    <a:pt x="27956" y="182684"/>
                    <a:pt x="27314" y="182483"/>
                    <a:pt x="26724" y="182340"/>
                  </a:cubicBezTo>
                  <a:cubicBezTo>
                    <a:pt x="26532" y="182294"/>
                    <a:pt x="26280" y="182289"/>
                    <a:pt x="26029" y="182289"/>
                  </a:cubicBezTo>
                  <a:cubicBezTo>
                    <a:pt x="25964" y="182289"/>
                    <a:pt x="25900" y="182289"/>
                    <a:pt x="25837" y="182289"/>
                  </a:cubicBezTo>
                  <a:cubicBezTo>
                    <a:pt x="25511" y="182289"/>
                    <a:pt x="25211" y="182281"/>
                    <a:pt x="25075" y="182180"/>
                  </a:cubicBezTo>
                  <a:cubicBezTo>
                    <a:pt x="24873" y="182028"/>
                    <a:pt x="24686" y="181985"/>
                    <a:pt x="24506" y="181985"/>
                  </a:cubicBezTo>
                  <a:cubicBezTo>
                    <a:pt x="24263" y="181985"/>
                    <a:pt x="24034" y="182064"/>
                    <a:pt x="23802" y="182064"/>
                  </a:cubicBezTo>
                  <a:cubicBezTo>
                    <a:pt x="23751" y="182064"/>
                    <a:pt x="23700" y="182060"/>
                    <a:pt x="23648" y="182051"/>
                  </a:cubicBezTo>
                  <a:cubicBezTo>
                    <a:pt x="23235" y="181976"/>
                    <a:pt x="22815" y="181960"/>
                    <a:pt x="22396" y="181960"/>
                  </a:cubicBezTo>
                  <a:cubicBezTo>
                    <a:pt x="22106" y="181960"/>
                    <a:pt x="21815" y="181968"/>
                    <a:pt x="21528" y="181968"/>
                  </a:cubicBezTo>
                  <a:cubicBezTo>
                    <a:pt x="21268" y="181968"/>
                    <a:pt x="21011" y="181962"/>
                    <a:pt x="20757" y="181939"/>
                  </a:cubicBezTo>
                  <a:cubicBezTo>
                    <a:pt x="19821" y="181855"/>
                    <a:pt x="18836" y="181719"/>
                    <a:pt x="17900" y="181459"/>
                  </a:cubicBezTo>
                  <a:cubicBezTo>
                    <a:pt x="16850" y="181167"/>
                    <a:pt x="15779" y="180971"/>
                    <a:pt x="14739" y="180617"/>
                  </a:cubicBezTo>
                  <a:cubicBezTo>
                    <a:pt x="13699" y="180263"/>
                    <a:pt x="12785" y="179689"/>
                    <a:pt x="11808" y="179228"/>
                  </a:cubicBezTo>
                  <a:cubicBezTo>
                    <a:pt x="11188" y="178933"/>
                    <a:pt x="10454" y="178642"/>
                    <a:pt x="10080" y="178124"/>
                  </a:cubicBezTo>
                  <a:cubicBezTo>
                    <a:pt x="9630" y="177501"/>
                    <a:pt x="8925" y="177201"/>
                    <a:pt x="8519" y="176529"/>
                  </a:cubicBezTo>
                  <a:cubicBezTo>
                    <a:pt x="8069" y="175784"/>
                    <a:pt x="7148" y="175411"/>
                    <a:pt x="6752" y="174560"/>
                  </a:cubicBezTo>
                  <a:cubicBezTo>
                    <a:pt x="6268" y="173524"/>
                    <a:pt x="5679" y="172554"/>
                    <a:pt x="5257" y="171467"/>
                  </a:cubicBezTo>
                  <a:cubicBezTo>
                    <a:pt x="4720" y="170086"/>
                    <a:pt x="4745" y="168677"/>
                    <a:pt x="4443" y="167306"/>
                  </a:cubicBezTo>
                  <a:cubicBezTo>
                    <a:pt x="4099" y="165743"/>
                    <a:pt x="4226" y="164168"/>
                    <a:pt x="3957" y="162629"/>
                  </a:cubicBezTo>
                  <a:cubicBezTo>
                    <a:pt x="3762" y="161510"/>
                    <a:pt x="3868" y="160369"/>
                    <a:pt x="3646" y="159282"/>
                  </a:cubicBezTo>
                  <a:cubicBezTo>
                    <a:pt x="3305" y="157617"/>
                    <a:pt x="3547" y="155947"/>
                    <a:pt x="3446" y="154283"/>
                  </a:cubicBezTo>
                  <a:cubicBezTo>
                    <a:pt x="3366" y="152981"/>
                    <a:pt x="3393" y="151625"/>
                    <a:pt x="3549" y="150304"/>
                  </a:cubicBezTo>
                  <a:cubicBezTo>
                    <a:pt x="3573" y="150105"/>
                    <a:pt x="3598" y="149915"/>
                    <a:pt x="3578" y="149642"/>
                  </a:cubicBezTo>
                  <a:lnTo>
                    <a:pt x="3578" y="149642"/>
                  </a:lnTo>
                  <a:cubicBezTo>
                    <a:pt x="3790" y="150082"/>
                    <a:pt x="4080" y="150206"/>
                    <a:pt x="4374" y="150206"/>
                  </a:cubicBezTo>
                  <a:cubicBezTo>
                    <a:pt x="4720" y="150206"/>
                    <a:pt x="5072" y="150035"/>
                    <a:pt x="5313" y="150001"/>
                  </a:cubicBezTo>
                  <a:cubicBezTo>
                    <a:pt x="6935" y="149773"/>
                    <a:pt x="8546" y="149699"/>
                    <a:pt x="10178" y="149675"/>
                  </a:cubicBezTo>
                  <a:cubicBezTo>
                    <a:pt x="11744" y="149651"/>
                    <a:pt x="13313" y="149482"/>
                    <a:pt x="14871" y="149342"/>
                  </a:cubicBezTo>
                  <a:cubicBezTo>
                    <a:pt x="15011" y="149330"/>
                    <a:pt x="15153" y="149326"/>
                    <a:pt x="15298" y="149326"/>
                  </a:cubicBezTo>
                  <a:cubicBezTo>
                    <a:pt x="15491" y="149326"/>
                    <a:pt x="15687" y="149332"/>
                    <a:pt x="15883" y="149332"/>
                  </a:cubicBezTo>
                  <a:cubicBezTo>
                    <a:pt x="16417" y="149332"/>
                    <a:pt x="16952" y="149285"/>
                    <a:pt x="17421" y="148935"/>
                  </a:cubicBezTo>
                  <a:cubicBezTo>
                    <a:pt x="17577" y="149082"/>
                    <a:pt x="17739" y="149129"/>
                    <a:pt x="17904" y="149129"/>
                  </a:cubicBezTo>
                  <a:cubicBezTo>
                    <a:pt x="18194" y="149129"/>
                    <a:pt x="18495" y="148985"/>
                    <a:pt x="18802" y="148985"/>
                  </a:cubicBezTo>
                  <a:cubicBezTo>
                    <a:pt x="18856" y="148985"/>
                    <a:pt x="18910" y="148990"/>
                    <a:pt x="18964" y="149000"/>
                  </a:cubicBezTo>
                  <a:cubicBezTo>
                    <a:pt x="19080" y="149023"/>
                    <a:pt x="19198" y="149033"/>
                    <a:pt x="19318" y="149033"/>
                  </a:cubicBezTo>
                  <a:cubicBezTo>
                    <a:pt x="19881" y="149033"/>
                    <a:pt x="20483" y="148821"/>
                    <a:pt x="21066" y="148777"/>
                  </a:cubicBezTo>
                  <a:cubicBezTo>
                    <a:pt x="22179" y="148694"/>
                    <a:pt x="23286" y="148565"/>
                    <a:pt x="24403" y="148501"/>
                  </a:cubicBezTo>
                  <a:cubicBezTo>
                    <a:pt x="25677" y="148430"/>
                    <a:pt x="26963" y="148347"/>
                    <a:pt x="28236" y="148246"/>
                  </a:cubicBezTo>
                  <a:cubicBezTo>
                    <a:pt x="28615" y="148215"/>
                    <a:pt x="29054" y="148046"/>
                    <a:pt x="29486" y="148046"/>
                  </a:cubicBezTo>
                  <a:cubicBezTo>
                    <a:pt x="29752" y="148046"/>
                    <a:pt x="30015" y="148110"/>
                    <a:pt x="30261" y="148309"/>
                  </a:cubicBezTo>
                  <a:cubicBezTo>
                    <a:pt x="30272" y="148318"/>
                    <a:pt x="30290" y="148322"/>
                    <a:pt x="30310" y="148322"/>
                  </a:cubicBezTo>
                  <a:cubicBezTo>
                    <a:pt x="30345" y="148322"/>
                    <a:pt x="30389" y="148311"/>
                    <a:pt x="30422" y="148301"/>
                  </a:cubicBezTo>
                  <a:cubicBezTo>
                    <a:pt x="30993" y="148137"/>
                    <a:pt x="31573" y="148100"/>
                    <a:pt x="32157" y="148100"/>
                  </a:cubicBezTo>
                  <a:cubicBezTo>
                    <a:pt x="32627" y="148100"/>
                    <a:pt x="33100" y="148124"/>
                    <a:pt x="33571" y="148124"/>
                  </a:cubicBezTo>
                  <a:cubicBezTo>
                    <a:pt x="34162" y="148124"/>
                    <a:pt x="34752" y="148086"/>
                    <a:pt x="35332" y="147918"/>
                  </a:cubicBezTo>
                  <a:cubicBezTo>
                    <a:pt x="35464" y="147879"/>
                    <a:pt x="35604" y="147865"/>
                    <a:pt x="35747" y="147865"/>
                  </a:cubicBezTo>
                  <a:cubicBezTo>
                    <a:pt x="36059" y="147865"/>
                    <a:pt x="36391" y="147932"/>
                    <a:pt x="36703" y="147963"/>
                  </a:cubicBezTo>
                  <a:cubicBezTo>
                    <a:pt x="37022" y="147995"/>
                    <a:pt x="37341" y="148015"/>
                    <a:pt x="37657" y="148015"/>
                  </a:cubicBezTo>
                  <a:cubicBezTo>
                    <a:pt x="38286" y="148015"/>
                    <a:pt x="38906" y="147934"/>
                    <a:pt x="39503" y="147703"/>
                  </a:cubicBezTo>
                  <a:cubicBezTo>
                    <a:pt x="39555" y="147682"/>
                    <a:pt x="39601" y="147674"/>
                    <a:pt x="39644" y="147674"/>
                  </a:cubicBezTo>
                  <a:cubicBezTo>
                    <a:pt x="39832" y="147674"/>
                    <a:pt x="39950" y="147832"/>
                    <a:pt x="40157" y="147832"/>
                  </a:cubicBezTo>
                  <a:cubicBezTo>
                    <a:pt x="40180" y="147832"/>
                    <a:pt x="40204" y="147830"/>
                    <a:pt x="40229" y="147826"/>
                  </a:cubicBezTo>
                  <a:cubicBezTo>
                    <a:pt x="41057" y="147688"/>
                    <a:pt x="41914" y="147535"/>
                    <a:pt x="42748" y="147535"/>
                  </a:cubicBezTo>
                  <a:cubicBezTo>
                    <a:pt x="42992" y="147535"/>
                    <a:pt x="43234" y="147548"/>
                    <a:pt x="43473" y="147578"/>
                  </a:cubicBezTo>
                  <a:cubicBezTo>
                    <a:pt x="43814" y="147622"/>
                    <a:pt x="44151" y="147637"/>
                    <a:pt x="44486" y="147637"/>
                  </a:cubicBezTo>
                  <a:cubicBezTo>
                    <a:pt x="45212" y="147637"/>
                    <a:pt x="45926" y="147563"/>
                    <a:pt x="46650" y="147534"/>
                  </a:cubicBezTo>
                  <a:cubicBezTo>
                    <a:pt x="47671" y="147494"/>
                    <a:pt x="48691" y="147460"/>
                    <a:pt x="49712" y="147443"/>
                  </a:cubicBezTo>
                  <a:cubicBezTo>
                    <a:pt x="50088" y="147437"/>
                    <a:pt x="50465" y="147436"/>
                    <a:pt x="50841" y="147436"/>
                  </a:cubicBezTo>
                  <a:cubicBezTo>
                    <a:pt x="51015" y="147436"/>
                    <a:pt x="51189" y="147436"/>
                    <a:pt x="51363" y="147436"/>
                  </a:cubicBezTo>
                  <a:cubicBezTo>
                    <a:pt x="52055" y="147436"/>
                    <a:pt x="52747" y="147433"/>
                    <a:pt x="53438" y="147400"/>
                  </a:cubicBezTo>
                  <a:cubicBezTo>
                    <a:pt x="53618" y="147392"/>
                    <a:pt x="53799" y="147389"/>
                    <a:pt x="53982" y="147389"/>
                  </a:cubicBezTo>
                  <a:cubicBezTo>
                    <a:pt x="54287" y="147389"/>
                    <a:pt x="54594" y="147397"/>
                    <a:pt x="54898" y="147397"/>
                  </a:cubicBezTo>
                  <a:cubicBezTo>
                    <a:pt x="55452" y="147397"/>
                    <a:pt x="55997" y="147371"/>
                    <a:pt x="56502" y="147228"/>
                  </a:cubicBezTo>
                  <a:cubicBezTo>
                    <a:pt x="56598" y="147201"/>
                    <a:pt x="56688" y="147191"/>
                    <a:pt x="56775" y="147191"/>
                  </a:cubicBezTo>
                  <a:cubicBezTo>
                    <a:pt x="57070" y="147191"/>
                    <a:pt x="57324" y="147311"/>
                    <a:pt x="57608" y="147311"/>
                  </a:cubicBezTo>
                  <a:cubicBezTo>
                    <a:pt x="57723" y="147311"/>
                    <a:pt x="57844" y="147291"/>
                    <a:pt x="57973" y="147235"/>
                  </a:cubicBezTo>
                  <a:cubicBezTo>
                    <a:pt x="58180" y="147147"/>
                    <a:pt x="58408" y="147119"/>
                    <a:pt x="58647" y="147119"/>
                  </a:cubicBezTo>
                  <a:cubicBezTo>
                    <a:pt x="59046" y="147119"/>
                    <a:pt x="59476" y="147197"/>
                    <a:pt x="59889" y="147197"/>
                  </a:cubicBezTo>
                  <a:cubicBezTo>
                    <a:pt x="59936" y="147197"/>
                    <a:pt x="59983" y="147196"/>
                    <a:pt x="60030" y="147193"/>
                  </a:cubicBezTo>
                  <a:cubicBezTo>
                    <a:pt x="60663" y="147163"/>
                    <a:pt x="61312" y="147109"/>
                    <a:pt x="61959" y="147109"/>
                  </a:cubicBezTo>
                  <a:cubicBezTo>
                    <a:pt x="62437" y="147109"/>
                    <a:pt x="62915" y="147138"/>
                    <a:pt x="63385" y="147228"/>
                  </a:cubicBezTo>
                  <a:cubicBezTo>
                    <a:pt x="63483" y="147247"/>
                    <a:pt x="63560" y="147263"/>
                    <a:pt x="63623" y="147263"/>
                  </a:cubicBezTo>
                  <a:cubicBezTo>
                    <a:pt x="63734" y="147263"/>
                    <a:pt x="63799" y="147212"/>
                    <a:pt x="63850" y="147035"/>
                  </a:cubicBezTo>
                  <a:cubicBezTo>
                    <a:pt x="63876" y="146941"/>
                    <a:pt x="63950" y="146893"/>
                    <a:pt x="64042" y="146893"/>
                  </a:cubicBezTo>
                  <a:cubicBezTo>
                    <a:pt x="64065" y="146893"/>
                    <a:pt x="64088" y="146896"/>
                    <a:pt x="64113" y="146901"/>
                  </a:cubicBezTo>
                  <a:cubicBezTo>
                    <a:pt x="64760" y="147056"/>
                    <a:pt x="65409" y="147105"/>
                    <a:pt x="66059" y="147105"/>
                  </a:cubicBezTo>
                  <a:cubicBezTo>
                    <a:pt x="67059" y="147105"/>
                    <a:pt x="68061" y="146990"/>
                    <a:pt x="69061" y="146972"/>
                  </a:cubicBezTo>
                  <a:cubicBezTo>
                    <a:pt x="69317" y="146967"/>
                    <a:pt x="69574" y="146965"/>
                    <a:pt x="69830" y="146965"/>
                  </a:cubicBezTo>
                  <a:cubicBezTo>
                    <a:pt x="70953" y="146965"/>
                    <a:pt x="72075" y="147003"/>
                    <a:pt x="73197" y="147020"/>
                  </a:cubicBezTo>
                  <a:cubicBezTo>
                    <a:pt x="73217" y="147020"/>
                    <a:pt x="73236" y="147021"/>
                    <a:pt x="73255" y="147021"/>
                  </a:cubicBezTo>
                  <a:cubicBezTo>
                    <a:pt x="74020" y="147021"/>
                    <a:pt x="74790" y="146803"/>
                    <a:pt x="75556" y="146667"/>
                  </a:cubicBezTo>
                  <a:cubicBezTo>
                    <a:pt x="75806" y="146622"/>
                    <a:pt x="76058" y="146532"/>
                    <a:pt x="76298" y="146532"/>
                  </a:cubicBezTo>
                  <a:cubicBezTo>
                    <a:pt x="76512" y="146532"/>
                    <a:pt x="76718" y="146604"/>
                    <a:pt x="76907" y="146843"/>
                  </a:cubicBezTo>
                  <a:cubicBezTo>
                    <a:pt x="76925" y="146866"/>
                    <a:pt x="76981" y="146878"/>
                    <a:pt x="77039" y="146878"/>
                  </a:cubicBezTo>
                  <a:cubicBezTo>
                    <a:pt x="77102" y="146878"/>
                    <a:pt x="77169" y="146864"/>
                    <a:pt x="77197" y="146838"/>
                  </a:cubicBezTo>
                  <a:cubicBezTo>
                    <a:pt x="77526" y="146531"/>
                    <a:pt x="77874" y="146443"/>
                    <a:pt x="78229" y="146443"/>
                  </a:cubicBezTo>
                  <a:cubicBezTo>
                    <a:pt x="78698" y="146443"/>
                    <a:pt x="79181" y="146597"/>
                    <a:pt x="79652" y="146603"/>
                  </a:cubicBezTo>
                  <a:cubicBezTo>
                    <a:pt x="79654" y="146603"/>
                    <a:pt x="79657" y="146603"/>
                    <a:pt x="79659" y="146603"/>
                  </a:cubicBezTo>
                  <a:cubicBezTo>
                    <a:pt x="79890" y="146603"/>
                    <a:pt x="80120" y="146449"/>
                    <a:pt x="80354" y="146441"/>
                  </a:cubicBezTo>
                  <a:cubicBezTo>
                    <a:pt x="82224" y="146383"/>
                    <a:pt x="84096" y="146388"/>
                    <a:pt x="85963" y="146276"/>
                  </a:cubicBezTo>
                  <a:cubicBezTo>
                    <a:pt x="86056" y="146270"/>
                    <a:pt x="86150" y="146268"/>
                    <a:pt x="86244" y="146268"/>
                  </a:cubicBezTo>
                  <a:cubicBezTo>
                    <a:pt x="86543" y="146268"/>
                    <a:pt x="86846" y="146290"/>
                    <a:pt x="87147" y="146290"/>
                  </a:cubicBezTo>
                  <a:cubicBezTo>
                    <a:pt x="87576" y="146290"/>
                    <a:pt x="88003" y="146246"/>
                    <a:pt x="88420" y="146036"/>
                  </a:cubicBezTo>
                  <a:cubicBezTo>
                    <a:pt x="88476" y="146008"/>
                    <a:pt x="88539" y="145997"/>
                    <a:pt x="88608" y="145997"/>
                  </a:cubicBezTo>
                  <a:cubicBezTo>
                    <a:pt x="88812" y="145997"/>
                    <a:pt x="89060" y="146090"/>
                    <a:pt x="89280" y="146090"/>
                  </a:cubicBezTo>
                  <a:cubicBezTo>
                    <a:pt x="89312" y="146090"/>
                    <a:pt x="89345" y="146088"/>
                    <a:pt x="89376" y="146083"/>
                  </a:cubicBezTo>
                  <a:cubicBezTo>
                    <a:pt x="90623" y="145892"/>
                    <a:pt x="91896" y="146029"/>
                    <a:pt x="93120" y="145458"/>
                  </a:cubicBezTo>
                  <a:cubicBezTo>
                    <a:pt x="93470" y="145294"/>
                    <a:pt x="93855" y="145253"/>
                    <a:pt x="94254" y="145253"/>
                  </a:cubicBezTo>
                  <a:close/>
                  <a:moveTo>
                    <a:pt x="53331" y="0"/>
                  </a:moveTo>
                  <a:cubicBezTo>
                    <a:pt x="52790" y="0"/>
                    <a:pt x="52256" y="81"/>
                    <a:pt x="51735" y="93"/>
                  </a:cubicBezTo>
                  <a:cubicBezTo>
                    <a:pt x="51162" y="107"/>
                    <a:pt x="50488" y="242"/>
                    <a:pt x="49913" y="242"/>
                  </a:cubicBezTo>
                  <a:cubicBezTo>
                    <a:pt x="49828" y="242"/>
                    <a:pt x="49745" y="239"/>
                    <a:pt x="49665" y="232"/>
                  </a:cubicBezTo>
                  <a:cubicBezTo>
                    <a:pt x="49182" y="190"/>
                    <a:pt x="48667" y="149"/>
                    <a:pt x="48183" y="149"/>
                  </a:cubicBezTo>
                  <a:cubicBezTo>
                    <a:pt x="47973" y="149"/>
                    <a:pt x="47769" y="157"/>
                    <a:pt x="47577" y="175"/>
                  </a:cubicBezTo>
                  <a:cubicBezTo>
                    <a:pt x="46716" y="259"/>
                    <a:pt x="45866" y="274"/>
                    <a:pt x="45014" y="274"/>
                  </a:cubicBezTo>
                  <a:cubicBezTo>
                    <a:pt x="44536" y="274"/>
                    <a:pt x="44058" y="269"/>
                    <a:pt x="43578" y="269"/>
                  </a:cubicBezTo>
                  <a:cubicBezTo>
                    <a:pt x="43558" y="269"/>
                    <a:pt x="43539" y="269"/>
                    <a:pt x="43519" y="269"/>
                  </a:cubicBezTo>
                  <a:cubicBezTo>
                    <a:pt x="42288" y="270"/>
                    <a:pt x="41033" y="346"/>
                    <a:pt x="39793" y="433"/>
                  </a:cubicBezTo>
                  <a:cubicBezTo>
                    <a:pt x="39473" y="457"/>
                    <a:pt x="39110" y="632"/>
                    <a:pt x="38806" y="632"/>
                  </a:cubicBezTo>
                  <a:cubicBezTo>
                    <a:pt x="38704" y="632"/>
                    <a:pt x="38609" y="613"/>
                    <a:pt x="38524" y="561"/>
                  </a:cubicBezTo>
                  <a:cubicBezTo>
                    <a:pt x="38116" y="314"/>
                    <a:pt x="37695" y="268"/>
                    <a:pt x="37273" y="268"/>
                  </a:cubicBezTo>
                  <a:cubicBezTo>
                    <a:pt x="37022" y="268"/>
                    <a:pt x="36770" y="285"/>
                    <a:pt x="36520" y="285"/>
                  </a:cubicBezTo>
                  <a:cubicBezTo>
                    <a:pt x="36309" y="285"/>
                    <a:pt x="36099" y="273"/>
                    <a:pt x="35891" y="230"/>
                  </a:cubicBezTo>
                  <a:cubicBezTo>
                    <a:pt x="35868" y="225"/>
                    <a:pt x="35846" y="222"/>
                    <a:pt x="35825" y="222"/>
                  </a:cubicBezTo>
                  <a:cubicBezTo>
                    <a:pt x="35599" y="222"/>
                    <a:pt x="35544" y="498"/>
                    <a:pt x="35292" y="498"/>
                  </a:cubicBezTo>
                  <a:cubicBezTo>
                    <a:pt x="35265" y="498"/>
                    <a:pt x="35236" y="495"/>
                    <a:pt x="35203" y="488"/>
                  </a:cubicBezTo>
                  <a:cubicBezTo>
                    <a:pt x="34712" y="378"/>
                    <a:pt x="34212" y="335"/>
                    <a:pt x="33706" y="335"/>
                  </a:cubicBezTo>
                  <a:cubicBezTo>
                    <a:pt x="33371" y="335"/>
                    <a:pt x="33033" y="354"/>
                    <a:pt x="32694" y="384"/>
                  </a:cubicBezTo>
                  <a:cubicBezTo>
                    <a:pt x="32294" y="418"/>
                    <a:pt x="31892" y="428"/>
                    <a:pt x="31490" y="428"/>
                  </a:cubicBezTo>
                  <a:cubicBezTo>
                    <a:pt x="30939" y="428"/>
                    <a:pt x="30386" y="409"/>
                    <a:pt x="29835" y="409"/>
                  </a:cubicBezTo>
                  <a:cubicBezTo>
                    <a:pt x="29792" y="409"/>
                    <a:pt x="29749" y="409"/>
                    <a:pt x="29705" y="410"/>
                  </a:cubicBezTo>
                  <a:cubicBezTo>
                    <a:pt x="29698" y="410"/>
                    <a:pt x="29692" y="410"/>
                    <a:pt x="29685" y="410"/>
                  </a:cubicBezTo>
                  <a:cubicBezTo>
                    <a:pt x="29114" y="410"/>
                    <a:pt x="28528" y="299"/>
                    <a:pt x="27973" y="299"/>
                  </a:cubicBezTo>
                  <a:cubicBezTo>
                    <a:pt x="27848" y="299"/>
                    <a:pt x="27725" y="304"/>
                    <a:pt x="27604" y="318"/>
                  </a:cubicBezTo>
                  <a:cubicBezTo>
                    <a:pt x="26336" y="461"/>
                    <a:pt x="25062" y="424"/>
                    <a:pt x="23793" y="574"/>
                  </a:cubicBezTo>
                  <a:cubicBezTo>
                    <a:pt x="22541" y="722"/>
                    <a:pt x="21316" y="1040"/>
                    <a:pt x="20059" y="1175"/>
                  </a:cubicBezTo>
                  <a:cubicBezTo>
                    <a:pt x="19981" y="1183"/>
                    <a:pt x="19902" y="1186"/>
                    <a:pt x="19824" y="1186"/>
                  </a:cubicBezTo>
                  <a:cubicBezTo>
                    <a:pt x="19597" y="1186"/>
                    <a:pt x="19370" y="1160"/>
                    <a:pt x="19142" y="1160"/>
                  </a:cubicBezTo>
                  <a:cubicBezTo>
                    <a:pt x="19004" y="1160"/>
                    <a:pt x="18865" y="1170"/>
                    <a:pt x="18726" y="1201"/>
                  </a:cubicBezTo>
                  <a:cubicBezTo>
                    <a:pt x="18030" y="1356"/>
                    <a:pt x="17322" y="1572"/>
                    <a:pt x="16686" y="1804"/>
                  </a:cubicBezTo>
                  <a:cubicBezTo>
                    <a:pt x="15988" y="2059"/>
                    <a:pt x="15253" y="2130"/>
                    <a:pt x="14557" y="2394"/>
                  </a:cubicBezTo>
                  <a:cubicBezTo>
                    <a:pt x="13341" y="2857"/>
                    <a:pt x="12217" y="3521"/>
                    <a:pt x="10998" y="3933"/>
                  </a:cubicBezTo>
                  <a:cubicBezTo>
                    <a:pt x="10525" y="4094"/>
                    <a:pt x="10379" y="4700"/>
                    <a:pt x="9902" y="4700"/>
                  </a:cubicBezTo>
                  <a:cubicBezTo>
                    <a:pt x="9862" y="4700"/>
                    <a:pt x="9820" y="4696"/>
                    <a:pt x="9776" y="4687"/>
                  </a:cubicBezTo>
                  <a:cubicBezTo>
                    <a:pt x="9710" y="4673"/>
                    <a:pt x="9649" y="4667"/>
                    <a:pt x="9593" y="4667"/>
                  </a:cubicBezTo>
                  <a:cubicBezTo>
                    <a:pt x="9346" y="4667"/>
                    <a:pt x="9191" y="4792"/>
                    <a:pt x="9003" y="4975"/>
                  </a:cubicBezTo>
                  <a:cubicBezTo>
                    <a:pt x="8096" y="5865"/>
                    <a:pt x="7118" y="6690"/>
                    <a:pt x="6257" y="7620"/>
                  </a:cubicBezTo>
                  <a:cubicBezTo>
                    <a:pt x="5339" y="8611"/>
                    <a:pt x="4372" y="9527"/>
                    <a:pt x="3751" y="10816"/>
                  </a:cubicBezTo>
                  <a:cubicBezTo>
                    <a:pt x="2836" y="12714"/>
                    <a:pt x="2386" y="14743"/>
                    <a:pt x="1862" y="16730"/>
                  </a:cubicBezTo>
                  <a:cubicBezTo>
                    <a:pt x="1511" y="18059"/>
                    <a:pt x="1533" y="19522"/>
                    <a:pt x="1316" y="20925"/>
                  </a:cubicBezTo>
                  <a:cubicBezTo>
                    <a:pt x="1144" y="22040"/>
                    <a:pt x="1230" y="23224"/>
                    <a:pt x="991" y="24350"/>
                  </a:cubicBezTo>
                  <a:cubicBezTo>
                    <a:pt x="799" y="25259"/>
                    <a:pt x="993" y="26165"/>
                    <a:pt x="790" y="27096"/>
                  </a:cubicBezTo>
                  <a:cubicBezTo>
                    <a:pt x="540" y="28246"/>
                    <a:pt x="814" y="29473"/>
                    <a:pt x="616" y="30689"/>
                  </a:cubicBezTo>
                  <a:cubicBezTo>
                    <a:pt x="485" y="31490"/>
                    <a:pt x="628" y="32383"/>
                    <a:pt x="581" y="33232"/>
                  </a:cubicBezTo>
                  <a:cubicBezTo>
                    <a:pt x="529" y="34164"/>
                    <a:pt x="490" y="35106"/>
                    <a:pt x="492" y="36029"/>
                  </a:cubicBezTo>
                  <a:cubicBezTo>
                    <a:pt x="494" y="36933"/>
                    <a:pt x="553" y="37890"/>
                    <a:pt x="744" y="38769"/>
                  </a:cubicBezTo>
                  <a:cubicBezTo>
                    <a:pt x="867" y="39330"/>
                    <a:pt x="380" y="39737"/>
                    <a:pt x="623" y="40186"/>
                  </a:cubicBezTo>
                  <a:cubicBezTo>
                    <a:pt x="1035" y="40945"/>
                    <a:pt x="637" y="41732"/>
                    <a:pt x="755" y="42513"/>
                  </a:cubicBezTo>
                  <a:cubicBezTo>
                    <a:pt x="850" y="43130"/>
                    <a:pt x="736" y="43808"/>
                    <a:pt x="778" y="44475"/>
                  </a:cubicBezTo>
                  <a:cubicBezTo>
                    <a:pt x="818" y="45100"/>
                    <a:pt x="1060" y="45750"/>
                    <a:pt x="705" y="46461"/>
                  </a:cubicBezTo>
                  <a:cubicBezTo>
                    <a:pt x="444" y="46984"/>
                    <a:pt x="695" y="47739"/>
                    <a:pt x="657" y="48398"/>
                  </a:cubicBezTo>
                  <a:cubicBezTo>
                    <a:pt x="629" y="48910"/>
                    <a:pt x="808" y="49478"/>
                    <a:pt x="723" y="50031"/>
                  </a:cubicBezTo>
                  <a:cubicBezTo>
                    <a:pt x="628" y="50638"/>
                    <a:pt x="526" y="51405"/>
                    <a:pt x="626" y="51838"/>
                  </a:cubicBezTo>
                  <a:cubicBezTo>
                    <a:pt x="807" y="52622"/>
                    <a:pt x="639" y="53362"/>
                    <a:pt x="641" y="54083"/>
                  </a:cubicBezTo>
                  <a:cubicBezTo>
                    <a:pt x="645" y="55048"/>
                    <a:pt x="399" y="56038"/>
                    <a:pt x="635" y="56996"/>
                  </a:cubicBezTo>
                  <a:cubicBezTo>
                    <a:pt x="744" y="57444"/>
                    <a:pt x="652" y="57696"/>
                    <a:pt x="370" y="57969"/>
                  </a:cubicBezTo>
                  <a:cubicBezTo>
                    <a:pt x="956" y="58386"/>
                    <a:pt x="366" y="58983"/>
                    <a:pt x="613" y="59487"/>
                  </a:cubicBezTo>
                  <a:cubicBezTo>
                    <a:pt x="985" y="60245"/>
                    <a:pt x="1" y="61083"/>
                    <a:pt x="674" y="61875"/>
                  </a:cubicBezTo>
                  <a:cubicBezTo>
                    <a:pt x="714" y="61922"/>
                    <a:pt x="667" y="62092"/>
                    <a:pt x="611" y="62166"/>
                  </a:cubicBezTo>
                  <a:cubicBezTo>
                    <a:pt x="53" y="62889"/>
                    <a:pt x="516" y="63706"/>
                    <a:pt x="547" y="64422"/>
                  </a:cubicBezTo>
                  <a:cubicBezTo>
                    <a:pt x="577" y="65076"/>
                    <a:pt x="682" y="65889"/>
                    <a:pt x="481" y="66361"/>
                  </a:cubicBezTo>
                  <a:cubicBezTo>
                    <a:pt x="219" y="66971"/>
                    <a:pt x="836" y="67589"/>
                    <a:pt x="269" y="68060"/>
                  </a:cubicBezTo>
                  <a:cubicBezTo>
                    <a:pt x="748" y="68821"/>
                    <a:pt x="302" y="69686"/>
                    <a:pt x="554" y="70490"/>
                  </a:cubicBezTo>
                  <a:cubicBezTo>
                    <a:pt x="783" y="71220"/>
                    <a:pt x="284" y="71959"/>
                    <a:pt x="425" y="72745"/>
                  </a:cubicBezTo>
                  <a:cubicBezTo>
                    <a:pt x="468" y="72990"/>
                    <a:pt x="696" y="73171"/>
                    <a:pt x="614" y="73468"/>
                  </a:cubicBezTo>
                  <a:cubicBezTo>
                    <a:pt x="327" y="74513"/>
                    <a:pt x="755" y="75572"/>
                    <a:pt x="553" y="76646"/>
                  </a:cubicBezTo>
                  <a:cubicBezTo>
                    <a:pt x="407" y="77425"/>
                    <a:pt x="396" y="78307"/>
                    <a:pt x="622" y="79052"/>
                  </a:cubicBezTo>
                  <a:cubicBezTo>
                    <a:pt x="762" y="79516"/>
                    <a:pt x="377" y="79832"/>
                    <a:pt x="584" y="80204"/>
                  </a:cubicBezTo>
                  <a:cubicBezTo>
                    <a:pt x="857" y="80695"/>
                    <a:pt x="774" y="81266"/>
                    <a:pt x="758" y="81754"/>
                  </a:cubicBezTo>
                  <a:cubicBezTo>
                    <a:pt x="715" y="83129"/>
                    <a:pt x="853" y="84503"/>
                    <a:pt x="750" y="85866"/>
                  </a:cubicBezTo>
                  <a:cubicBezTo>
                    <a:pt x="715" y="86329"/>
                    <a:pt x="1263" y="86621"/>
                    <a:pt x="1037" y="86924"/>
                  </a:cubicBezTo>
                  <a:cubicBezTo>
                    <a:pt x="553" y="87576"/>
                    <a:pt x="1428" y="88296"/>
                    <a:pt x="850" y="88890"/>
                  </a:cubicBezTo>
                  <a:cubicBezTo>
                    <a:pt x="1333" y="90130"/>
                    <a:pt x="1009" y="91430"/>
                    <a:pt x="1135" y="92697"/>
                  </a:cubicBezTo>
                  <a:cubicBezTo>
                    <a:pt x="1283" y="94185"/>
                    <a:pt x="1484" y="95666"/>
                    <a:pt x="1493" y="97171"/>
                  </a:cubicBezTo>
                  <a:cubicBezTo>
                    <a:pt x="1496" y="97594"/>
                    <a:pt x="1293" y="98235"/>
                    <a:pt x="1321" y="98256"/>
                  </a:cubicBezTo>
                  <a:cubicBezTo>
                    <a:pt x="2155" y="98878"/>
                    <a:pt x="1461" y="99672"/>
                    <a:pt x="1456" y="100298"/>
                  </a:cubicBezTo>
                  <a:cubicBezTo>
                    <a:pt x="1450" y="101120"/>
                    <a:pt x="1713" y="101934"/>
                    <a:pt x="1506" y="102796"/>
                  </a:cubicBezTo>
                  <a:cubicBezTo>
                    <a:pt x="1334" y="103505"/>
                    <a:pt x="1829" y="104482"/>
                    <a:pt x="1502" y="105022"/>
                  </a:cubicBezTo>
                  <a:cubicBezTo>
                    <a:pt x="1058" y="105753"/>
                    <a:pt x="1608" y="106348"/>
                    <a:pt x="1397" y="107012"/>
                  </a:cubicBezTo>
                  <a:cubicBezTo>
                    <a:pt x="1321" y="107252"/>
                    <a:pt x="1101" y="107740"/>
                    <a:pt x="1301" y="108094"/>
                  </a:cubicBezTo>
                  <a:cubicBezTo>
                    <a:pt x="1876" y="109108"/>
                    <a:pt x="1540" y="110222"/>
                    <a:pt x="1660" y="111282"/>
                  </a:cubicBezTo>
                  <a:cubicBezTo>
                    <a:pt x="1782" y="112366"/>
                    <a:pt x="1799" y="113471"/>
                    <a:pt x="1851" y="114560"/>
                  </a:cubicBezTo>
                  <a:cubicBezTo>
                    <a:pt x="1896" y="115494"/>
                    <a:pt x="2039" y="116436"/>
                    <a:pt x="1939" y="117408"/>
                  </a:cubicBezTo>
                  <a:cubicBezTo>
                    <a:pt x="1835" y="118431"/>
                    <a:pt x="1786" y="119505"/>
                    <a:pt x="1891" y="120543"/>
                  </a:cubicBezTo>
                  <a:cubicBezTo>
                    <a:pt x="2055" y="122188"/>
                    <a:pt x="1836" y="123814"/>
                    <a:pt x="1798" y="125449"/>
                  </a:cubicBezTo>
                  <a:cubicBezTo>
                    <a:pt x="1775" y="126435"/>
                    <a:pt x="1771" y="127421"/>
                    <a:pt x="1764" y="128407"/>
                  </a:cubicBezTo>
                  <a:cubicBezTo>
                    <a:pt x="1758" y="129203"/>
                    <a:pt x="1897" y="130031"/>
                    <a:pt x="1725" y="130787"/>
                  </a:cubicBezTo>
                  <a:cubicBezTo>
                    <a:pt x="1508" y="131744"/>
                    <a:pt x="1751" y="132695"/>
                    <a:pt x="1535" y="133666"/>
                  </a:cubicBezTo>
                  <a:cubicBezTo>
                    <a:pt x="1410" y="134230"/>
                    <a:pt x="1161" y="135096"/>
                    <a:pt x="1771" y="135719"/>
                  </a:cubicBezTo>
                  <a:cubicBezTo>
                    <a:pt x="1820" y="135768"/>
                    <a:pt x="1655" y="136004"/>
                    <a:pt x="1622" y="136161"/>
                  </a:cubicBezTo>
                  <a:cubicBezTo>
                    <a:pt x="1487" y="136800"/>
                    <a:pt x="1222" y="137410"/>
                    <a:pt x="1278" y="138094"/>
                  </a:cubicBezTo>
                  <a:cubicBezTo>
                    <a:pt x="1298" y="138327"/>
                    <a:pt x="1461" y="138480"/>
                    <a:pt x="1382" y="138824"/>
                  </a:cubicBezTo>
                  <a:cubicBezTo>
                    <a:pt x="1157" y="139810"/>
                    <a:pt x="1059" y="140891"/>
                    <a:pt x="1225" y="141882"/>
                  </a:cubicBezTo>
                  <a:cubicBezTo>
                    <a:pt x="1355" y="142667"/>
                    <a:pt x="1094" y="143408"/>
                    <a:pt x="1267" y="144167"/>
                  </a:cubicBezTo>
                  <a:cubicBezTo>
                    <a:pt x="1473" y="145063"/>
                    <a:pt x="1029" y="146014"/>
                    <a:pt x="1304" y="146861"/>
                  </a:cubicBezTo>
                  <a:cubicBezTo>
                    <a:pt x="1549" y="147610"/>
                    <a:pt x="807" y="148349"/>
                    <a:pt x="1427" y="149021"/>
                  </a:cubicBezTo>
                  <a:cubicBezTo>
                    <a:pt x="949" y="150380"/>
                    <a:pt x="1230" y="151811"/>
                    <a:pt x="1103" y="153202"/>
                  </a:cubicBezTo>
                  <a:cubicBezTo>
                    <a:pt x="1017" y="154166"/>
                    <a:pt x="1207" y="155214"/>
                    <a:pt x="1241" y="156224"/>
                  </a:cubicBezTo>
                  <a:cubicBezTo>
                    <a:pt x="1261" y="156867"/>
                    <a:pt x="1542" y="157514"/>
                    <a:pt x="1505" y="158081"/>
                  </a:cubicBezTo>
                  <a:cubicBezTo>
                    <a:pt x="1459" y="158783"/>
                    <a:pt x="1534" y="159463"/>
                    <a:pt x="1554" y="160149"/>
                  </a:cubicBezTo>
                  <a:cubicBezTo>
                    <a:pt x="1585" y="161208"/>
                    <a:pt x="1704" y="162263"/>
                    <a:pt x="1760" y="163321"/>
                  </a:cubicBezTo>
                  <a:cubicBezTo>
                    <a:pt x="1826" y="164528"/>
                    <a:pt x="1779" y="165731"/>
                    <a:pt x="2137" y="166926"/>
                  </a:cubicBezTo>
                  <a:cubicBezTo>
                    <a:pt x="2342" y="167608"/>
                    <a:pt x="2273" y="168380"/>
                    <a:pt x="2557" y="169007"/>
                  </a:cubicBezTo>
                  <a:cubicBezTo>
                    <a:pt x="2259" y="169451"/>
                    <a:pt x="2753" y="169615"/>
                    <a:pt x="2750" y="169954"/>
                  </a:cubicBezTo>
                  <a:cubicBezTo>
                    <a:pt x="2726" y="171494"/>
                    <a:pt x="3578" y="172790"/>
                    <a:pt x="4158" y="174114"/>
                  </a:cubicBezTo>
                  <a:cubicBezTo>
                    <a:pt x="4844" y="175678"/>
                    <a:pt x="6171" y="176893"/>
                    <a:pt x="7363" y="178120"/>
                  </a:cubicBezTo>
                  <a:cubicBezTo>
                    <a:pt x="8514" y="179306"/>
                    <a:pt x="9710" y="180470"/>
                    <a:pt x="11299" y="181157"/>
                  </a:cubicBezTo>
                  <a:cubicBezTo>
                    <a:pt x="11809" y="181378"/>
                    <a:pt x="12534" y="181419"/>
                    <a:pt x="12822" y="181984"/>
                  </a:cubicBezTo>
                  <a:cubicBezTo>
                    <a:pt x="13120" y="182567"/>
                    <a:pt x="13744" y="182679"/>
                    <a:pt x="14169" y="182839"/>
                  </a:cubicBezTo>
                  <a:cubicBezTo>
                    <a:pt x="15859" y="183478"/>
                    <a:pt x="17688" y="183563"/>
                    <a:pt x="19470" y="183814"/>
                  </a:cubicBezTo>
                  <a:cubicBezTo>
                    <a:pt x="21161" y="184054"/>
                    <a:pt x="22867" y="184117"/>
                    <a:pt x="24580" y="184140"/>
                  </a:cubicBezTo>
                  <a:cubicBezTo>
                    <a:pt x="25780" y="184155"/>
                    <a:pt x="26959" y="184525"/>
                    <a:pt x="28179" y="184525"/>
                  </a:cubicBezTo>
                  <a:cubicBezTo>
                    <a:pt x="28309" y="184525"/>
                    <a:pt x="28439" y="184521"/>
                    <a:pt x="28569" y="184512"/>
                  </a:cubicBezTo>
                  <a:cubicBezTo>
                    <a:pt x="28647" y="184506"/>
                    <a:pt x="28728" y="184504"/>
                    <a:pt x="28810" y="184504"/>
                  </a:cubicBezTo>
                  <a:cubicBezTo>
                    <a:pt x="29069" y="184504"/>
                    <a:pt x="29346" y="184528"/>
                    <a:pt x="29608" y="184555"/>
                  </a:cubicBezTo>
                  <a:cubicBezTo>
                    <a:pt x="31011" y="184694"/>
                    <a:pt x="32431" y="184820"/>
                    <a:pt x="33826" y="184859"/>
                  </a:cubicBezTo>
                  <a:cubicBezTo>
                    <a:pt x="34779" y="184885"/>
                    <a:pt x="35741" y="185021"/>
                    <a:pt x="36682" y="185076"/>
                  </a:cubicBezTo>
                  <a:cubicBezTo>
                    <a:pt x="38289" y="185172"/>
                    <a:pt x="39896" y="185190"/>
                    <a:pt x="41501" y="185244"/>
                  </a:cubicBezTo>
                  <a:cubicBezTo>
                    <a:pt x="42200" y="185268"/>
                    <a:pt x="42898" y="185290"/>
                    <a:pt x="43597" y="185290"/>
                  </a:cubicBezTo>
                  <a:cubicBezTo>
                    <a:pt x="43889" y="185290"/>
                    <a:pt x="44182" y="185286"/>
                    <a:pt x="44475" y="185277"/>
                  </a:cubicBezTo>
                  <a:cubicBezTo>
                    <a:pt x="44687" y="185270"/>
                    <a:pt x="44898" y="185267"/>
                    <a:pt x="45110" y="185267"/>
                  </a:cubicBezTo>
                  <a:cubicBezTo>
                    <a:pt x="46071" y="185267"/>
                    <a:pt x="47034" y="185325"/>
                    <a:pt x="47996" y="185325"/>
                  </a:cubicBezTo>
                  <a:cubicBezTo>
                    <a:pt x="48164" y="185325"/>
                    <a:pt x="48332" y="185323"/>
                    <a:pt x="48500" y="185319"/>
                  </a:cubicBezTo>
                  <a:cubicBezTo>
                    <a:pt x="49156" y="185303"/>
                    <a:pt x="49855" y="185214"/>
                    <a:pt x="50495" y="185214"/>
                  </a:cubicBezTo>
                  <a:cubicBezTo>
                    <a:pt x="50699" y="185214"/>
                    <a:pt x="50896" y="185223"/>
                    <a:pt x="51084" y="185246"/>
                  </a:cubicBezTo>
                  <a:cubicBezTo>
                    <a:pt x="51603" y="185310"/>
                    <a:pt x="52138" y="185336"/>
                    <a:pt x="52655" y="185336"/>
                  </a:cubicBezTo>
                  <a:cubicBezTo>
                    <a:pt x="53016" y="185336"/>
                    <a:pt x="53369" y="185323"/>
                    <a:pt x="53700" y="185303"/>
                  </a:cubicBezTo>
                  <a:cubicBezTo>
                    <a:pt x="54827" y="185233"/>
                    <a:pt x="55955" y="185188"/>
                    <a:pt x="57080" y="185188"/>
                  </a:cubicBezTo>
                  <a:cubicBezTo>
                    <a:pt x="57409" y="185188"/>
                    <a:pt x="57737" y="185192"/>
                    <a:pt x="58066" y="185200"/>
                  </a:cubicBezTo>
                  <a:cubicBezTo>
                    <a:pt x="58193" y="185203"/>
                    <a:pt x="58320" y="185204"/>
                    <a:pt x="58447" y="185204"/>
                  </a:cubicBezTo>
                  <a:cubicBezTo>
                    <a:pt x="59827" y="185204"/>
                    <a:pt x="61189" y="185030"/>
                    <a:pt x="62557" y="184928"/>
                  </a:cubicBezTo>
                  <a:cubicBezTo>
                    <a:pt x="63001" y="184895"/>
                    <a:pt x="63520" y="184754"/>
                    <a:pt x="63963" y="184691"/>
                  </a:cubicBezTo>
                  <a:cubicBezTo>
                    <a:pt x="64590" y="184601"/>
                    <a:pt x="65150" y="184230"/>
                    <a:pt x="65758" y="184230"/>
                  </a:cubicBezTo>
                  <a:cubicBezTo>
                    <a:pt x="65803" y="184230"/>
                    <a:pt x="65849" y="184233"/>
                    <a:pt x="65895" y="184237"/>
                  </a:cubicBezTo>
                  <a:cubicBezTo>
                    <a:pt x="66103" y="184257"/>
                    <a:pt x="66312" y="184265"/>
                    <a:pt x="66520" y="184265"/>
                  </a:cubicBezTo>
                  <a:cubicBezTo>
                    <a:pt x="67103" y="184265"/>
                    <a:pt x="67681" y="184201"/>
                    <a:pt x="68247" y="184146"/>
                  </a:cubicBezTo>
                  <a:cubicBezTo>
                    <a:pt x="69311" y="184045"/>
                    <a:pt x="70396" y="184037"/>
                    <a:pt x="71452" y="183940"/>
                  </a:cubicBezTo>
                  <a:cubicBezTo>
                    <a:pt x="72480" y="183848"/>
                    <a:pt x="73642" y="183877"/>
                    <a:pt x="74622" y="183681"/>
                  </a:cubicBezTo>
                  <a:cubicBezTo>
                    <a:pt x="75694" y="183466"/>
                    <a:pt x="76791" y="183548"/>
                    <a:pt x="77873" y="183233"/>
                  </a:cubicBezTo>
                  <a:cubicBezTo>
                    <a:pt x="78995" y="182906"/>
                    <a:pt x="80231" y="182765"/>
                    <a:pt x="81436" y="182663"/>
                  </a:cubicBezTo>
                  <a:cubicBezTo>
                    <a:pt x="82101" y="182606"/>
                    <a:pt x="82717" y="182191"/>
                    <a:pt x="83396" y="182191"/>
                  </a:cubicBezTo>
                  <a:cubicBezTo>
                    <a:pt x="83580" y="182191"/>
                    <a:pt x="83768" y="182221"/>
                    <a:pt x="83964" y="182297"/>
                  </a:cubicBezTo>
                  <a:cubicBezTo>
                    <a:pt x="83970" y="182300"/>
                    <a:pt x="83977" y="182301"/>
                    <a:pt x="83985" y="182301"/>
                  </a:cubicBezTo>
                  <a:cubicBezTo>
                    <a:pt x="84057" y="182301"/>
                    <a:pt x="84196" y="182215"/>
                    <a:pt x="84224" y="182146"/>
                  </a:cubicBezTo>
                  <a:cubicBezTo>
                    <a:pt x="84321" y="181910"/>
                    <a:pt x="84517" y="181897"/>
                    <a:pt x="84718" y="181897"/>
                  </a:cubicBezTo>
                  <a:cubicBezTo>
                    <a:pt x="84741" y="181897"/>
                    <a:pt x="84765" y="181897"/>
                    <a:pt x="84789" y="181897"/>
                  </a:cubicBezTo>
                  <a:cubicBezTo>
                    <a:pt x="84982" y="181897"/>
                    <a:pt x="85168" y="181886"/>
                    <a:pt x="85263" y="181672"/>
                  </a:cubicBezTo>
                  <a:cubicBezTo>
                    <a:pt x="85409" y="181763"/>
                    <a:pt x="85546" y="181799"/>
                    <a:pt x="85677" y="181799"/>
                  </a:cubicBezTo>
                  <a:cubicBezTo>
                    <a:pt x="86141" y="181799"/>
                    <a:pt x="86527" y="181342"/>
                    <a:pt x="86993" y="181278"/>
                  </a:cubicBezTo>
                  <a:cubicBezTo>
                    <a:pt x="87467" y="181214"/>
                    <a:pt x="88216" y="181173"/>
                    <a:pt x="88734" y="180570"/>
                  </a:cubicBezTo>
                  <a:cubicBezTo>
                    <a:pt x="88982" y="180281"/>
                    <a:pt x="89812" y="180019"/>
                    <a:pt x="90214" y="179736"/>
                  </a:cubicBezTo>
                  <a:cubicBezTo>
                    <a:pt x="90777" y="179341"/>
                    <a:pt x="91431" y="178636"/>
                    <a:pt x="91940" y="178518"/>
                  </a:cubicBezTo>
                  <a:cubicBezTo>
                    <a:pt x="93303" y="178204"/>
                    <a:pt x="93505" y="176913"/>
                    <a:pt x="94368" y="176237"/>
                  </a:cubicBezTo>
                  <a:cubicBezTo>
                    <a:pt x="94910" y="175813"/>
                    <a:pt x="95064" y="175171"/>
                    <a:pt x="95372" y="174618"/>
                  </a:cubicBezTo>
                  <a:cubicBezTo>
                    <a:pt x="95789" y="173868"/>
                    <a:pt x="96337" y="173124"/>
                    <a:pt x="96495" y="172313"/>
                  </a:cubicBezTo>
                  <a:cubicBezTo>
                    <a:pt x="96706" y="171234"/>
                    <a:pt x="97049" y="170226"/>
                    <a:pt x="97498" y="169244"/>
                  </a:cubicBezTo>
                  <a:cubicBezTo>
                    <a:pt x="97568" y="169092"/>
                    <a:pt x="97687" y="168941"/>
                    <a:pt x="97614" y="168805"/>
                  </a:cubicBezTo>
                  <a:cubicBezTo>
                    <a:pt x="97319" y="168257"/>
                    <a:pt x="97625" y="167670"/>
                    <a:pt x="97717" y="167218"/>
                  </a:cubicBezTo>
                  <a:cubicBezTo>
                    <a:pt x="98032" y="165687"/>
                    <a:pt x="97973" y="164140"/>
                    <a:pt x="98130" y="162609"/>
                  </a:cubicBezTo>
                  <a:cubicBezTo>
                    <a:pt x="98244" y="161529"/>
                    <a:pt x="98247" y="160440"/>
                    <a:pt x="98143" y="159358"/>
                  </a:cubicBezTo>
                  <a:cubicBezTo>
                    <a:pt x="98024" y="158133"/>
                    <a:pt x="98368" y="156883"/>
                    <a:pt x="98192" y="155613"/>
                  </a:cubicBezTo>
                  <a:cubicBezTo>
                    <a:pt x="98108" y="155017"/>
                    <a:pt x="98190" y="154366"/>
                    <a:pt x="98216" y="153744"/>
                  </a:cubicBezTo>
                  <a:cubicBezTo>
                    <a:pt x="98263" y="152614"/>
                    <a:pt x="98245" y="151486"/>
                    <a:pt x="98278" y="150358"/>
                  </a:cubicBezTo>
                  <a:cubicBezTo>
                    <a:pt x="98299" y="149564"/>
                    <a:pt x="98176" y="148779"/>
                    <a:pt x="98263" y="147974"/>
                  </a:cubicBezTo>
                  <a:cubicBezTo>
                    <a:pt x="98337" y="147291"/>
                    <a:pt x="98590" y="146623"/>
                    <a:pt x="98491" y="145916"/>
                  </a:cubicBezTo>
                  <a:cubicBezTo>
                    <a:pt x="98445" y="145588"/>
                    <a:pt x="98274" y="145303"/>
                    <a:pt x="98300" y="144937"/>
                  </a:cubicBezTo>
                  <a:cubicBezTo>
                    <a:pt x="98356" y="144178"/>
                    <a:pt x="98654" y="143420"/>
                    <a:pt x="98365" y="142646"/>
                  </a:cubicBezTo>
                  <a:cubicBezTo>
                    <a:pt x="98291" y="142452"/>
                    <a:pt x="98161" y="142149"/>
                    <a:pt x="98244" y="142049"/>
                  </a:cubicBezTo>
                  <a:cubicBezTo>
                    <a:pt x="98977" y="141156"/>
                    <a:pt x="98196" y="140165"/>
                    <a:pt x="98472" y="139223"/>
                  </a:cubicBezTo>
                  <a:cubicBezTo>
                    <a:pt x="98806" y="138082"/>
                    <a:pt x="98147" y="136860"/>
                    <a:pt x="98603" y="135689"/>
                  </a:cubicBezTo>
                  <a:cubicBezTo>
                    <a:pt x="98645" y="135582"/>
                    <a:pt x="98605" y="135403"/>
                    <a:pt x="98537" y="135301"/>
                  </a:cubicBezTo>
                  <a:cubicBezTo>
                    <a:pt x="98160" y="134743"/>
                    <a:pt x="98414" y="134009"/>
                    <a:pt x="98528" y="133612"/>
                  </a:cubicBezTo>
                  <a:cubicBezTo>
                    <a:pt x="98789" y="132693"/>
                    <a:pt x="98347" y="131830"/>
                    <a:pt x="98680" y="130873"/>
                  </a:cubicBezTo>
                  <a:cubicBezTo>
                    <a:pt x="98963" y="130061"/>
                    <a:pt x="98746" y="128949"/>
                    <a:pt x="98770" y="127981"/>
                  </a:cubicBezTo>
                  <a:cubicBezTo>
                    <a:pt x="98807" y="126493"/>
                    <a:pt x="98796" y="124999"/>
                    <a:pt x="98936" y="123507"/>
                  </a:cubicBezTo>
                  <a:cubicBezTo>
                    <a:pt x="99013" y="122684"/>
                    <a:pt x="98965" y="121807"/>
                    <a:pt x="99002" y="120982"/>
                  </a:cubicBezTo>
                  <a:cubicBezTo>
                    <a:pt x="99072" y="119429"/>
                    <a:pt x="98998" y="117872"/>
                    <a:pt x="99128" y="116322"/>
                  </a:cubicBezTo>
                  <a:cubicBezTo>
                    <a:pt x="99244" y="114952"/>
                    <a:pt x="99152" y="113574"/>
                    <a:pt x="99244" y="112198"/>
                  </a:cubicBezTo>
                  <a:cubicBezTo>
                    <a:pt x="99272" y="111777"/>
                    <a:pt x="99417" y="111342"/>
                    <a:pt x="99332" y="110848"/>
                  </a:cubicBezTo>
                  <a:cubicBezTo>
                    <a:pt x="99179" y="109953"/>
                    <a:pt x="99070" y="108993"/>
                    <a:pt x="99143" y="108098"/>
                  </a:cubicBezTo>
                  <a:cubicBezTo>
                    <a:pt x="99214" y="107227"/>
                    <a:pt x="99127" y="106377"/>
                    <a:pt x="99158" y="105520"/>
                  </a:cubicBezTo>
                  <a:cubicBezTo>
                    <a:pt x="99191" y="104613"/>
                    <a:pt x="98792" y="103722"/>
                    <a:pt x="99033" y="102828"/>
                  </a:cubicBezTo>
                  <a:cubicBezTo>
                    <a:pt x="99236" y="102076"/>
                    <a:pt x="98989" y="101333"/>
                    <a:pt x="99015" y="100592"/>
                  </a:cubicBezTo>
                  <a:cubicBezTo>
                    <a:pt x="99038" y="99940"/>
                    <a:pt x="98877" y="99149"/>
                    <a:pt x="98928" y="98491"/>
                  </a:cubicBezTo>
                  <a:cubicBezTo>
                    <a:pt x="99038" y="97085"/>
                    <a:pt x="98877" y="95695"/>
                    <a:pt x="98791" y="94320"/>
                  </a:cubicBezTo>
                  <a:cubicBezTo>
                    <a:pt x="98707" y="92984"/>
                    <a:pt x="99084" y="91669"/>
                    <a:pt x="98780" y="90315"/>
                  </a:cubicBezTo>
                  <a:cubicBezTo>
                    <a:pt x="98661" y="89788"/>
                    <a:pt x="98782" y="89092"/>
                    <a:pt x="98855" y="88487"/>
                  </a:cubicBezTo>
                  <a:cubicBezTo>
                    <a:pt x="98995" y="87314"/>
                    <a:pt x="98393" y="86251"/>
                    <a:pt x="98459" y="85087"/>
                  </a:cubicBezTo>
                  <a:cubicBezTo>
                    <a:pt x="98492" y="84495"/>
                    <a:pt x="99033" y="83977"/>
                    <a:pt x="98734" y="83384"/>
                  </a:cubicBezTo>
                  <a:cubicBezTo>
                    <a:pt x="98430" y="82784"/>
                    <a:pt x="98761" y="82256"/>
                    <a:pt x="98866" y="81728"/>
                  </a:cubicBezTo>
                  <a:cubicBezTo>
                    <a:pt x="98956" y="81277"/>
                    <a:pt x="99156" y="80866"/>
                    <a:pt x="99089" y="80369"/>
                  </a:cubicBezTo>
                  <a:cubicBezTo>
                    <a:pt x="99040" y="79998"/>
                    <a:pt x="99108" y="79615"/>
                    <a:pt x="99200" y="79227"/>
                  </a:cubicBezTo>
                  <a:cubicBezTo>
                    <a:pt x="99263" y="78960"/>
                    <a:pt x="99429" y="78528"/>
                    <a:pt x="99246" y="78163"/>
                  </a:cubicBezTo>
                  <a:cubicBezTo>
                    <a:pt x="98899" y="77474"/>
                    <a:pt x="99143" y="76744"/>
                    <a:pt x="99171" y="76039"/>
                  </a:cubicBezTo>
                  <a:cubicBezTo>
                    <a:pt x="99214" y="74991"/>
                    <a:pt x="99322" y="73946"/>
                    <a:pt x="99220" y="72899"/>
                  </a:cubicBezTo>
                  <a:cubicBezTo>
                    <a:pt x="99163" y="72315"/>
                    <a:pt x="99480" y="71713"/>
                    <a:pt x="99039" y="71110"/>
                  </a:cubicBezTo>
                  <a:cubicBezTo>
                    <a:pt x="98952" y="70991"/>
                    <a:pt x="99320" y="70264"/>
                    <a:pt x="99282" y="69806"/>
                  </a:cubicBezTo>
                  <a:cubicBezTo>
                    <a:pt x="99240" y="69310"/>
                    <a:pt x="99627" y="68758"/>
                    <a:pt x="99113" y="68312"/>
                  </a:cubicBezTo>
                  <a:cubicBezTo>
                    <a:pt x="99034" y="68245"/>
                    <a:pt x="98964" y="68103"/>
                    <a:pt x="99074" y="68021"/>
                  </a:cubicBezTo>
                  <a:cubicBezTo>
                    <a:pt x="99649" y="67591"/>
                    <a:pt x="98884" y="66933"/>
                    <a:pt x="99319" y="66528"/>
                  </a:cubicBezTo>
                  <a:cubicBezTo>
                    <a:pt x="99756" y="66120"/>
                    <a:pt x="98625" y="65611"/>
                    <a:pt x="99445" y="65285"/>
                  </a:cubicBezTo>
                  <a:cubicBezTo>
                    <a:pt x="99102" y="64641"/>
                    <a:pt x="99346" y="64017"/>
                    <a:pt x="99519" y="63394"/>
                  </a:cubicBezTo>
                  <a:cubicBezTo>
                    <a:pt x="99552" y="63273"/>
                    <a:pt x="99564" y="63192"/>
                    <a:pt x="99455" y="63117"/>
                  </a:cubicBezTo>
                  <a:cubicBezTo>
                    <a:pt x="99080" y="62858"/>
                    <a:pt x="99228" y="62315"/>
                    <a:pt x="99313" y="62184"/>
                  </a:cubicBezTo>
                  <a:cubicBezTo>
                    <a:pt x="99995" y="61144"/>
                    <a:pt x="99520" y="59967"/>
                    <a:pt x="99765" y="58878"/>
                  </a:cubicBezTo>
                  <a:cubicBezTo>
                    <a:pt x="99903" y="58263"/>
                    <a:pt x="99514" y="57557"/>
                    <a:pt x="99944" y="56921"/>
                  </a:cubicBezTo>
                  <a:cubicBezTo>
                    <a:pt x="100068" y="56740"/>
                    <a:pt x="99936" y="56635"/>
                    <a:pt x="99729" y="56597"/>
                  </a:cubicBezTo>
                  <a:cubicBezTo>
                    <a:pt x="99633" y="56580"/>
                    <a:pt x="99507" y="56406"/>
                    <a:pt x="99596" y="56355"/>
                  </a:cubicBezTo>
                  <a:cubicBezTo>
                    <a:pt x="100354" y="55904"/>
                    <a:pt x="99823" y="55193"/>
                    <a:pt x="99907" y="54632"/>
                  </a:cubicBezTo>
                  <a:cubicBezTo>
                    <a:pt x="100055" y="53624"/>
                    <a:pt x="99622" y="52567"/>
                    <a:pt x="100057" y="51552"/>
                  </a:cubicBezTo>
                  <a:cubicBezTo>
                    <a:pt x="100078" y="51503"/>
                    <a:pt x="100113" y="51434"/>
                    <a:pt x="100095" y="51401"/>
                  </a:cubicBezTo>
                  <a:cubicBezTo>
                    <a:pt x="99713" y="50712"/>
                    <a:pt x="99898" y="49868"/>
                    <a:pt x="99994" y="49270"/>
                  </a:cubicBezTo>
                  <a:cubicBezTo>
                    <a:pt x="100160" y="48238"/>
                    <a:pt x="99950" y="47231"/>
                    <a:pt x="100042" y="46219"/>
                  </a:cubicBezTo>
                  <a:cubicBezTo>
                    <a:pt x="100077" y="45831"/>
                    <a:pt x="100614" y="45286"/>
                    <a:pt x="100056" y="44856"/>
                  </a:cubicBezTo>
                  <a:cubicBezTo>
                    <a:pt x="100542" y="44554"/>
                    <a:pt x="100631" y="44310"/>
                    <a:pt x="99962" y="44159"/>
                  </a:cubicBezTo>
                  <a:cubicBezTo>
                    <a:pt x="99924" y="44150"/>
                    <a:pt x="99893" y="43947"/>
                    <a:pt x="99894" y="43947"/>
                  </a:cubicBezTo>
                  <a:cubicBezTo>
                    <a:pt x="100751" y="43677"/>
                    <a:pt x="100177" y="43014"/>
                    <a:pt x="100051" y="42772"/>
                  </a:cubicBezTo>
                  <a:cubicBezTo>
                    <a:pt x="99629" y="41974"/>
                    <a:pt x="100207" y="41253"/>
                    <a:pt x="100128" y="40464"/>
                  </a:cubicBezTo>
                  <a:cubicBezTo>
                    <a:pt x="100057" y="39773"/>
                    <a:pt x="100283" y="38904"/>
                    <a:pt x="100210" y="38130"/>
                  </a:cubicBezTo>
                  <a:cubicBezTo>
                    <a:pt x="100152" y="37522"/>
                    <a:pt x="101053" y="36855"/>
                    <a:pt x="100117" y="36302"/>
                  </a:cubicBezTo>
                  <a:cubicBezTo>
                    <a:pt x="100102" y="36292"/>
                    <a:pt x="100134" y="36136"/>
                    <a:pt x="100183" y="36090"/>
                  </a:cubicBezTo>
                  <a:cubicBezTo>
                    <a:pt x="100567" y="35731"/>
                    <a:pt x="100723" y="35436"/>
                    <a:pt x="100352" y="34888"/>
                  </a:cubicBezTo>
                  <a:cubicBezTo>
                    <a:pt x="100203" y="34670"/>
                    <a:pt x="100788" y="34135"/>
                    <a:pt x="100623" y="33639"/>
                  </a:cubicBezTo>
                  <a:cubicBezTo>
                    <a:pt x="100606" y="33588"/>
                    <a:pt x="100619" y="33528"/>
                    <a:pt x="100602" y="33477"/>
                  </a:cubicBezTo>
                  <a:cubicBezTo>
                    <a:pt x="100365" y="32770"/>
                    <a:pt x="100379" y="32019"/>
                    <a:pt x="100620" y="31270"/>
                  </a:cubicBezTo>
                  <a:cubicBezTo>
                    <a:pt x="100656" y="31157"/>
                    <a:pt x="100631" y="30954"/>
                    <a:pt x="100553" y="30889"/>
                  </a:cubicBezTo>
                  <a:cubicBezTo>
                    <a:pt x="100300" y="30679"/>
                    <a:pt x="100388" y="30454"/>
                    <a:pt x="100459" y="30216"/>
                  </a:cubicBezTo>
                  <a:cubicBezTo>
                    <a:pt x="100670" y="29519"/>
                    <a:pt x="100393" y="28831"/>
                    <a:pt x="100412" y="28134"/>
                  </a:cubicBezTo>
                  <a:cubicBezTo>
                    <a:pt x="100429" y="27482"/>
                    <a:pt x="100387" y="26816"/>
                    <a:pt x="100376" y="26173"/>
                  </a:cubicBezTo>
                  <a:cubicBezTo>
                    <a:pt x="100362" y="25352"/>
                    <a:pt x="100584" y="24499"/>
                    <a:pt x="100616" y="23648"/>
                  </a:cubicBezTo>
                  <a:cubicBezTo>
                    <a:pt x="100636" y="23167"/>
                    <a:pt x="100359" y="22757"/>
                    <a:pt x="100424" y="22235"/>
                  </a:cubicBezTo>
                  <a:cubicBezTo>
                    <a:pt x="100499" y="21631"/>
                    <a:pt x="100948" y="20907"/>
                    <a:pt x="100215" y="20362"/>
                  </a:cubicBezTo>
                  <a:cubicBezTo>
                    <a:pt x="100195" y="20348"/>
                    <a:pt x="100279" y="20105"/>
                    <a:pt x="100331" y="20098"/>
                  </a:cubicBezTo>
                  <a:cubicBezTo>
                    <a:pt x="100795" y="20039"/>
                    <a:pt x="100536" y="19782"/>
                    <a:pt x="100485" y="19584"/>
                  </a:cubicBezTo>
                  <a:cubicBezTo>
                    <a:pt x="100431" y="19374"/>
                    <a:pt x="100262" y="19109"/>
                    <a:pt x="100336" y="18967"/>
                  </a:cubicBezTo>
                  <a:cubicBezTo>
                    <a:pt x="100632" y="18387"/>
                    <a:pt x="100547" y="17837"/>
                    <a:pt x="100399" y="17245"/>
                  </a:cubicBezTo>
                  <a:cubicBezTo>
                    <a:pt x="100272" y="16742"/>
                    <a:pt x="100438" y="16210"/>
                    <a:pt x="100293" y="15682"/>
                  </a:cubicBezTo>
                  <a:cubicBezTo>
                    <a:pt x="100088" y="14934"/>
                    <a:pt x="100034" y="14144"/>
                    <a:pt x="99812" y="13403"/>
                  </a:cubicBezTo>
                  <a:cubicBezTo>
                    <a:pt x="99646" y="12847"/>
                    <a:pt x="99324" y="12306"/>
                    <a:pt x="99168" y="11770"/>
                  </a:cubicBezTo>
                  <a:cubicBezTo>
                    <a:pt x="98541" y="9607"/>
                    <a:pt x="96924" y="8232"/>
                    <a:pt x="95329" y="6909"/>
                  </a:cubicBezTo>
                  <a:cubicBezTo>
                    <a:pt x="94331" y="6081"/>
                    <a:pt x="93016" y="5620"/>
                    <a:pt x="91871" y="4970"/>
                  </a:cubicBezTo>
                  <a:cubicBezTo>
                    <a:pt x="90542" y="4213"/>
                    <a:pt x="89158" y="3558"/>
                    <a:pt x="87730" y="3008"/>
                  </a:cubicBezTo>
                  <a:cubicBezTo>
                    <a:pt x="87139" y="2781"/>
                    <a:pt x="86474" y="2491"/>
                    <a:pt x="85878" y="2491"/>
                  </a:cubicBezTo>
                  <a:cubicBezTo>
                    <a:pt x="85777" y="2491"/>
                    <a:pt x="85678" y="2499"/>
                    <a:pt x="85582" y="2518"/>
                  </a:cubicBezTo>
                  <a:cubicBezTo>
                    <a:pt x="85370" y="2558"/>
                    <a:pt x="85149" y="2576"/>
                    <a:pt x="84937" y="2576"/>
                  </a:cubicBezTo>
                  <a:cubicBezTo>
                    <a:pt x="84557" y="2576"/>
                    <a:pt x="84203" y="2519"/>
                    <a:pt x="83972" y="2433"/>
                  </a:cubicBezTo>
                  <a:cubicBezTo>
                    <a:pt x="82640" y="1938"/>
                    <a:pt x="81290" y="1792"/>
                    <a:pt x="79911" y="1717"/>
                  </a:cubicBezTo>
                  <a:cubicBezTo>
                    <a:pt x="78803" y="1655"/>
                    <a:pt x="77703" y="1451"/>
                    <a:pt x="76591" y="1451"/>
                  </a:cubicBezTo>
                  <a:cubicBezTo>
                    <a:pt x="76318" y="1451"/>
                    <a:pt x="76045" y="1463"/>
                    <a:pt x="75771" y="1493"/>
                  </a:cubicBezTo>
                  <a:cubicBezTo>
                    <a:pt x="75762" y="1493"/>
                    <a:pt x="75753" y="1494"/>
                    <a:pt x="75744" y="1494"/>
                  </a:cubicBezTo>
                  <a:cubicBezTo>
                    <a:pt x="75522" y="1494"/>
                    <a:pt x="75295" y="1208"/>
                    <a:pt x="75071" y="1208"/>
                  </a:cubicBezTo>
                  <a:cubicBezTo>
                    <a:pt x="74956" y="1208"/>
                    <a:pt x="74842" y="1283"/>
                    <a:pt x="74730" y="1509"/>
                  </a:cubicBezTo>
                  <a:cubicBezTo>
                    <a:pt x="74659" y="1436"/>
                    <a:pt x="74601" y="1340"/>
                    <a:pt x="74516" y="1295"/>
                  </a:cubicBezTo>
                  <a:cubicBezTo>
                    <a:pt x="74178" y="1118"/>
                    <a:pt x="73628" y="761"/>
                    <a:pt x="73466" y="761"/>
                  </a:cubicBezTo>
                  <a:cubicBezTo>
                    <a:pt x="73450" y="761"/>
                    <a:pt x="73437" y="765"/>
                    <a:pt x="73429" y="773"/>
                  </a:cubicBezTo>
                  <a:cubicBezTo>
                    <a:pt x="73252" y="964"/>
                    <a:pt x="73071" y="1027"/>
                    <a:pt x="72895" y="1027"/>
                  </a:cubicBezTo>
                  <a:cubicBezTo>
                    <a:pt x="72642" y="1027"/>
                    <a:pt x="72402" y="896"/>
                    <a:pt x="72207" y="831"/>
                  </a:cubicBezTo>
                  <a:cubicBezTo>
                    <a:pt x="71367" y="548"/>
                    <a:pt x="70493" y="679"/>
                    <a:pt x="69635" y="466"/>
                  </a:cubicBezTo>
                  <a:cubicBezTo>
                    <a:pt x="69146" y="345"/>
                    <a:pt x="68607" y="292"/>
                    <a:pt x="68074" y="292"/>
                  </a:cubicBezTo>
                  <a:cubicBezTo>
                    <a:pt x="67566" y="292"/>
                    <a:pt x="67063" y="340"/>
                    <a:pt x="66612" y="422"/>
                  </a:cubicBezTo>
                  <a:cubicBezTo>
                    <a:pt x="66374" y="465"/>
                    <a:pt x="66140" y="481"/>
                    <a:pt x="65909" y="481"/>
                  </a:cubicBezTo>
                  <a:cubicBezTo>
                    <a:pt x="65261" y="481"/>
                    <a:pt x="64634" y="357"/>
                    <a:pt x="63998" y="357"/>
                  </a:cubicBezTo>
                  <a:cubicBezTo>
                    <a:pt x="63764" y="357"/>
                    <a:pt x="63528" y="373"/>
                    <a:pt x="63290" y="420"/>
                  </a:cubicBezTo>
                  <a:cubicBezTo>
                    <a:pt x="62932" y="489"/>
                    <a:pt x="62556" y="510"/>
                    <a:pt x="62176" y="510"/>
                  </a:cubicBezTo>
                  <a:cubicBezTo>
                    <a:pt x="61737" y="510"/>
                    <a:pt x="61294" y="482"/>
                    <a:pt x="60868" y="471"/>
                  </a:cubicBezTo>
                  <a:cubicBezTo>
                    <a:pt x="59512" y="432"/>
                    <a:pt x="58157" y="464"/>
                    <a:pt x="56802" y="433"/>
                  </a:cubicBezTo>
                  <a:cubicBezTo>
                    <a:pt x="56053" y="418"/>
                    <a:pt x="55246" y="463"/>
                    <a:pt x="54570" y="205"/>
                  </a:cubicBezTo>
                  <a:cubicBezTo>
                    <a:pt x="54155" y="47"/>
                    <a:pt x="53741" y="0"/>
                    <a:pt x="53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" name="Google Shape;1159;p38"/>
          <p:cNvGrpSpPr/>
          <p:nvPr/>
        </p:nvGrpSpPr>
        <p:grpSpPr>
          <a:xfrm>
            <a:off x="5394851" y="495000"/>
            <a:ext cx="1056271" cy="1412436"/>
            <a:chOff x="5394851" y="495000"/>
            <a:chExt cx="1056271" cy="1412436"/>
          </a:xfrm>
        </p:grpSpPr>
        <p:grpSp>
          <p:nvGrpSpPr>
            <p:cNvPr id="1160" name="Google Shape;1160;p38"/>
            <p:cNvGrpSpPr/>
            <p:nvPr/>
          </p:nvGrpSpPr>
          <p:grpSpPr>
            <a:xfrm>
              <a:off x="5394851" y="495000"/>
              <a:ext cx="1056271" cy="1412436"/>
              <a:chOff x="5536138" y="809625"/>
              <a:chExt cx="1056271" cy="1412436"/>
            </a:xfrm>
          </p:grpSpPr>
          <p:sp>
            <p:nvSpPr>
              <p:cNvPr id="1161" name="Google Shape;1161;p38"/>
              <p:cNvSpPr/>
              <p:nvPr/>
            </p:nvSpPr>
            <p:spPr>
              <a:xfrm>
                <a:off x="5536138" y="809625"/>
                <a:ext cx="1056271" cy="1412436"/>
              </a:xfrm>
              <a:custGeom>
                <a:avLst/>
                <a:gdLst/>
                <a:ahLst/>
                <a:cxnLst/>
                <a:rect l="l" t="t" r="r" b="b"/>
                <a:pathLst>
                  <a:path w="57641" h="77077" extrusionOk="0">
                    <a:moveTo>
                      <a:pt x="27762" y="1"/>
                    </a:moveTo>
                    <a:cubicBezTo>
                      <a:pt x="27709" y="1"/>
                      <a:pt x="27659" y="36"/>
                      <a:pt x="27612" y="134"/>
                    </a:cubicBezTo>
                    <a:cubicBezTo>
                      <a:pt x="27531" y="303"/>
                      <a:pt x="27470" y="379"/>
                      <a:pt x="27397" y="379"/>
                    </a:cubicBezTo>
                    <a:cubicBezTo>
                      <a:pt x="27338" y="379"/>
                      <a:pt x="27270" y="328"/>
                      <a:pt x="27177" y="235"/>
                    </a:cubicBezTo>
                    <a:cubicBezTo>
                      <a:pt x="27095" y="154"/>
                      <a:pt x="27017" y="84"/>
                      <a:pt x="26909" y="84"/>
                    </a:cubicBezTo>
                    <a:cubicBezTo>
                      <a:pt x="26863" y="84"/>
                      <a:pt x="26811" y="97"/>
                      <a:pt x="26751" y="128"/>
                    </a:cubicBezTo>
                    <a:cubicBezTo>
                      <a:pt x="26453" y="281"/>
                      <a:pt x="26134" y="296"/>
                      <a:pt x="25813" y="296"/>
                    </a:cubicBezTo>
                    <a:cubicBezTo>
                      <a:pt x="25737" y="296"/>
                      <a:pt x="25660" y="295"/>
                      <a:pt x="25584" y="295"/>
                    </a:cubicBezTo>
                    <a:cubicBezTo>
                      <a:pt x="25347" y="295"/>
                      <a:pt x="25112" y="303"/>
                      <a:pt x="24884" y="368"/>
                    </a:cubicBezTo>
                    <a:cubicBezTo>
                      <a:pt x="23166" y="580"/>
                      <a:pt x="21460" y="799"/>
                      <a:pt x="19834" y="1491"/>
                    </a:cubicBezTo>
                    <a:cubicBezTo>
                      <a:pt x="17846" y="2337"/>
                      <a:pt x="15796" y="3072"/>
                      <a:pt x="14126" y="4480"/>
                    </a:cubicBezTo>
                    <a:cubicBezTo>
                      <a:pt x="13081" y="5360"/>
                      <a:pt x="11943" y="6125"/>
                      <a:pt x="11041" y="7198"/>
                    </a:cubicBezTo>
                    <a:cubicBezTo>
                      <a:pt x="10112" y="8302"/>
                      <a:pt x="9139" y="9409"/>
                      <a:pt x="8067" y="10357"/>
                    </a:cubicBezTo>
                    <a:cubicBezTo>
                      <a:pt x="7314" y="11024"/>
                      <a:pt x="6802" y="11871"/>
                      <a:pt x="6271" y="12613"/>
                    </a:cubicBezTo>
                    <a:cubicBezTo>
                      <a:pt x="5605" y="13541"/>
                      <a:pt x="4774" y="14395"/>
                      <a:pt x="4302" y="15507"/>
                    </a:cubicBezTo>
                    <a:cubicBezTo>
                      <a:pt x="3889" y="16482"/>
                      <a:pt x="2960" y="17208"/>
                      <a:pt x="2809" y="18363"/>
                    </a:cubicBezTo>
                    <a:cubicBezTo>
                      <a:pt x="2782" y="18568"/>
                      <a:pt x="2838" y="18981"/>
                      <a:pt x="2487" y="19051"/>
                    </a:cubicBezTo>
                    <a:cubicBezTo>
                      <a:pt x="1957" y="19158"/>
                      <a:pt x="1905" y="19695"/>
                      <a:pt x="1937" y="19947"/>
                    </a:cubicBezTo>
                    <a:cubicBezTo>
                      <a:pt x="2076" y="21074"/>
                      <a:pt x="1181" y="21852"/>
                      <a:pt x="1045" y="22946"/>
                    </a:cubicBezTo>
                    <a:cubicBezTo>
                      <a:pt x="927" y="23907"/>
                      <a:pt x="937" y="24971"/>
                      <a:pt x="579" y="25951"/>
                    </a:cubicBezTo>
                    <a:cubicBezTo>
                      <a:pt x="253" y="26844"/>
                      <a:pt x="346" y="27834"/>
                      <a:pt x="375" y="28782"/>
                    </a:cubicBezTo>
                    <a:cubicBezTo>
                      <a:pt x="388" y="29160"/>
                      <a:pt x="1" y="29441"/>
                      <a:pt x="147" y="29772"/>
                    </a:cubicBezTo>
                    <a:cubicBezTo>
                      <a:pt x="577" y="30747"/>
                      <a:pt x="241" y="31779"/>
                      <a:pt x="450" y="32794"/>
                    </a:cubicBezTo>
                    <a:cubicBezTo>
                      <a:pt x="801" y="34499"/>
                      <a:pt x="699" y="36293"/>
                      <a:pt x="1384" y="37949"/>
                    </a:cubicBezTo>
                    <a:cubicBezTo>
                      <a:pt x="1726" y="38778"/>
                      <a:pt x="1647" y="39748"/>
                      <a:pt x="2025" y="40520"/>
                    </a:cubicBezTo>
                    <a:cubicBezTo>
                      <a:pt x="3013" y="42528"/>
                      <a:pt x="3647" y="44672"/>
                      <a:pt x="4559" y="46712"/>
                    </a:cubicBezTo>
                    <a:cubicBezTo>
                      <a:pt x="5601" y="49047"/>
                      <a:pt x="6813" y="51280"/>
                      <a:pt x="7957" y="53556"/>
                    </a:cubicBezTo>
                    <a:cubicBezTo>
                      <a:pt x="8681" y="54998"/>
                      <a:pt x="9830" y="56132"/>
                      <a:pt x="10596" y="57562"/>
                    </a:cubicBezTo>
                    <a:cubicBezTo>
                      <a:pt x="11246" y="58777"/>
                      <a:pt x="12134" y="59913"/>
                      <a:pt x="12952" y="61058"/>
                    </a:cubicBezTo>
                    <a:cubicBezTo>
                      <a:pt x="14164" y="62758"/>
                      <a:pt x="15611" y="64262"/>
                      <a:pt x="16979" y="65828"/>
                    </a:cubicBezTo>
                    <a:cubicBezTo>
                      <a:pt x="18305" y="67346"/>
                      <a:pt x="19634" y="68867"/>
                      <a:pt x="21037" y="70323"/>
                    </a:cubicBezTo>
                    <a:cubicBezTo>
                      <a:pt x="22101" y="71425"/>
                      <a:pt x="22937" y="72734"/>
                      <a:pt x="24135" y="73731"/>
                    </a:cubicBezTo>
                    <a:cubicBezTo>
                      <a:pt x="24973" y="74429"/>
                      <a:pt x="25625" y="75327"/>
                      <a:pt x="26370" y="76122"/>
                    </a:cubicBezTo>
                    <a:cubicBezTo>
                      <a:pt x="26739" y="76515"/>
                      <a:pt x="27136" y="77076"/>
                      <a:pt x="27833" y="77076"/>
                    </a:cubicBezTo>
                    <a:cubicBezTo>
                      <a:pt x="27973" y="77076"/>
                      <a:pt x="28126" y="77053"/>
                      <a:pt x="28292" y="77002"/>
                    </a:cubicBezTo>
                    <a:cubicBezTo>
                      <a:pt x="28990" y="76785"/>
                      <a:pt x="29259" y="76202"/>
                      <a:pt x="29764" y="75842"/>
                    </a:cubicBezTo>
                    <a:cubicBezTo>
                      <a:pt x="31056" y="74920"/>
                      <a:pt x="32127" y="73750"/>
                      <a:pt x="33240" y="72635"/>
                    </a:cubicBezTo>
                    <a:cubicBezTo>
                      <a:pt x="33712" y="72164"/>
                      <a:pt x="34001" y="71504"/>
                      <a:pt x="34492" y="71061"/>
                    </a:cubicBezTo>
                    <a:cubicBezTo>
                      <a:pt x="34848" y="70740"/>
                      <a:pt x="35232" y="70337"/>
                      <a:pt x="35371" y="70002"/>
                    </a:cubicBezTo>
                    <a:cubicBezTo>
                      <a:pt x="35910" y="68711"/>
                      <a:pt x="37150" y="68101"/>
                      <a:pt x="37937" y="67073"/>
                    </a:cubicBezTo>
                    <a:cubicBezTo>
                      <a:pt x="38352" y="66530"/>
                      <a:pt x="39033" y="66180"/>
                      <a:pt x="39405" y="65673"/>
                    </a:cubicBezTo>
                    <a:cubicBezTo>
                      <a:pt x="40102" y="64723"/>
                      <a:pt x="40671" y="63655"/>
                      <a:pt x="41478" y="62797"/>
                    </a:cubicBezTo>
                    <a:cubicBezTo>
                      <a:pt x="42131" y="62103"/>
                      <a:pt x="42676" y="61326"/>
                      <a:pt x="43242" y="60584"/>
                    </a:cubicBezTo>
                    <a:cubicBezTo>
                      <a:pt x="43683" y="60005"/>
                      <a:pt x="44248" y="59545"/>
                      <a:pt x="44657" y="58927"/>
                    </a:cubicBezTo>
                    <a:cubicBezTo>
                      <a:pt x="45052" y="58335"/>
                      <a:pt x="45370" y="57615"/>
                      <a:pt x="46049" y="57240"/>
                    </a:cubicBezTo>
                    <a:cubicBezTo>
                      <a:pt x="46309" y="57096"/>
                      <a:pt x="46407" y="56880"/>
                      <a:pt x="46513" y="56618"/>
                    </a:cubicBezTo>
                    <a:cubicBezTo>
                      <a:pt x="46916" y="55625"/>
                      <a:pt x="47710" y="54866"/>
                      <a:pt x="48292" y="53993"/>
                    </a:cubicBezTo>
                    <a:cubicBezTo>
                      <a:pt x="48900" y="53079"/>
                      <a:pt x="49621" y="52201"/>
                      <a:pt x="50181" y="51235"/>
                    </a:cubicBezTo>
                    <a:cubicBezTo>
                      <a:pt x="50984" y="49846"/>
                      <a:pt x="51720" y="48419"/>
                      <a:pt x="52501" y="47017"/>
                    </a:cubicBezTo>
                    <a:cubicBezTo>
                      <a:pt x="53131" y="45892"/>
                      <a:pt x="53640" y="44703"/>
                      <a:pt x="54021" y="43472"/>
                    </a:cubicBezTo>
                    <a:cubicBezTo>
                      <a:pt x="54466" y="42013"/>
                      <a:pt x="54809" y="40526"/>
                      <a:pt x="55289" y="39072"/>
                    </a:cubicBezTo>
                    <a:cubicBezTo>
                      <a:pt x="55817" y="37474"/>
                      <a:pt x="56052" y="35789"/>
                      <a:pt x="56522" y="34162"/>
                    </a:cubicBezTo>
                    <a:cubicBezTo>
                      <a:pt x="56948" y="32692"/>
                      <a:pt x="57139" y="31142"/>
                      <a:pt x="57304" y="29612"/>
                    </a:cubicBezTo>
                    <a:cubicBezTo>
                      <a:pt x="57455" y="28235"/>
                      <a:pt x="57640" y="26808"/>
                      <a:pt x="57438" y="25458"/>
                    </a:cubicBezTo>
                    <a:cubicBezTo>
                      <a:pt x="57046" y="22845"/>
                      <a:pt x="56606" y="20219"/>
                      <a:pt x="55574" y="17749"/>
                    </a:cubicBezTo>
                    <a:cubicBezTo>
                      <a:pt x="55451" y="17455"/>
                      <a:pt x="55484" y="17081"/>
                      <a:pt x="55322" y="16821"/>
                    </a:cubicBezTo>
                    <a:cubicBezTo>
                      <a:pt x="54442" y="15406"/>
                      <a:pt x="54083" y="13764"/>
                      <a:pt x="53153" y="12329"/>
                    </a:cubicBezTo>
                    <a:cubicBezTo>
                      <a:pt x="52408" y="11182"/>
                      <a:pt x="51569" y="10152"/>
                      <a:pt x="50683" y="9160"/>
                    </a:cubicBezTo>
                    <a:cubicBezTo>
                      <a:pt x="49286" y="7595"/>
                      <a:pt x="47659" y="6263"/>
                      <a:pt x="45868" y="5162"/>
                    </a:cubicBezTo>
                    <a:cubicBezTo>
                      <a:pt x="45307" y="4817"/>
                      <a:pt x="44838" y="4200"/>
                      <a:pt x="44286" y="4061"/>
                    </a:cubicBezTo>
                    <a:cubicBezTo>
                      <a:pt x="43163" y="3776"/>
                      <a:pt x="42409" y="2728"/>
                      <a:pt x="41202" y="2712"/>
                    </a:cubicBezTo>
                    <a:cubicBezTo>
                      <a:pt x="41179" y="2712"/>
                      <a:pt x="41154" y="2686"/>
                      <a:pt x="41134" y="2668"/>
                    </a:cubicBezTo>
                    <a:cubicBezTo>
                      <a:pt x="40074" y="1740"/>
                      <a:pt x="38652" y="1713"/>
                      <a:pt x="37418" y="1225"/>
                    </a:cubicBezTo>
                    <a:cubicBezTo>
                      <a:pt x="36992" y="1057"/>
                      <a:pt x="36544" y="737"/>
                      <a:pt x="36026" y="737"/>
                    </a:cubicBezTo>
                    <a:cubicBezTo>
                      <a:pt x="35823" y="737"/>
                      <a:pt x="35610" y="786"/>
                      <a:pt x="35383" y="912"/>
                    </a:cubicBezTo>
                    <a:cubicBezTo>
                      <a:pt x="35377" y="916"/>
                      <a:pt x="35367" y="917"/>
                      <a:pt x="35355" y="917"/>
                    </a:cubicBezTo>
                    <a:cubicBezTo>
                      <a:pt x="35204" y="917"/>
                      <a:pt x="34653" y="641"/>
                      <a:pt x="34234" y="641"/>
                    </a:cubicBezTo>
                    <a:cubicBezTo>
                      <a:pt x="34169" y="641"/>
                      <a:pt x="34107" y="648"/>
                      <a:pt x="34050" y="663"/>
                    </a:cubicBezTo>
                    <a:cubicBezTo>
                      <a:pt x="33989" y="680"/>
                      <a:pt x="33933" y="687"/>
                      <a:pt x="33880" y="687"/>
                    </a:cubicBezTo>
                    <a:cubicBezTo>
                      <a:pt x="33481" y="687"/>
                      <a:pt x="33297" y="264"/>
                      <a:pt x="32932" y="264"/>
                    </a:cubicBezTo>
                    <a:cubicBezTo>
                      <a:pt x="32926" y="264"/>
                      <a:pt x="32919" y="264"/>
                      <a:pt x="32912" y="265"/>
                    </a:cubicBezTo>
                    <a:cubicBezTo>
                      <a:pt x="32573" y="280"/>
                      <a:pt x="32232" y="292"/>
                      <a:pt x="31891" y="292"/>
                    </a:cubicBezTo>
                    <a:cubicBezTo>
                      <a:pt x="31208" y="292"/>
                      <a:pt x="30528" y="245"/>
                      <a:pt x="29874" y="84"/>
                    </a:cubicBezTo>
                    <a:cubicBezTo>
                      <a:pt x="29683" y="37"/>
                      <a:pt x="29464" y="17"/>
                      <a:pt x="29259" y="17"/>
                    </a:cubicBezTo>
                    <a:cubicBezTo>
                      <a:pt x="28917" y="17"/>
                      <a:pt x="28613" y="72"/>
                      <a:pt x="28543" y="148"/>
                    </a:cubicBezTo>
                    <a:cubicBezTo>
                      <a:pt x="28458" y="242"/>
                      <a:pt x="28377" y="277"/>
                      <a:pt x="28301" y="277"/>
                    </a:cubicBezTo>
                    <a:cubicBezTo>
                      <a:pt x="28087" y="277"/>
                      <a:pt x="27911" y="1"/>
                      <a:pt x="27762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5536138" y="809625"/>
                <a:ext cx="1056271" cy="1412436"/>
              </a:xfrm>
              <a:custGeom>
                <a:avLst/>
                <a:gdLst/>
                <a:ahLst/>
                <a:cxnLst/>
                <a:rect l="l" t="t" r="r" b="b"/>
                <a:pathLst>
                  <a:path w="57641" h="77077" extrusionOk="0">
                    <a:moveTo>
                      <a:pt x="26832" y="2009"/>
                    </a:moveTo>
                    <a:cubicBezTo>
                      <a:pt x="27372" y="2009"/>
                      <a:pt x="27982" y="2107"/>
                      <a:pt x="28530" y="2114"/>
                    </a:cubicBezTo>
                    <a:cubicBezTo>
                      <a:pt x="28538" y="2114"/>
                      <a:pt x="28545" y="2114"/>
                      <a:pt x="28553" y="2114"/>
                    </a:cubicBezTo>
                    <a:cubicBezTo>
                      <a:pt x="28837" y="2114"/>
                      <a:pt x="29104" y="2055"/>
                      <a:pt x="29378" y="2042"/>
                    </a:cubicBezTo>
                    <a:cubicBezTo>
                      <a:pt x="29506" y="2037"/>
                      <a:pt x="29633" y="2034"/>
                      <a:pt x="29760" y="2034"/>
                    </a:cubicBezTo>
                    <a:cubicBezTo>
                      <a:pt x="30881" y="2034"/>
                      <a:pt x="31986" y="2232"/>
                      <a:pt x="33100" y="2304"/>
                    </a:cubicBezTo>
                    <a:cubicBezTo>
                      <a:pt x="35226" y="2442"/>
                      <a:pt x="37204" y="3086"/>
                      <a:pt x="39183" y="3818"/>
                    </a:cubicBezTo>
                    <a:cubicBezTo>
                      <a:pt x="39994" y="4118"/>
                      <a:pt x="40909" y="4353"/>
                      <a:pt x="41547" y="4830"/>
                    </a:cubicBezTo>
                    <a:cubicBezTo>
                      <a:pt x="42728" y="5713"/>
                      <a:pt x="44199" y="6023"/>
                      <a:pt x="45308" y="7022"/>
                    </a:cubicBezTo>
                    <a:cubicBezTo>
                      <a:pt x="46572" y="8162"/>
                      <a:pt x="47988" y="9088"/>
                      <a:pt x="49041" y="10511"/>
                    </a:cubicBezTo>
                    <a:cubicBezTo>
                      <a:pt x="49431" y="11037"/>
                      <a:pt x="49884" y="11691"/>
                      <a:pt x="50453" y="12197"/>
                    </a:cubicBezTo>
                    <a:cubicBezTo>
                      <a:pt x="51094" y="12765"/>
                      <a:pt x="51667" y="13595"/>
                      <a:pt x="51941" y="14564"/>
                    </a:cubicBezTo>
                    <a:cubicBezTo>
                      <a:pt x="52223" y="15561"/>
                      <a:pt x="52845" y="16457"/>
                      <a:pt x="53195" y="17441"/>
                    </a:cubicBezTo>
                    <a:cubicBezTo>
                      <a:pt x="53611" y="18609"/>
                      <a:pt x="53959" y="19809"/>
                      <a:pt x="54205" y="21024"/>
                    </a:cubicBezTo>
                    <a:cubicBezTo>
                      <a:pt x="54300" y="21491"/>
                      <a:pt x="54507" y="21903"/>
                      <a:pt x="54604" y="22361"/>
                    </a:cubicBezTo>
                    <a:cubicBezTo>
                      <a:pt x="55046" y="24411"/>
                      <a:pt x="55153" y="26496"/>
                      <a:pt x="55023" y="28569"/>
                    </a:cubicBezTo>
                    <a:cubicBezTo>
                      <a:pt x="54942" y="29852"/>
                      <a:pt x="54904" y="31146"/>
                      <a:pt x="54732" y="32422"/>
                    </a:cubicBezTo>
                    <a:cubicBezTo>
                      <a:pt x="54633" y="33151"/>
                      <a:pt x="54453" y="33890"/>
                      <a:pt x="54172" y="34567"/>
                    </a:cubicBezTo>
                    <a:cubicBezTo>
                      <a:pt x="53866" y="35306"/>
                      <a:pt x="54009" y="36144"/>
                      <a:pt x="53613" y="36831"/>
                    </a:cubicBezTo>
                    <a:cubicBezTo>
                      <a:pt x="53081" y="37751"/>
                      <a:pt x="53279" y="38838"/>
                      <a:pt x="52811" y="39802"/>
                    </a:cubicBezTo>
                    <a:cubicBezTo>
                      <a:pt x="52433" y="40580"/>
                      <a:pt x="52380" y="41528"/>
                      <a:pt x="52066" y="42374"/>
                    </a:cubicBezTo>
                    <a:cubicBezTo>
                      <a:pt x="51718" y="43313"/>
                      <a:pt x="51549" y="44391"/>
                      <a:pt x="51065" y="45193"/>
                    </a:cubicBezTo>
                    <a:cubicBezTo>
                      <a:pt x="50199" y="46629"/>
                      <a:pt x="49665" y="48226"/>
                      <a:pt x="48697" y="49611"/>
                    </a:cubicBezTo>
                    <a:cubicBezTo>
                      <a:pt x="47960" y="50664"/>
                      <a:pt x="47281" y="51773"/>
                      <a:pt x="46608" y="52863"/>
                    </a:cubicBezTo>
                    <a:cubicBezTo>
                      <a:pt x="46100" y="53685"/>
                      <a:pt x="45462" y="54365"/>
                      <a:pt x="44935" y="55141"/>
                    </a:cubicBezTo>
                    <a:cubicBezTo>
                      <a:pt x="44433" y="55879"/>
                      <a:pt x="43632" y="56445"/>
                      <a:pt x="43305" y="57157"/>
                    </a:cubicBezTo>
                    <a:cubicBezTo>
                      <a:pt x="43027" y="57764"/>
                      <a:pt x="42542" y="58167"/>
                      <a:pt x="42277" y="58737"/>
                    </a:cubicBezTo>
                    <a:cubicBezTo>
                      <a:pt x="42219" y="58859"/>
                      <a:pt x="42153" y="59151"/>
                      <a:pt x="41937" y="59151"/>
                    </a:cubicBezTo>
                    <a:cubicBezTo>
                      <a:pt x="41872" y="59151"/>
                      <a:pt x="41794" y="59126"/>
                      <a:pt x="41700" y="59062"/>
                    </a:cubicBezTo>
                    <a:cubicBezTo>
                      <a:pt x="41697" y="59060"/>
                      <a:pt x="41693" y="59059"/>
                      <a:pt x="41688" y="59059"/>
                    </a:cubicBezTo>
                    <a:cubicBezTo>
                      <a:pt x="41628" y="59059"/>
                      <a:pt x="41432" y="59200"/>
                      <a:pt x="41438" y="59217"/>
                    </a:cubicBezTo>
                    <a:cubicBezTo>
                      <a:pt x="41655" y="59773"/>
                      <a:pt x="41029" y="59916"/>
                      <a:pt x="40920" y="60302"/>
                    </a:cubicBezTo>
                    <a:cubicBezTo>
                      <a:pt x="40872" y="60472"/>
                      <a:pt x="40816" y="60601"/>
                      <a:pt x="40637" y="60659"/>
                    </a:cubicBezTo>
                    <a:cubicBezTo>
                      <a:pt x="40231" y="60795"/>
                      <a:pt x="39921" y="61002"/>
                      <a:pt x="39975" y="61511"/>
                    </a:cubicBezTo>
                    <a:cubicBezTo>
                      <a:pt x="39984" y="61592"/>
                      <a:pt x="39880" y="61724"/>
                      <a:pt x="39794" y="61772"/>
                    </a:cubicBezTo>
                    <a:cubicBezTo>
                      <a:pt x="38878" y="62275"/>
                      <a:pt x="38669" y="63375"/>
                      <a:pt x="37889" y="64043"/>
                    </a:cubicBezTo>
                    <a:cubicBezTo>
                      <a:pt x="37600" y="64289"/>
                      <a:pt x="37186" y="64768"/>
                      <a:pt x="36946" y="65235"/>
                    </a:cubicBezTo>
                    <a:cubicBezTo>
                      <a:pt x="36808" y="65502"/>
                      <a:pt x="36672" y="65812"/>
                      <a:pt x="36180" y="65827"/>
                    </a:cubicBezTo>
                    <a:cubicBezTo>
                      <a:pt x="35744" y="65841"/>
                      <a:pt x="35788" y="66511"/>
                      <a:pt x="35437" y="66845"/>
                    </a:cubicBezTo>
                    <a:cubicBezTo>
                      <a:pt x="34725" y="67522"/>
                      <a:pt x="34146" y="68394"/>
                      <a:pt x="33506" y="69131"/>
                    </a:cubicBezTo>
                    <a:cubicBezTo>
                      <a:pt x="32001" y="70866"/>
                      <a:pt x="30826" y="72970"/>
                      <a:pt x="28670" y="74071"/>
                    </a:cubicBezTo>
                    <a:cubicBezTo>
                      <a:pt x="28498" y="74158"/>
                      <a:pt x="28428" y="74172"/>
                      <a:pt x="28453" y="74397"/>
                    </a:cubicBezTo>
                    <a:cubicBezTo>
                      <a:pt x="28494" y="74790"/>
                      <a:pt x="28104" y="74853"/>
                      <a:pt x="27853" y="74962"/>
                    </a:cubicBezTo>
                    <a:cubicBezTo>
                      <a:pt x="27807" y="74981"/>
                      <a:pt x="27769" y="74990"/>
                      <a:pt x="27736" y="74990"/>
                    </a:cubicBezTo>
                    <a:cubicBezTo>
                      <a:pt x="27543" y="74990"/>
                      <a:pt x="27536" y="74700"/>
                      <a:pt x="27433" y="74583"/>
                    </a:cubicBezTo>
                    <a:cubicBezTo>
                      <a:pt x="27075" y="74174"/>
                      <a:pt x="26441" y="73963"/>
                      <a:pt x="26447" y="73279"/>
                    </a:cubicBezTo>
                    <a:cubicBezTo>
                      <a:pt x="25495" y="73228"/>
                      <a:pt x="25664" y="71783"/>
                      <a:pt x="24597" y="71783"/>
                    </a:cubicBezTo>
                    <a:cubicBezTo>
                      <a:pt x="24584" y="71783"/>
                      <a:pt x="24572" y="71783"/>
                      <a:pt x="24559" y="71783"/>
                    </a:cubicBezTo>
                    <a:cubicBezTo>
                      <a:pt x="24557" y="71783"/>
                      <a:pt x="24555" y="71783"/>
                      <a:pt x="24553" y="71783"/>
                    </a:cubicBezTo>
                    <a:cubicBezTo>
                      <a:pt x="24280" y="71783"/>
                      <a:pt x="24189" y="71158"/>
                      <a:pt x="23970" y="70846"/>
                    </a:cubicBezTo>
                    <a:cubicBezTo>
                      <a:pt x="23535" y="70230"/>
                      <a:pt x="22733" y="69977"/>
                      <a:pt x="22515" y="69124"/>
                    </a:cubicBezTo>
                    <a:cubicBezTo>
                      <a:pt x="22355" y="68502"/>
                      <a:pt x="21469" y="68389"/>
                      <a:pt x="21138" y="67702"/>
                    </a:cubicBezTo>
                    <a:cubicBezTo>
                      <a:pt x="20578" y="66543"/>
                      <a:pt x="19470" y="65771"/>
                      <a:pt x="18695" y="64736"/>
                    </a:cubicBezTo>
                    <a:cubicBezTo>
                      <a:pt x="18264" y="64160"/>
                      <a:pt x="17926" y="63364"/>
                      <a:pt x="17088" y="63053"/>
                    </a:cubicBezTo>
                    <a:cubicBezTo>
                      <a:pt x="16399" y="62797"/>
                      <a:pt x="16080" y="62040"/>
                      <a:pt x="15728" y="61457"/>
                    </a:cubicBezTo>
                    <a:cubicBezTo>
                      <a:pt x="15302" y="60752"/>
                      <a:pt x="14681" y="60218"/>
                      <a:pt x="14285" y="59486"/>
                    </a:cubicBezTo>
                    <a:cubicBezTo>
                      <a:pt x="13862" y="58699"/>
                      <a:pt x="13218" y="58041"/>
                      <a:pt x="12870" y="57186"/>
                    </a:cubicBezTo>
                    <a:cubicBezTo>
                      <a:pt x="12729" y="56838"/>
                      <a:pt x="12383" y="56566"/>
                      <a:pt x="12100" y="56291"/>
                    </a:cubicBezTo>
                    <a:cubicBezTo>
                      <a:pt x="11967" y="56161"/>
                      <a:pt x="11688" y="56122"/>
                      <a:pt x="12133" y="55841"/>
                    </a:cubicBezTo>
                    <a:cubicBezTo>
                      <a:pt x="11395" y="55512"/>
                      <a:pt x="11555" y="54570"/>
                      <a:pt x="10931" y="54239"/>
                    </a:cubicBezTo>
                    <a:cubicBezTo>
                      <a:pt x="10474" y="53997"/>
                      <a:pt x="10403" y="53616"/>
                      <a:pt x="10172" y="53260"/>
                    </a:cubicBezTo>
                    <a:cubicBezTo>
                      <a:pt x="9841" y="52748"/>
                      <a:pt x="9736" y="52067"/>
                      <a:pt x="9288" y="51698"/>
                    </a:cubicBezTo>
                    <a:cubicBezTo>
                      <a:pt x="8769" y="51271"/>
                      <a:pt x="8507" y="50787"/>
                      <a:pt x="8497" y="50174"/>
                    </a:cubicBezTo>
                    <a:cubicBezTo>
                      <a:pt x="8492" y="49701"/>
                      <a:pt x="8098" y="49456"/>
                      <a:pt x="7934" y="49087"/>
                    </a:cubicBezTo>
                    <a:cubicBezTo>
                      <a:pt x="7683" y="48525"/>
                      <a:pt x="7596" y="47782"/>
                      <a:pt x="7020" y="47420"/>
                    </a:cubicBezTo>
                    <a:cubicBezTo>
                      <a:pt x="6604" y="47159"/>
                      <a:pt x="6685" y="46693"/>
                      <a:pt x="6652" y="46437"/>
                    </a:cubicBezTo>
                    <a:cubicBezTo>
                      <a:pt x="6532" y="45499"/>
                      <a:pt x="5449" y="44970"/>
                      <a:pt x="5669" y="43945"/>
                    </a:cubicBezTo>
                    <a:cubicBezTo>
                      <a:pt x="5737" y="43630"/>
                      <a:pt x="5328" y="43767"/>
                      <a:pt x="5292" y="43391"/>
                    </a:cubicBezTo>
                    <a:cubicBezTo>
                      <a:pt x="5166" y="42109"/>
                      <a:pt x="4416" y="41014"/>
                      <a:pt x="3906" y="39850"/>
                    </a:cubicBezTo>
                    <a:cubicBezTo>
                      <a:pt x="3802" y="39612"/>
                      <a:pt x="3811" y="39339"/>
                      <a:pt x="3778" y="39153"/>
                    </a:cubicBezTo>
                    <a:cubicBezTo>
                      <a:pt x="3539" y="37765"/>
                      <a:pt x="2945" y="36487"/>
                      <a:pt x="2642" y="35135"/>
                    </a:cubicBezTo>
                    <a:cubicBezTo>
                      <a:pt x="2438" y="34229"/>
                      <a:pt x="2635" y="33242"/>
                      <a:pt x="2522" y="32306"/>
                    </a:cubicBezTo>
                    <a:cubicBezTo>
                      <a:pt x="2239" y="29987"/>
                      <a:pt x="2615" y="27694"/>
                      <a:pt x="2717" y="25392"/>
                    </a:cubicBezTo>
                    <a:cubicBezTo>
                      <a:pt x="2758" y="24432"/>
                      <a:pt x="3131" y="23488"/>
                      <a:pt x="3437" y="22590"/>
                    </a:cubicBezTo>
                    <a:cubicBezTo>
                      <a:pt x="3971" y="21021"/>
                      <a:pt x="4475" y="19421"/>
                      <a:pt x="5360" y="17982"/>
                    </a:cubicBezTo>
                    <a:cubicBezTo>
                      <a:pt x="5757" y="17336"/>
                      <a:pt x="6483" y="16693"/>
                      <a:pt x="6517" y="16080"/>
                    </a:cubicBezTo>
                    <a:cubicBezTo>
                      <a:pt x="6566" y="15192"/>
                      <a:pt x="7724" y="15130"/>
                      <a:pt x="7524" y="14266"/>
                    </a:cubicBezTo>
                    <a:cubicBezTo>
                      <a:pt x="8486" y="13757"/>
                      <a:pt x="8555" y="12475"/>
                      <a:pt x="9394" y="11975"/>
                    </a:cubicBezTo>
                    <a:cubicBezTo>
                      <a:pt x="9842" y="11708"/>
                      <a:pt x="10123" y="11625"/>
                      <a:pt x="10015" y="11087"/>
                    </a:cubicBezTo>
                    <a:cubicBezTo>
                      <a:pt x="10009" y="11056"/>
                      <a:pt x="10085" y="10973"/>
                      <a:pt x="10120" y="10973"/>
                    </a:cubicBezTo>
                    <a:cubicBezTo>
                      <a:pt x="10121" y="10973"/>
                      <a:pt x="10121" y="10973"/>
                      <a:pt x="10121" y="10973"/>
                    </a:cubicBezTo>
                    <a:cubicBezTo>
                      <a:pt x="10141" y="10974"/>
                      <a:pt x="10160" y="10975"/>
                      <a:pt x="10178" y="10975"/>
                    </a:cubicBezTo>
                    <a:cubicBezTo>
                      <a:pt x="11125" y="10975"/>
                      <a:pt x="11060" y="9841"/>
                      <a:pt x="11791" y="9473"/>
                    </a:cubicBezTo>
                    <a:cubicBezTo>
                      <a:pt x="12281" y="9225"/>
                      <a:pt x="12683" y="8382"/>
                      <a:pt x="13149" y="7970"/>
                    </a:cubicBezTo>
                    <a:cubicBezTo>
                      <a:pt x="13706" y="7478"/>
                      <a:pt x="14281" y="6900"/>
                      <a:pt x="15012" y="6546"/>
                    </a:cubicBezTo>
                    <a:cubicBezTo>
                      <a:pt x="15535" y="6291"/>
                      <a:pt x="15908" y="5744"/>
                      <a:pt x="16476" y="5480"/>
                    </a:cubicBezTo>
                    <a:cubicBezTo>
                      <a:pt x="17148" y="5169"/>
                      <a:pt x="17617" y="4587"/>
                      <a:pt x="18407" y="4353"/>
                    </a:cubicBezTo>
                    <a:cubicBezTo>
                      <a:pt x="19117" y="4140"/>
                      <a:pt x="19815" y="3650"/>
                      <a:pt x="20558" y="3461"/>
                    </a:cubicBezTo>
                    <a:cubicBezTo>
                      <a:pt x="21511" y="3219"/>
                      <a:pt x="22407" y="2845"/>
                      <a:pt x="23326" y="2527"/>
                    </a:cubicBezTo>
                    <a:cubicBezTo>
                      <a:pt x="24201" y="2223"/>
                      <a:pt x="25123" y="2460"/>
                      <a:pt x="26054" y="2119"/>
                    </a:cubicBezTo>
                    <a:cubicBezTo>
                      <a:pt x="26280" y="2037"/>
                      <a:pt x="26546" y="2009"/>
                      <a:pt x="26832" y="2009"/>
                    </a:cubicBezTo>
                    <a:close/>
                    <a:moveTo>
                      <a:pt x="27762" y="1"/>
                    </a:moveTo>
                    <a:cubicBezTo>
                      <a:pt x="27709" y="1"/>
                      <a:pt x="27659" y="36"/>
                      <a:pt x="27612" y="134"/>
                    </a:cubicBezTo>
                    <a:cubicBezTo>
                      <a:pt x="27531" y="303"/>
                      <a:pt x="27470" y="379"/>
                      <a:pt x="27397" y="379"/>
                    </a:cubicBezTo>
                    <a:cubicBezTo>
                      <a:pt x="27338" y="379"/>
                      <a:pt x="27270" y="328"/>
                      <a:pt x="27177" y="235"/>
                    </a:cubicBezTo>
                    <a:cubicBezTo>
                      <a:pt x="27095" y="154"/>
                      <a:pt x="27017" y="84"/>
                      <a:pt x="26909" y="84"/>
                    </a:cubicBezTo>
                    <a:cubicBezTo>
                      <a:pt x="26863" y="84"/>
                      <a:pt x="26811" y="97"/>
                      <a:pt x="26751" y="128"/>
                    </a:cubicBezTo>
                    <a:cubicBezTo>
                      <a:pt x="26453" y="281"/>
                      <a:pt x="26134" y="296"/>
                      <a:pt x="25813" y="296"/>
                    </a:cubicBezTo>
                    <a:cubicBezTo>
                      <a:pt x="25737" y="296"/>
                      <a:pt x="25660" y="295"/>
                      <a:pt x="25584" y="295"/>
                    </a:cubicBezTo>
                    <a:cubicBezTo>
                      <a:pt x="25347" y="295"/>
                      <a:pt x="25112" y="303"/>
                      <a:pt x="24884" y="368"/>
                    </a:cubicBezTo>
                    <a:cubicBezTo>
                      <a:pt x="23166" y="580"/>
                      <a:pt x="21460" y="799"/>
                      <a:pt x="19834" y="1491"/>
                    </a:cubicBezTo>
                    <a:cubicBezTo>
                      <a:pt x="17846" y="2337"/>
                      <a:pt x="15796" y="3072"/>
                      <a:pt x="14126" y="4480"/>
                    </a:cubicBezTo>
                    <a:cubicBezTo>
                      <a:pt x="13081" y="5360"/>
                      <a:pt x="11943" y="6125"/>
                      <a:pt x="11041" y="7198"/>
                    </a:cubicBezTo>
                    <a:cubicBezTo>
                      <a:pt x="10112" y="8302"/>
                      <a:pt x="9139" y="9409"/>
                      <a:pt x="8067" y="10357"/>
                    </a:cubicBezTo>
                    <a:cubicBezTo>
                      <a:pt x="7314" y="11024"/>
                      <a:pt x="6802" y="11871"/>
                      <a:pt x="6271" y="12613"/>
                    </a:cubicBezTo>
                    <a:cubicBezTo>
                      <a:pt x="5605" y="13541"/>
                      <a:pt x="4774" y="14395"/>
                      <a:pt x="4302" y="15507"/>
                    </a:cubicBezTo>
                    <a:cubicBezTo>
                      <a:pt x="3889" y="16482"/>
                      <a:pt x="2960" y="17208"/>
                      <a:pt x="2809" y="18363"/>
                    </a:cubicBezTo>
                    <a:cubicBezTo>
                      <a:pt x="2782" y="18568"/>
                      <a:pt x="2838" y="18981"/>
                      <a:pt x="2487" y="19051"/>
                    </a:cubicBezTo>
                    <a:cubicBezTo>
                      <a:pt x="1957" y="19158"/>
                      <a:pt x="1905" y="19695"/>
                      <a:pt x="1937" y="19947"/>
                    </a:cubicBezTo>
                    <a:cubicBezTo>
                      <a:pt x="2076" y="21074"/>
                      <a:pt x="1181" y="21852"/>
                      <a:pt x="1045" y="22946"/>
                    </a:cubicBezTo>
                    <a:cubicBezTo>
                      <a:pt x="927" y="23907"/>
                      <a:pt x="937" y="24971"/>
                      <a:pt x="579" y="25951"/>
                    </a:cubicBezTo>
                    <a:cubicBezTo>
                      <a:pt x="253" y="26844"/>
                      <a:pt x="346" y="27834"/>
                      <a:pt x="375" y="28782"/>
                    </a:cubicBezTo>
                    <a:cubicBezTo>
                      <a:pt x="388" y="29160"/>
                      <a:pt x="1" y="29441"/>
                      <a:pt x="147" y="29772"/>
                    </a:cubicBezTo>
                    <a:cubicBezTo>
                      <a:pt x="577" y="30747"/>
                      <a:pt x="241" y="31779"/>
                      <a:pt x="450" y="32794"/>
                    </a:cubicBezTo>
                    <a:cubicBezTo>
                      <a:pt x="801" y="34499"/>
                      <a:pt x="699" y="36293"/>
                      <a:pt x="1384" y="37949"/>
                    </a:cubicBezTo>
                    <a:cubicBezTo>
                      <a:pt x="1726" y="38778"/>
                      <a:pt x="1647" y="39748"/>
                      <a:pt x="2025" y="40520"/>
                    </a:cubicBezTo>
                    <a:cubicBezTo>
                      <a:pt x="3013" y="42528"/>
                      <a:pt x="3647" y="44672"/>
                      <a:pt x="4559" y="46712"/>
                    </a:cubicBezTo>
                    <a:cubicBezTo>
                      <a:pt x="5601" y="49047"/>
                      <a:pt x="6813" y="51280"/>
                      <a:pt x="7957" y="53556"/>
                    </a:cubicBezTo>
                    <a:cubicBezTo>
                      <a:pt x="8681" y="54998"/>
                      <a:pt x="9830" y="56132"/>
                      <a:pt x="10596" y="57562"/>
                    </a:cubicBezTo>
                    <a:cubicBezTo>
                      <a:pt x="11246" y="58777"/>
                      <a:pt x="12134" y="59913"/>
                      <a:pt x="12952" y="61058"/>
                    </a:cubicBezTo>
                    <a:cubicBezTo>
                      <a:pt x="14164" y="62758"/>
                      <a:pt x="15611" y="64262"/>
                      <a:pt x="16979" y="65828"/>
                    </a:cubicBezTo>
                    <a:cubicBezTo>
                      <a:pt x="18305" y="67346"/>
                      <a:pt x="19634" y="68867"/>
                      <a:pt x="21037" y="70323"/>
                    </a:cubicBezTo>
                    <a:cubicBezTo>
                      <a:pt x="22101" y="71425"/>
                      <a:pt x="22937" y="72734"/>
                      <a:pt x="24135" y="73731"/>
                    </a:cubicBezTo>
                    <a:cubicBezTo>
                      <a:pt x="24973" y="74429"/>
                      <a:pt x="25625" y="75327"/>
                      <a:pt x="26370" y="76122"/>
                    </a:cubicBezTo>
                    <a:cubicBezTo>
                      <a:pt x="26739" y="76515"/>
                      <a:pt x="27136" y="77076"/>
                      <a:pt x="27833" y="77076"/>
                    </a:cubicBezTo>
                    <a:cubicBezTo>
                      <a:pt x="27973" y="77076"/>
                      <a:pt x="28126" y="77053"/>
                      <a:pt x="28292" y="77002"/>
                    </a:cubicBezTo>
                    <a:cubicBezTo>
                      <a:pt x="28990" y="76785"/>
                      <a:pt x="29259" y="76202"/>
                      <a:pt x="29764" y="75842"/>
                    </a:cubicBezTo>
                    <a:cubicBezTo>
                      <a:pt x="31056" y="74920"/>
                      <a:pt x="32127" y="73750"/>
                      <a:pt x="33240" y="72635"/>
                    </a:cubicBezTo>
                    <a:cubicBezTo>
                      <a:pt x="33712" y="72164"/>
                      <a:pt x="34001" y="71504"/>
                      <a:pt x="34492" y="71061"/>
                    </a:cubicBezTo>
                    <a:cubicBezTo>
                      <a:pt x="34848" y="70740"/>
                      <a:pt x="35232" y="70337"/>
                      <a:pt x="35371" y="70002"/>
                    </a:cubicBezTo>
                    <a:cubicBezTo>
                      <a:pt x="35910" y="68711"/>
                      <a:pt x="37150" y="68101"/>
                      <a:pt x="37937" y="67073"/>
                    </a:cubicBezTo>
                    <a:cubicBezTo>
                      <a:pt x="38352" y="66530"/>
                      <a:pt x="39033" y="66180"/>
                      <a:pt x="39405" y="65673"/>
                    </a:cubicBezTo>
                    <a:cubicBezTo>
                      <a:pt x="40102" y="64723"/>
                      <a:pt x="40671" y="63655"/>
                      <a:pt x="41478" y="62797"/>
                    </a:cubicBezTo>
                    <a:cubicBezTo>
                      <a:pt x="42131" y="62103"/>
                      <a:pt x="42676" y="61326"/>
                      <a:pt x="43242" y="60584"/>
                    </a:cubicBezTo>
                    <a:cubicBezTo>
                      <a:pt x="43683" y="60005"/>
                      <a:pt x="44248" y="59545"/>
                      <a:pt x="44657" y="58927"/>
                    </a:cubicBezTo>
                    <a:cubicBezTo>
                      <a:pt x="45052" y="58335"/>
                      <a:pt x="45370" y="57615"/>
                      <a:pt x="46049" y="57240"/>
                    </a:cubicBezTo>
                    <a:cubicBezTo>
                      <a:pt x="46309" y="57096"/>
                      <a:pt x="46407" y="56880"/>
                      <a:pt x="46513" y="56618"/>
                    </a:cubicBezTo>
                    <a:cubicBezTo>
                      <a:pt x="46916" y="55625"/>
                      <a:pt x="47710" y="54866"/>
                      <a:pt x="48292" y="53993"/>
                    </a:cubicBezTo>
                    <a:cubicBezTo>
                      <a:pt x="48900" y="53079"/>
                      <a:pt x="49621" y="52201"/>
                      <a:pt x="50181" y="51235"/>
                    </a:cubicBezTo>
                    <a:cubicBezTo>
                      <a:pt x="50984" y="49846"/>
                      <a:pt x="51720" y="48419"/>
                      <a:pt x="52501" y="47017"/>
                    </a:cubicBezTo>
                    <a:cubicBezTo>
                      <a:pt x="53131" y="45892"/>
                      <a:pt x="53640" y="44703"/>
                      <a:pt x="54021" y="43472"/>
                    </a:cubicBezTo>
                    <a:cubicBezTo>
                      <a:pt x="54466" y="42013"/>
                      <a:pt x="54809" y="40526"/>
                      <a:pt x="55289" y="39072"/>
                    </a:cubicBezTo>
                    <a:cubicBezTo>
                      <a:pt x="55817" y="37474"/>
                      <a:pt x="56052" y="35789"/>
                      <a:pt x="56522" y="34162"/>
                    </a:cubicBezTo>
                    <a:cubicBezTo>
                      <a:pt x="56948" y="32692"/>
                      <a:pt x="57139" y="31142"/>
                      <a:pt x="57304" y="29612"/>
                    </a:cubicBezTo>
                    <a:cubicBezTo>
                      <a:pt x="57455" y="28235"/>
                      <a:pt x="57640" y="26808"/>
                      <a:pt x="57438" y="25458"/>
                    </a:cubicBezTo>
                    <a:cubicBezTo>
                      <a:pt x="57046" y="22845"/>
                      <a:pt x="56606" y="20219"/>
                      <a:pt x="55574" y="17749"/>
                    </a:cubicBezTo>
                    <a:cubicBezTo>
                      <a:pt x="55451" y="17455"/>
                      <a:pt x="55484" y="17081"/>
                      <a:pt x="55322" y="16821"/>
                    </a:cubicBezTo>
                    <a:cubicBezTo>
                      <a:pt x="54442" y="15406"/>
                      <a:pt x="54083" y="13764"/>
                      <a:pt x="53153" y="12329"/>
                    </a:cubicBezTo>
                    <a:cubicBezTo>
                      <a:pt x="52408" y="11182"/>
                      <a:pt x="51569" y="10152"/>
                      <a:pt x="50683" y="9160"/>
                    </a:cubicBezTo>
                    <a:cubicBezTo>
                      <a:pt x="49286" y="7595"/>
                      <a:pt x="47659" y="6263"/>
                      <a:pt x="45868" y="5162"/>
                    </a:cubicBezTo>
                    <a:cubicBezTo>
                      <a:pt x="45307" y="4817"/>
                      <a:pt x="44838" y="4200"/>
                      <a:pt x="44286" y="4061"/>
                    </a:cubicBezTo>
                    <a:cubicBezTo>
                      <a:pt x="43163" y="3776"/>
                      <a:pt x="42409" y="2728"/>
                      <a:pt x="41202" y="2712"/>
                    </a:cubicBezTo>
                    <a:cubicBezTo>
                      <a:pt x="41179" y="2712"/>
                      <a:pt x="41154" y="2686"/>
                      <a:pt x="41134" y="2668"/>
                    </a:cubicBezTo>
                    <a:cubicBezTo>
                      <a:pt x="40074" y="1740"/>
                      <a:pt x="38652" y="1713"/>
                      <a:pt x="37418" y="1225"/>
                    </a:cubicBezTo>
                    <a:cubicBezTo>
                      <a:pt x="36992" y="1057"/>
                      <a:pt x="36544" y="737"/>
                      <a:pt x="36026" y="737"/>
                    </a:cubicBezTo>
                    <a:cubicBezTo>
                      <a:pt x="35823" y="737"/>
                      <a:pt x="35610" y="786"/>
                      <a:pt x="35383" y="912"/>
                    </a:cubicBezTo>
                    <a:cubicBezTo>
                      <a:pt x="35377" y="916"/>
                      <a:pt x="35367" y="917"/>
                      <a:pt x="35355" y="917"/>
                    </a:cubicBezTo>
                    <a:cubicBezTo>
                      <a:pt x="35204" y="917"/>
                      <a:pt x="34653" y="641"/>
                      <a:pt x="34234" y="641"/>
                    </a:cubicBezTo>
                    <a:cubicBezTo>
                      <a:pt x="34169" y="641"/>
                      <a:pt x="34107" y="648"/>
                      <a:pt x="34050" y="663"/>
                    </a:cubicBezTo>
                    <a:cubicBezTo>
                      <a:pt x="33989" y="680"/>
                      <a:pt x="33933" y="687"/>
                      <a:pt x="33880" y="687"/>
                    </a:cubicBezTo>
                    <a:cubicBezTo>
                      <a:pt x="33481" y="687"/>
                      <a:pt x="33297" y="264"/>
                      <a:pt x="32932" y="264"/>
                    </a:cubicBezTo>
                    <a:cubicBezTo>
                      <a:pt x="32926" y="264"/>
                      <a:pt x="32919" y="264"/>
                      <a:pt x="32912" y="265"/>
                    </a:cubicBezTo>
                    <a:cubicBezTo>
                      <a:pt x="32573" y="280"/>
                      <a:pt x="32232" y="292"/>
                      <a:pt x="31891" y="292"/>
                    </a:cubicBezTo>
                    <a:cubicBezTo>
                      <a:pt x="31208" y="292"/>
                      <a:pt x="30528" y="245"/>
                      <a:pt x="29874" y="84"/>
                    </a:cubicBezTo>
                    <a:cubicBezTo>
                      <a:pt x="29683" y="37"/>
                      <a:pt x="29464" y="17"/>
                      <a:pt x="29259" y="17"/>
                    </a:cubicBezTo>
                    <a:cubicBezTo>
                      <a:pt x="28917" y="17"/>
                      <a:pt x="28613" y="72"/>
                      <a:pt x="28543" y="148"/>
                    </a:cubicBezTo>
                    <a:cubicBezTo>
                      <a:pt x="28458" y="242"/>
                      <a:pt x="28377" y="277"/>
                      <a:pt x="28301" y="277"/>
                    </a:cubicBezTo>
                    <a:cubicBezTo>
                      <a:pt x="28087" y="277"/>
                      <a:pt x="27911" y="1"/>
                      <a:pt x="277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3" name="Google Shape;1163;p38"/>
            <p:cNvGrpSpPr/>
            <p:nvPr/>
          </p:nvGrpSpPr>
          <p:grpSpPr>
            <a:xfrm>
              <a:off x="5639224" y="746950"/>
              <a:ext cx="593692" cy="732924"/>
              <a:chOff x="5626136" y="736150"/>
              <a:chExt cx="593692" cy="732924"/>
            </a:xfrm>
          </p:grpSpPr>
          <p:sp>
            <p:nvSpPr>
              <p:cNvPr id="1164" name="Google Shape;1164;p38"/>
              <p:cNvSpPr/>
              <p:nvPr/>
            </p:nvSpPr>
            <p:spPr>
              <a:xfrm>
                <a:off x="5693715" y="832814"/>
                <a:ext cx="413597" cy="636261"/>
              </a:xfrm>
              <a:custGeom>
                <a:avLst/>
                <a:gdLst/>
                <a:ahLst/>
                <a:cxnLst/>
                <a:rect l="l" t="t" r="r" b="b"/>
                <a:pathLst>
                  <a:path w="18770" h="28875" extrusionOk="0">
                    <a:moveTo>
                      <a:pt x="9832" y="11349"/>
                    </a:moveTo>
                    <a:cubicBezTo>
                      <a:pt x="10079" y="11349"/>
                      <a:pt x="10351" y="11472"/>
                      <a:pt x="10578" y="11519"/>
                    </a:cubicBezTo>
                    <a:cubicBezTo>
                      <a:pt x="11029" y="11611"/>
                      <a:pt x="11038" y="12085"/>
                      <a:pt x="11090" y="12441"/>
                    </a:cubicBezTo>
                    <a:cubicBezTo>
                      <a:pt x="11139" y="12784"/>
                      <a:pt x="11101" y="13139"/>
                      <a:pt x="11101" y="13489"/>
                    </a:cubicBezTo>
                    <a:lnTo>
                      <a:pt x="11111" y="13490"/>
                    </a:lnTo>
                    <a:cubicBezTo>
                      <a:pt x="11029" y="15572"/>
                      <a:pt x="10945" y="17653"/>
                      <a:pt x="10861" y="19734"/>
                    </a:cubicBezTo>
                    <a:cubicBezTo>
                      <a:pt x="10858" y="19804"/>
                      <a:pt x="10832" y="19876"/>
                      <a:pt x="10843" y="19944"/>
                    </a:cubicBezTo>
                    <a:cubicBezTo>
                      <a:pt x="11042" y="21091"/>
                      <a:pt x="10938" y="21209"/>
                      <a:pt x="9771" y="21211"/>
                    </a:cubicBezTo>
                    <a:cubicBezTo>
                      <a:pt x="9549" y="21211"/>
                      <a:pt x="9493" y="21061"/>
                      <a:pt x="9503" y="20928"/>
                    </a:cubicBezTo>
                    <a:cubicBezTo>
                      <a:pt x="9523" y="20653"/>
                      <a:pt x="9492" y="20251"/>
                      <a:pt x="9662" y="20132"/>
                    </a:cubicBezTo>
                    <a:cubicBezTo>
                      <a:pt x="10215" y="19744"/>
                      <a:pt x="9873" y="19185"/>
                      <a:pt x="9948" y="18760"/>
                    </a:cubicBezTo>
                    <a:cubicBezTo>
                      <a:pt x="10035" y="18270"/>
                      <a:pt x="10059" y="17632"/>
                      <a:pt x="9846" y="17116"/>
                    </a:cubicBezTo>
                    <a:cubicBezTo>
                      <a:pt x="9405" y="16042"/>
                      <a:pt x="9481" y="14922"/>
                      <a:pt x="9361" y="13816"/>
                    </a:cubicBezTo>
                    <a:cubicBezTo>
                      <a:pt x="9330" y="13534"/>
                      <a:pt x="9378" y="13211"/>
                      <a:pt x="9147" y="12918"/>
                    </a:cubicBezTo>
                    <a:cubicBezTo>
                      <a:pt x="8734" y="12393"/>
                      <a:pt x="9080" y="11896"/>
                      <a:pt x="9439" y="11512"/>
                    </a:cubicBezTo>
                    <a:cubicBezTo>
                      <a:pt x="9553" y="11390"/>
                      <a:pt x="9688" y="11349"/>
                      <a:pt x="9832" y="11349"/>
                    </a:cubicBezTo>
                    <a:close/>
                    <a:moveTo>
                      <a:pt x="9354" y="1575"/>
                    </a:moveTo>
                    <a:cubicBezTo>
                      <a:pt x="10252" y="1575"/>
                      <a:pt x="11141" y="1706"/>
                      <a:pt x="12027" y="1940"/>
                    </a:cubicBezTo>
                    <a:cubicBezTo>
                      <a:pt x="12824" y="2150"/>
                      <a:pt x="13442" y="2706"/>
                      <a:pt x="14123" y="3029"/>
                    </a:cubicBezTo>
                    <a:cubicBezTo>
                      <a:pt x="15517" y="3695"/>
                      <a:pt x="15961" y="4902"/>
                      <a:pt x="16456" y="5995"/>
                    </a:cubicBezTo>
                    <a:cubicBezTo>
                      <a:pt x="17179" y="7593"/>
                      <a:pt x="17563" y="9340"/>
                      <a:pt x="16937" y="11106"/>
                    </a:cubicBezTo>
                    <a:cubicBezTo>
                      <a:pt x="16766" y="11585"/>
                      <a:pt x="16798" y="12160"/>
                      <a:pt x="16243" y="12468"/>
                    </a:cubicBezTo>
                    <a:cubicBezTo>
                      <a:pt x="16185" y="12501"/>
                      <a:pt x="16124" y="12612"/>
                      <a:pt x="16140" y="12665"/>
                    </a:cubicBezTo>
                    <a:cubicBezTo>
                      <a:pt x="16395" y="13504"/>
                      <a:pt x="15513" y="13786"/>
                      <a:pt x="15196" y="14334"/>
                    </a:cubicBezTo>
                    <a:cubicBezTo>
                      <a:pt x="14863" y="14909"/>
                      <a:pt x="14612" y="15414"/>
                      <a:pt x="14873" y="16060"/>
                    </a:cubicBezTo>
                    <a:cubicBezTo>
                      <a:pt x="14914" y="16159"/>
                      <a:pt x="14878" y="16311"/>
                      <a:pt x="14826" y="16416"/>
                    </a:cubicBezTo>
                    <a:cubicBezTo>
                      <a:pt x="14206" y="17678"/>
                      <a:pt x="14605" y="19013"/>
                      <a:pt x="14460" y="20308"/>
                    </a:cubicBezTo>
                    <a:cubicBezTo>
                      <a:pt x="14409" y="20299"/>
                      <a:pt x="14358" y="20295"/>
                      <a:pt x="14307" y="20295"/>
                    </a:cubicBezTo>
                    <a:cubicBezTo>
                      <a:pt x="13900" y="20295"/>
                      <a:pt x="13505" y="20539"/>
                      <a:pt x="13032" y="20539"/>
                    </a:cubicBezTo>
                    <a:cubicBezTo>
                      <a:pt x="13024" y="20539"/>
                      <a:pt x="13015" y="20539"/>
                      <a:pt x="13006" y="20538"/>
                    </a:cubicBezTo>
                    <a:cubicBezTo>
                      <a:pt x="12426" y="20528"/>
                      <a:pt x="12285" y="20313"/>
                      <a:pt x="12303" y="19925"/>
                    </a:cubicBezTo>
                    <a:cubicBezTo>
                      <a:pt x="12332" y="19295"/>
                      <a:pt x="12555" y="18665"/>
                      <a:pt x="12520" y="18042"/>
                    </a:cubicBezTo>
                    <a:cubicBezTo>
                      <a:pt x="12472" y="17204"/>
                      <a:pt x="12718" y="16377"/>
                      <a:pt x="12622" y="15564"/>
                    </a:cubicBezTo>
                    <a:cubicBezTo>
                      <a:pt x="12532" y="14815"/>
                      <a:pt x="12644" y="14081"/>
                      <a:pt x="12770" y="13389"/>
                    </a:cubicBezTo>
                    <a:cubicBezTo>
                      <a:pt x="12922" y="12548"/>
                      <a:pt x="12303" y="11759"/>
                      <a:pt x="12725" y="10947"/>
                    </a:cubicBezTo>
                    <a:cubicBezTo>
                      <a:pt x="12738" y="10921"/>
                      <a:pt x="12653" y="10818"/>
                      <a:pt x="12595" y="10793"/>
                    </a:cubicBezTo>
                    <a:cubicBezTo>
                      <a:pt x="11970" y="10534"/>
                      <a:pt x="11424" y="10052"/>
                      <a:pt x="10711" y="10052"/>
                    </a:cubicBezTo>
                    <a:cubicBezTo>
                      <a:pt x="10544" y="10052"/>
                      <a:pt x="10369" y="10078"/>
                      <a:pt x="10181" y="10140"/>
                    </a:cubicBezTo>
                    <a:cubicBezTo>
                      <a:pt x="9868" y="10242"/>
                      <a:pt x="9515" y="10273"/>
                      <a:pt x="9170" y="10273"/>
                    </a:cubicBezTo>
                    <a:cubicBezTo>
                      <a:pt x="9061" y="10273"/>
                      <a:pt x="8953" y="10270"/>
                      <a:pt x="8847" y="10265"/>
                    </a:cubicBezTo>
                    <a:cubicBezTo>
                      <a:pt x="8811" y="10264"/>
                      <a:pt x="8774" y="10263"/>
                      <a:pt x="8739" y="10263"/>
                    </a:cubicBezTo>
                    <a:cubicBezTo>
                      <a:pt x="7880" y="10263"/>
                      <a:pt x="7314" y="10746"/>
                      <a:pt x="7402" y="11593"/>
                    </a:cubicBezTo>
                    <a:cubicBezTo>
                      <a:pt x="7589" y="13380"/>
                      <a:pt x="7797" y="15166"/>
                      <a:pt x="8179" y="16933"/>
                    </a:cubicBezTo>
                    <a:cubicBezTo>
                      <a:pt x="8357" y="17749"/>
                      <a:pt x="8333" y="18617"/>
                      <a:pt x="8176" y="19466"/>
                    </a:cubicBezTo>
                    <a:cubicBezTo>
                      <a:pt x="8110" y="19819"/>
                      <a:pt x="8177" y="20192"/>
                      <a:pt x="8161" y="20555"/>
                    </a:cubicBezTo>
                    <a:cubicBezTo>
                      <a:pt x="8139" y="21072"/>
                      <a:pt x="7924" y="21267"/>
                      <a:pt x="7546" y="21267"/>
                    </a:cubicBezTo>
                    <a:cubicBezTo>
                      <a:pt x="7395" y="21267"/>
                      <a:pt x="7217" y="21236"/>
                      <a:pt x="7015" y="21181"/>
                    </a:cubicBezTo>
                    <a:cubicBezTo>
                      <a:pt x="5928" y="20887"/>
                      <a:pt x="6179" y="19982"/>
                      <a:pt x="6001" y="19372"/>
                    </a:cubicBezTo>
                    <a:cubicBezTo>
                      <a:pt x="5594" y="17972"/>
                      <a:pt x="4783" y="16870"/>
                      <a:pt x="3851" y="15766"/>
                    </a:cubicBezTo>
                    <a:cubicBezTo>
                      <a:pt x="3463" y="15305"/>
                      <a:pt x="3165" y="14693"/>
                      <a:pt x="2877" y="14124"/>
                    </a:cubicBezTo>
                    <a:cubicBezTo>
                      <a:pt x="2474" y="13324"/>
                      <a:pt x="2220" y="12501"/>
                      <a:pt x="1923" y="11683"/>
                    </a:cubicBezTo>
                    <a:cubicBezTo>
                      <a:pt x="1503" y="10524"/>
                      <a:pt x="1407" y="9411"/>
                      <a:pt x="1777" y="8147"/>
                    </a:cubicBezTo>
                    <a:cubicBezTo>
                      <a:pt x="2129" y="6944"/>
                      <a:pt x="2738" y="5849"/>
                      <a:pt x="3084" y="4656"/>
                    </a:cubicBezTo>
                    <a:cubicBezTo>
                      <a:pt x="3215" y="4206"/>
                      <a:pt x="3854" y="4157"/>
                      <a:pt x="4209" y="3784"/>
                    </a:cubicBezTo>
                    <a:cubicBezTo>
                      <a:pt x="5119" y="2827"/>
                      <a:pt x="6202" y="2021"/>
                      <a:pt x="7611" y="1744"/>
                    </a:cubicBezTo>
                    <a:cubicBezTo>
                      <a:pt x="8196" y="1629"/>
                      <a:pt x="8777" y="1575"/>
                      <a:pt x="9354" y="1575"/>
                    </a:cubicBezTo>
                    <a:close/>
                    <a:moveTo>
                      <a:pt x="14241" y="21818"/>
                    </a:moveTo>
                    <a:cubicBezTo>
                      <a:pt x="14258" y="22103"/>
                      <a:pt x="14300" y="22301"/>
                      <a:pt x="14275" y="22491"/>
                    </a:cubicBezTo>
                    <a:cubicBezTo>
                      <a:pt x="14222" y="22904"/>
                      <a:pt x="14104" y="23185"/>
                      <a:pt x="13660" y="23185"/>
                    </a:cubicBezTo>
                    <a:cubicBezTo>
                      <a:pt x="13580" y="23185"/>
                      <a:pt x="13490" y="23176"/>
                      <a:pt x="13387" y="23157"/>
                    </a:cubicBezTo>
                    <a:cubicBezTo>
                      <a:pt x="13105" y="23104"/>
                      <a:pt x="12823" y="23085"/>
                      <a:pt x="12541" y="23085"/>
                    </a:cubicBezTo>
                    <a:cubicBezTo>
                      <a:pt x="11730" y="23085"/>
                      <a:pt x="10916" y="23248"/>
                      <a:pt x="10103" y="23277"/>
                    </a:cubicBezTo>
                    <a:cubicBezTo>
                      <a:pt x="9527" y="23297"/>
                      <a:pt x="8953" y="23321"/>
                      <a:pt x="8380" y="23321"/>
                    </a:cubicBezTo>
                    <a:cubicBezTo>
                      <a:pt x="7870" y="23321"/>
                      <a:pt x="7361" y="23302"/>
                      <a:pt x="6851" y="23246"/>
                    </a:cubicBezTo>
                    <a:cubicBezTo>
                      <a:pt x="6542" y="23212"/>
                      <a:pt x="6424" y="23056"/>
                      <a:pt x="6422" y="22806"/>
                    </a:cubicBezTo>
                    <a:cubicBezTo>
                      <a:pt x="6421" y="22606"/>
                      <a:pt x="6522" y="22557"/>
                      <a:pt x="6639" y="22557"/>
                    </a:cubicBezTo>
                    <a:cubicBezTo>
                      <a:pt x="6727" y="22557"/>
                      <a:pt x="6824" y="22585"/>
                      <a:pt x="6892" y="22598"/>
                    </a:cubicBezTo>
                    <a:cubicBezTo>
                      <a:pt x="7379" y="22687"/>
                      <a:pt x="7867" y="22721"/>
                      <a:pt x="8354" y="22721"/>
                    </a:cubicBezTo>
                    <a:cubicBezTo>
                      <a:pt x="9271" y="22721"/>
                      <a:pt x="10185" y="22599"/>
                      <a:pt x="11083" y="22494"/>
                    </a:cubicBezTo>
                    <a:cubicBezTo>
                      <a:pt x="12111" y="22371"/>
                      <a:pt x="13186" y="22257"/>
                      <a:pt x="14241" y="21818"/>
                    </a:cubicBezTo>
                    <a:close/>
                    <a:moveTo>
                      <a:pt x="14095" y="23635"/>
                    </a:moveTo>
                    <a:cubicBezTo>
                      <a:pt x="14243" y="23635"/>
                      <a:pt x="14318" y="23751"/>
                      <a:pt x="14256" y="24044"/>
                    </a:cubicBezTo>
                    <a:cubicBezTo>
                      <a:pt x="14024" y="25140"/>
                      <a:pt x="13262" y="25658"/>
                      <a:pt x="11447" y="25658"/>
                    </a:cubicBezTo>
                    <a:cubicBezTo>
                      <a:pt x="11391" y="25658"/>
                      <a:pt x="11334" y="25657"/>
                      <a:pt x="11276" y="25656"/>
                    </a:cubicBezTo>
                    <a:cubicBezTo>
                      <a:pt x="10940" y="25723"/>
                      <a:pt x="10520" y="25755"/>
                      <a:pt x="10059" y="25755"/>
                    </a:cubicBezTo>
                    <a:cubicBezTo>
                      <a:pt x="9546" y="25755"/>
                      <a:pt x="8983" y="25716"/>
                      <a:pt x="8428" y="25639"/>
                    </a:cubicBezTo>
                    <a:cubicBezTo>
                      <a:pt x="7971" y="25576"/>
                      <a:pt x="7405" y="25482"/>
                      <a:pt x="7007" y="25123"/>
                    </a:cubicBezTo>
                    <a:cubicBezTo>
                      <a:pt x="6888" y="25017"/>
                      <a:pt x="6758" y="24917"/>
                      <a:pt x="6815" y="24745"/>
                    </a:cubicBezTo>
                    <a:cubicBezTo>
                      <a:pt x="6865" y="24593"/>
                      <a:pt x="6997" y="24541"/>
                      <a:pt x="7146" y="24541"/>
                    </a:cubicBezTo>
                    <a:cubicBezTo>
                      <a:pt x="7164" y="24541"/>
                      <a:pt x="7182" y="24541"/>
                      <a:pt x="7201" y="24543"/>
                    </a:cubicBezTo>
                    <a:cubicBezTo>
                      <a:pt x="7282" y="24549"/>
                      <a:pt x="7364" y="24552"/>
                      <a:pt x="7445" y="24552"/>
                    </a:cubicBezTo>
                    <a:cubicBezTo>
                      <a:pt x="7862" y="24552"/>
                      <a:pt x="8274" y="24483"/>
                      <a:pt x="8701" y="24483"/>
                    </a:cubicBezTo>
                    <a:cubicBezTo>
                      <a:pt x="8869" y="24483"/>
                      <a:pt x="9041" y="24493"/>
                      <a:pt x="9216" y="24524"/>
                    </a:cubicBezTo>
                    <a:cubicBezTo>
                      <a:pt x="9371" y="24550"/>
                      <a:pt x="9530" y="24561"/>
                      <a:pt x="9690" y="24561"/>
                    </a:cubicBezTo>
                    <a:cubicBezTo>
                      <a:pt x="10283" y="24561"/>
                      <a:pt x="10905" y="24411"/>
                      <a:pt x="11506" y="24339"/>
                    </a:cubicBezTo>
                    <a:cubicBezTo>
                      <a:pt x="12319" y="24242"/>
                      <a:pt x="13105" y="24054"/>
                      <a:pt x="13848" y="23704"/>
                    </a:cubicBezTo>
                    <a:cubicBezTo>
                      <a:pt x="13942" y="23660"/>
                      <a:pt x="14026" y="23635"/>
                      <a:pt x="14095" y="23635"/>
                    </a:cubicBezTo>
                    <a:close/>
                    <a:moveTo>
                      <a:pt x="8403" y="0"/>
                    </a:moveTo>
                    <a:cubicBezTo>
                      <a:pt x="7914" y="0"/>
                      <a:pt x="7439" y="91"/>
                      <a:pt x="7028" y="494"/>
                    </a:cubicBezTo>
                    <a:cubicBezTo>
                      <a:pt x="6917" y="446"/>
                      <a:pt x="6813" y="426"/>
                      <a:pt x="6714" y="426"/>
                    </a:cubicBezTo>
                    <a:cubicBezTo>
                      <a:pt x="6170" y="426"/>
                      <a:pt x="5772" y="1030"/>
                      <a:pt x="5228" y="1030"/>
                    </a:cubicBezTo>
                    <a:cubicBezTo>
                      <a:pt x="5124" y="1030"/>
                      <a:pt x="5015" y="1008"/>
                      <a:pt x="4899" y="956"/>
                    </a:cubicBezTo>
                    <a:cubicBezTo>
                      <a:pt x="4899" y="956"/>
                      <a:pt x="4898" y="956"/>
                      <a:pt x="4897" y="956"/>
                    </a:cubicBezTo>
                    <a:cubicBezTo>
                      <a:pt x="4885" y="956"/>
                      <a:pt x="4842" y="994"/>
                      <a:pt x="4845" y="1004"/>
                    </a:cubicBezTo>
                    <a:cubicBezTo>
                      <a:pt x="5106" y="1750"/>
                      <a:pt x="3783" y="1204"/>
                      <a:pt x="4014" y="1920"/>
                    </a:cubicBezTo>
                    <a:cubicBezTo>
                      <a:pt x="3692" y="2013"/>
                      <a:pt x="3213" y="2010"/>
                      <a:pt x="3073" y="2215"/>
                    </a:cubicBezTo>
                    <a:cubicBezTo>
                      <a:pt x="2370" y="3240"/>
                      <a:pt x="1499" y="4174"/>
                      <a:pt x="1069" y="5355"/>
                    </a:cubicBezTo>
                    <a:cubicBezTo>
                      <a:pt x="793" y="6112"/>
                      <a:pt x="539" y="6863"/>
                      <a:pt x="383" y="7664"/>
                    </a:cubicBezTo>
                    <a:cubicBezTo>
                      <a:pt x="185" y="8681"/>
                      <a:pt x="1" y="9701"/>
                      <a:pt x="309" y="10667"/>
                    </a:cubicBezTo>
                    <a:cubicBezTo>
                      <a:pt x="693" y="11880"/>
                      <a:pt x="802" y="13150"/>
                      <a:pt x="1454" y="14325"/>
                    </a:cubicBezTo>
                    <a:cubicBezTo>
                      <a:pt x="1900" y="15127"/>
                      <a:pt x="2173" y="16061"/>
                      <a:pt x="2823" y="16730"/>
                    </a:cubicBezTo>
                    <a:cubicBezTo>
                      <a:pt x="4054" y="17996"/>
                      <a:pt x="4774" y="19419"/>
                      <a:pt x="4873" y="21140"/>
                    </a:cubicBezTo>
                    <a:cubicBezTo>
                      <a:pt x="4891" y="21455"/>
                      <a:pt x="5182" y="21780"/>
                      <a:pt x="5137" y="22070"/>
                    </a:cubicBezTo>
                    <a:cubicBezTo>
                      <a:pt x="4965" y="23203"/>
                      <a:pt x="5044" y="24321"/>
                      <a:pt x="5372" y="25397"/>
                    </a:cubicBezTo>
                    <a:cubicBezTo>
                      <a:pt x="5612" y="26186"/>
                      <a:pt x="6269" y="26875"/>
                      <a:pt x="7086" y="26987"/>
                    </a:cubicBezTo>
                    <a:cubicBezTo>
                      <a:pt x="7882" y="27094"/>
                      <a:pt x="8363" y="27528"/>
                      <a:pt x="8654" y="28005"/>
                    </a:cubicBezTo>
                    <a:cubicBezTo>
                      <a:pt x="9145" y="28809"/>
                      <a:pt x="9833" y="28831"/>
                      <a:pt x="10904" y="28860"/>
                    </a:cubicBezTo>
                    <a:cubicBezTo>
                      <a:pt x="10947" y="28870"/>
                      <a:pt x="10991" y="28874"/>
                      <a:pt x="11035" y="28874"/>
                    </a:cubicBezTo>
                    <a:cubicBezTo>
                      <a:pt x="11436" y="28874"/>
                      <a:pt x="11890" y="28487"/>
                      <a:pt x="12409" y="28229"/>
                    </a:cubicBezTo>
                    <a:cubicBezTo>
                      <a:pt x="13285" y="27790"/>
                      <a:pt x="13475" y="26714"/>
                      <a:pt x="14465" y="26369"/>
                    </a:cubicBezTo>
                    <a:cubicBezTo>
                      <a:pt x="14932" y="26207"/>
                      <a:pt x="15144" y="25700"/>
                      <a:pt x="15451" y="25337"/>
                    </a:cubicBezTo>
                    <a:cubicBezTo>
                      <a:pt x="15790" y="24937"/>
                      <a:pt x="15590" y="24571"/>
                      <a:pt x="15741" y="24211"/>
                    </a:cubicBezTo>
                    <a:cubicBezTo>
                      <a:pt x="16105" y="23345"/>
                      <a:pt x="15728" y="22386"/>
                      <a:pt x="16034" y="21438"/>
                    </a:cubicBezTo>
                    <a:cubicBezTo>
                      <a:pt x="16234" y="20820"/>
                      <a:pt x="16098" y="19992"/>
                      <a:pt x="16144" y="19290"/>
                    </a:cubicBezTo>
                    <a:cubicBezTo>
                      <a:pt x="16253" y="17646"/>
                      <a:pt x="16445" y="16012"/>
                      <a:pt x="17345" y="14470"/>
                    </a:cubicBezTo>
                    <a:cubicBezTo>
                      <a:pt x="18005" y="13335"/>
                      <a:pt x="18406" y="12014"/>
                      <a:pt x="18615" y="10678"/>
                    </a:cubicBezTo>
                    <a:cubicBezTo>
                      <a:pt x="18769" y="9693"/>
                      <a:pt x="18669" y="8729"/>
                      <a:pt x="18612" y="7748"/>
                    </a:cubicBezTo>
                    <a:cubicBezTo>
                      <a:pt x="18560" y="6823"/>
                      <a:pt x="17769" y="6191"/>
                      <a:pt x="17702" y="5316"/>
                    </a:cubicBezTo>
                    <a:cubicBezTo>
                      <a:pt x="17633" y="4415"/>
                      <a:pt x="16945" y="3825"/>
                      <a:pt x="16469" y="3172"/>
                    </a:cubicBezTo>
                    <a:cubicBezTo>
                      <a:pt x="16146" y="2728"/>
                      <a:pt x="15761" y="2170"/>
                      <a:pt x="15211" y="1922"/>
                    </a:cubicBezTo>
                    <a:cubicBezTo>
                      <a:pt x="14415" y="1559"/>
                      <a:pt x="13771" y="997"/>
                      <a:pt x="12917" y="677"/>
                    </a:cubicBezTo>
                    <a:cubicBezTo>
                      <a:pt x="11868" y="284"/>
                      <a:pt x="10836" y="62"/>
                      <a:pt x="9752" y="62"/>
                    </a:cubicBezTo>
                    <a:cubicBezTo>
                      <a:pt x="9722" y="62"/>
                      <a:pt x="9692" y="62"/>
                      <a:pt x="9663" y="62"/>
                    </a:cubicBezTo>
                    <a:cubicBezTo>
                      <a:pt x="9649" y="63"/>
                      <a:pt x="9635" y="63"/>
                      <a:pt x="9621" y="63"/>
                    </a:cubicBezTo>
                    <a:cubicBezTo>
                      <a:pt x="9223" y="63"/>
                      <a:pt x="8808" y="0"/>
                      <a:pt x="84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6036258" y="736150"/>
                <a:ext cx="72032" cy="105239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4776" extrusionOk="0">
                    <a:moveTo>
                      <a:pt x="2562" y="1"/>
                    </a:moveTo>
                    <a:cubicBezTo>
                      <a:pt x="2367" y="1"/>
                      <a:pt x="2174" y="90"/>
                      <a:pt x="2048" y="283"/>
                    </a:cubicBezTo>
                    <a:cubicBezTo>
                      <a:pt x="1541" y="1059"/>
                      <a:pt x="1093" y="1870"/>
                      <a:pt x="640" y="2675"/>
                    </a:cubicBezTo>
                    <a:cubicBezTo>
                      <a:pt x="397" y="3107"/>
                      <a:pt x="192" y="3559"/>
                      <a:pt x="51" y="3841"/>
                    </a:cubicBezTo>
                    <a:cubicBezTo>
                      <a:pt x="1" y="4323"/>
                      <a:pt x="115" y="4585"/>
                      <a:pt x="384" y="4726"/>
                    </a:cubicBezTo>
                    <a:cubicBezTo>
                      <a:pt x="452" y="4761"/>
                      <a:pt x="518" y="4776"/>
                      <a:pt x="581" y="4776"/>
                    </a:cubicBezTo>
                    <a:cubicBezTo>
                      <a:pt x="784" y="4776"/>
                      <a:pt x="959" y="4622"/>
                      <a:pt x="1076" y="4488"/>
                    </a:cubicBezTo>
                    <a:cubicBezTo>
                      <a:pt x="2077" y="3338"/>
                      <a:pt x="2681" y="1988"/>
                      <a:pt x="3211" y="600"/>
                    </a:cubicBezTo>
                    <a:cubicBezTo>
                      <a:pt x="3269" y="446"/>
                      <a:pt x="3202" y="411"/>
                      <a:pt x="3129" y="306"/>
                    </a:cubicBezTo>
                    <a:cubicBezTo>
                      <a:pt x="2995" y="109"/>
                      <a:pt x="2777" y="1"/>
                      <a:pt x="25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5705349" y="1260012"/>
                <a:ext cx="64761" cy="95103"/>
              </a:xfrm>
              <a:custGeom>
                <a:avLst/>
                <a:gdLst/>
                <a:ahLst/>
                <a:cxnLst/>
                <a:rect l="l" t="t" r="r" b="b"/>
                <a:pathLst>
                  <a:path w="2939" h="4316" extrusionOk="0">
                    <a:moveTo>
                      <a:pt x="1812" y="1"/>
                    </a:moveTo>
                    <a:cubicBezTo>
                      <a:pt x="1546" y="1"/>
                      <a:pt x="1316" y="57"/>
                      <a:pt x="1232" y="252"/>
                    </a:cubicBezTo>
                    <a:cubicBezTo>
                      <a:pt x="810" y="1230"/>
                      <a:pt x="161" y="2156"/>
                      <a:pt x="165" y="3308"/>
                    </a:cubicBezTo>
                    <a:cubicBezTo>
                      <a:pt x="0" y="3790"/>
                      <a:pt x="392" y="4123"/>
                      <a:pt x="745" y="4286"/>
                    </a:cubicBezTo>
                    <a:cubicBezTo>
                      <a:pt x="789" y="4306"/>
                      <a:pt x="831" y="4316"/>
                      <a:pt x="871" y="4316"/>
                    </a:cubicBezTo>
                    <a:cubicBezTo>
                      <a:pt x="1112" y="4316"/>
                      <a:pt x="1264" y="3968"/>
                      <a:pt x="1373" y="3745"/>
                    </a:cubicBezTo>
                    <a:cubicBezTo>
                      <a:pt x="1861" y="2740"/>
                      <a:pt x="2336" y="1729"/>
                      <a:pt x="2793" y="710"/>
                    </a:cubicBezTo>
                    <a:cubicBezTo>
                      <a:pt x="2895" y="482"/>
                      <a:pt x="2939" y="129"/>
                      <a:pt x="2599" y="85"/>
                    </a:cubicBezTo>
                    <a:cubicBezTo>
                      <a:pt x="2369" y="54"/>
                      <a:pt x="2073" y="1"/>
                      <a:pt x="18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5626136" y="1195165"/>
                <a:ext cx="105327" cy="62932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2856" extrusionOk="0">
                    <a:moveTo>
                      <a:pt x="3868" y="1"/>
                    </a:moveTo>
                    <a:cubicBezTo>
                      <a:pt x="3806" y="1"/>
                      <a:pt x="3732" y="11"/>
                      <a:pt x="3644" y="35"/>
                    </a:cubicBezTo>
                    <a:cubicBezTo>
                      <a:pt x="2472" y="349"/>
                      <a:pt x="1563" y="1052"/>
                      <a:pt x="557" y="1620"/>
                    </a:cubicBezTo>
                    <a:cubicBezTo>
                      <a:pt x="153" y="1848"/>
                      <a:pt x="0" y="2235"/>
                      <a:pt x="76" y="2558"/>
                    </a:cubicBezTo>
                    <a:cubicBezTo>
                      <a:pt x="147" y="2856"/>
                      <a:pt x="644" y="2673"/>
                      <a:pt x="911" y="2790"/>
                    </a:cubicBezTo>
                    <a:cubicBezTo>
                      <a:pt x="956" y="2790"/>
                      <a:pt x="996" y="2795"/>
                      <a:pt x="1032" y="2795"/>
                    </a:cubicBezTo>
                    <a:cubicBezTo>
                      <a:pt x="1051" y="2795"/>
                      <a:pt x="1069" y="2793"/>
                      <a:pt x="1087" y="2789"/>
                    </a:cubicBezTo>
                    <a:cubicBezTo>
                      <a:pt x="2298" y="2461"/>
                      <a:pt x="3350" y="1824"/>
                      <a:pt x="4392" y="1184"/>
                    </a:cubicBezTo>
                    <a:cubicBezTo>
                      <a:pt x="4505" y="1115"/>
                      <a:pt x="4780" y="769"/>
                      <a:pt x="4463" y="617"/>
                    </a:cubicBezTo>
                    <a:cubicBezTo>
                      <a:pt x="4191" y="487"/>
                      <a:pt x="4294" y="1"/>
                      <a:pt x="38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6094031" y="797251"/>
                <a:ext cx="81331" cy="66766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030" extrusionOk="0">
                    <a:moveTo>
                      <a:pt x="2671" y="0"/>
                    </a:moveTo>
                    <a:cubicBezTo>
                      <a:pt x="2565" y="0"/>
                      <a:pt x="2461" y="30"/>
                      <a:pt x="2365" y="103"/>
                    </a:cubicBezTo>
                    <a:cubicBezTo>
                      <a:pt x="1566" y="706"/>
                      <a:pt x="642" y="1219"/>
                      <a:pt x="228" y="2196"/>
                    </a:cubicBezTo>
                    <a:cubicBezTo>
                      <a:pt x="0" y="2734"/>
                      <a:pt x="174" y="3028"/>
                      <a:pt x="886" y="3028"/>
                    </a:cubicBezTo>
                    <a:cubicBezTo>
                      <a:pt x="889" y="3028"/>
                      <a:pt x="892" y="3028"/>
                      <a:pt x="894" y="3028"/>
                    </a:cubicBezTo>
                    <a:cubicBezTo>
                      <a:pt x="905" y="3029"/>
                      <a:pt x="915" y="3029"/>
                      <a:pt x="926" y="3029"/>
                    </a:cubicBezTo>
                    <a:cubicBezTo>
                      <a:pt x="1070" y="3029"/>
                      <a:pt x="1241" y="2912"/>
                      <a:pt x="1425" y="2779"/>
                    </a:cubicBezTo>
                    <a:cubicBezTo>
                      <a:pt x="2107" y="2282"/>
                      <a:pt x="2776" y="1812"/>
                      <a:pt x="3196" y="1039"/>
                    </a:cubicBezTo>
                    <a:cubicBezTo>
                      <a:pt x="3300" y="848"/>
                      <a:pt x="3690" y="531"/>
                      <a:pt x="3532" y="416"/>
                    </a:cubicBezTo>
                    <a:cubicBezTo>
                      <a:pt x="3302" y="247"/>
                      <a:pt x="2976" y="0"/>
                      <a:pt x="26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6122411" y="874811"/>
                <a:ext cx="97417" cy="47574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2159" extrusionOk="0">
                    <a:moveTo>
                      <a:pt x="3448" y="22"/>
                    </a:moveTo>
                    <a:cubicBezTo>
                      <a:pt x="2570" y="369"/>
                      <a:pt x="1665" y="670"/>
                      <a:pt x="826" y="1088"/>
                    </a:cubicBezTo>
                    <a:cubicBezTo>
                      <a:pt x="577" y="1212"/>
                      <a:pt x="0" y="1410"/>
                      <a:pt x="212" y="1829"/>
                    </a:cubicBezTo>
                    <a:cubicBezTo>
                      <a:pt x="343" y="2089"/>
                      <a:pt x="573" y="2159"/>
                      <a:pt x="835" y="2159"/>
                    </a:cubicBezTo>
                    <a:cubicBezTo>
                      <a:pt x="1019" y="2159"/>
                      <a:pt x="1219" y="2124"/>
                      <a:pt x="1412" y="2096"/>
                    </a:cubicBezTo>
                    <a:cubicBezTo>
                      <a:pt x="2279" y="1971"/>
                      <a:pt x="3005" y="1513"/>
                      <a:pt x="3817" y="1286"/>
                    </a:cubicBezTo>
                    <a:cubicBezTo>
                      <a:pt x="4421" y="1118"/>
                      <a:pt x="4163" y="822"/>
                      <a:pt x="4146" y="493"/>
                    </a:cubicBezTo>
                    <a:cubicBezTo>
                      <a:pt x="4121" y="1"/>
                      <a:pt x="3813" y="79"/>
                      <a:pt x="344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16" y="-117354"/>
            <a:ext cx="2008378" cy="198434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76816" y="3341688"/>
            <a:ext cx="20083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1.- Verbal/lingüística</a:t>
            </a:r>
          </a:p>
          <a:p>
            <a:r>
              <a:rPr lang="es-MX" dirty="0" smtClean="0"/>
              <a:t>2.- visual espacial</a:t>
            </a:r>
          </a:p>
          <a:p>
            <a:r>
              <a:rPr lang="es-MX" dirty="0" smtClean="0"/>
              <a:t>3.- Lógica/matemática</a:t>
            </a:r>
          </a:p>
          <a:p>
            <a:r>
              <a:rPr lang="es-MX" dirty="0" smtClean="0"/>
              <a:t>4.- Musical</a:t>
            </a:r>
          </a:p>
          <a:p>
            <a:r>
              <a:rPr lang="es-MX" dirty="0" smtClean="0"/>
              <a:t>5.- </a:t>
            </a:r>
            <a:r>
              <a:rPr lang="es-MX" dirty="0" smtClean="0"/>
              <a:t>kinestésica/corporal</a:t>
            </a:r>
            <a:endParaRPr lang="es-MX" dirty="0" smtClean="0"/>
          </a:p>
          <a:p>
            <a:r>
              <a:rPr lang="es-MX" dirty="0" smtClean="0"/>
              <a:t>6.- Interpersonal</a:t>
            </a:r>
          </a:p>
          <a:p>
            <a:r>
              <a:rPr lang="es-MX" dirty="0" smtClean="0"/>
              <a:t>7.- Intrapersonal</a:t>
            </a:r>
          </a:p>
          <a:p>
            <a:r>
              <a:rPr lang="es-MX" dirty="0" smtClean="0"/>
              <a:t>8.- Naturaleza</a:t>
            </a:r>
          </a:p>
          <a:p>
            <a:endParaRPr lang="es-MX" dirty="0"/>
          </a:p>
        </p:txBody>
      </p:sp>
      <p:sp>
        <p:nvSpPr>
          <p:cNvPr id="44" name="Google Shape;1131;p38"/>
          <p:cNvSpPr txBox="1">
            <a:spLocks/>
          </p:cNvSpPr>
          <p:nvPr/>
        </p:nvSpPr>
        <p:spPr>
          <a:xfrm>
            <a:off x="2401065" y="2609284"/>
            <a:ext cx="1821614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dirty="0" smtClean="0"/>
              <a:t>LAS 8 INTELIGENCIAS DE HOWARD GARDNER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5129537" y="2622199"/>
            <a:ext cx="1613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ESTILOS DE APRENDIZAJES</a:t>
            </a:r>
          </a:p>
          <a:p>
            <a:r>
              <a:rPr lang="es-MX" dirty="0" smtClean="0"/>
              <a:t>Y RITMOS DE APRENDIZAJE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100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2573336" y="1583822"/>
            <a:ext cx="4259818" cy="1201574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1"/>
          <p:cNvSpPr/>
          <p:nvPr/>
        </p:nvSpPr>
        <p:spPr>
          <a:xfrm>
            <a:off x="2498398" y="2760711"/>
            <a:ext cx="12667" cy="6783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5" name="Google Shape;1245;p41"/>
          <p:cNvGrpSpPr/>
          <p:nvPr/>
        </p:nvGrpSpPr>
        <p:grpSpPr>
          <a:xfrm flipH="1">
            <a:off x="3430173" y="2937534"/>
            <a:ext cx="1013600" cy="1805171"/>
            <a:chOff x="3908325" y="238100"/>
            <a:chExt cx="2292175" cy="4082250"/>
          </a:xfrm>
        </p:grpSpPr>
        <p:sp>
          <p:nvSpPr>
            <p:cNvPr id="1246" name="Google Shape;1246;p41"/>
            <p:cNvSpPr/>
            <p:nvPr/>
          </p:nvSpPr>
          <p:spPr>
            <a:xfrm>
              <a:off x="4555525" y="1019075"/>
              <a:ext cx="1320950" cy="3254375"/>
            </a:xfrm>
            <a:custGeom>
              <a:avLst/>
              <a:gdLst/>
              <a:ahLst/>
              <a:cxnLst/>
              <a:rect l="l" t="t" r="r" b="b"/>
              <a:pathLst>
                <a:path w="52838" h="130175" extrusionOk="0">
                  <a:moveTo>
                    <a:pt x="12333" y="114830"/>
                  </a:moveTo>
                  <a:lnTo>
                    <a:pt x="12410" y="114850"/>
                  </a:lnTo>
                  <a:cubicBezTo>
                    <a:pt x="12409" y="115000"/>
                    <a:pt x="12406" y="115149"/>
                    <a:pt x="12400" y="115296"/>
                  </a:cubicBezTo>
                  <a:cubicBezTo>
                    <a:pt x="12379" y="115140"/>
                    <a:pt x="12355" y="114985"/>
                    <a:pt x="12333" y="114830"/>
                  </a:cubicBezTo>
                  <a:close/>
                  <a:moveTo>
                    <a:pt x="4442" y="0"/>
                  </a:moveTo>
                  <a:cubicBezTo>
                    <a:pt x="2337" y="0"/>
                    <a:pt x="1" y="1935"/>
                    <a:pt x="227" y="4215"/>
                  </a:cubicBezTo>
                  <a:cubicBezTo>
                    <a:pt x="3052" y="32744"/>
                    <a:pt x="2112" y="61594"/>
                    <a:pt x="1857" y="90243"/>
                  </a:cubicBezTo>
                  <a:cubicBezTo>
                    <a:pt x="766" y="92514"/>
                    <a:pt x="610" y="95091"/>
                    <a:pt x="1153" y="97535"/>
                  </a:cubicBezTo>
                  <a:cubicBezTo>
                    <a:pt x="981" y="99339"/>
                    <a:pt x="889" y="101150"/>
                    <a:pt x="889" y="102961"/>
                  </a:cubicBezTo>
                  <a:cubicBezTo>
                    <a:pt x="390" y="103314"/>
                    <a:pt x="94" y="103918"/>
                    <a:pt x="335" y="104687"/>
                  </a:cubicBezTo>
                  <a:lnTo>
                    <a:pt x="1810" y="109418"/>
                  </a:lnTo>
                  <a:cubicBezTo>
                    <a:pt x="1803" y="109519"/>
                    <a:pt x="1795" y="109620"/>
                    <a:pt x="1793" y="109727"/>
                  </a:cubicBezTo>
                  <a:cubicBezTo>
                    <a:pt x="1642" y="115645"/>
                    <a:pt x="2268" y="121690"/>
                    <a:pt x="2502" y="127606"/>
                  </a:cubicBezTo>
                  <a:cubicBezTo>
                    <a:pt x="2545" y="128694"/>
                    <a:pt x="3347" y="129234"/>
                    <a:pt x="4159" y="129234"/>
                  </a:cubicBezTo>
                  <a:cubicBezTo>
                    <a:pt x="4975" y="129234"/>
                    <a:pt x="5801" y="128688"/>
                    <a:pt x="5874" y="127606"/>
                  </a:cubicBezTo>
                  <a:cubicBezTo>
                    <a:pt x="6189" y="122931"/>
                    <a:pt x="7163" y="118377"/>
                    <a:pt x="8806" y="114009"/>
                  </a:cubicBezTo>
                  <a:cubicBezTo>
                    <a:pt x="9899" y="118010"/>
                    <a:pt x="10212" y="126710"/>
                    <a:pt x="10369" y="128182"/>
                  </a:cubicBezTo>
                  <a:cubicBezTo>
                    <a:pt x="10479" y="129210"/>
                    <a:pt x="11338" y="129835"/>
                    <a:pt x="12168" y="129835"/>
                  </a:cubicBezTo>
                  <a:cubicBezTo>
                    <a:pt x="12806" y="129835"/>
                    <a:pt x="13428" y="129466"/>
                    <a:pt x="13681" y="128629"/>
                  </a:cubicBezTo>
                  <a:cubicBezTo>
                    <a:pt x="14953" y="124433"/>
                    <a:pt x="15697" y="120033"/>
                    <a:pt x="15705" y="115636"/>
                  </a:cubicBezTo>
                  <a:cubicBezTo>
                    <a:pt x="20355" y="116636"/>
                    <a:pt x="25154" y="117213"/>
                    <a:pt x="29820" y="117213"/>
                  </a:cubicBezTo>
                  <a:cubicBezTo>
                    <a:pt x="31140" y="117213"/>
                    <a:pt x="32450" y="117166"/>
                    <a:pt x="33743" y="117071"/>
                  </a:cubicBezTo>
                  <a:cubicBezTo>
                    <a:pt x="34492" y="117015"/>
                    <a:pt x="35272" y="116965"/>
                    <a:pt x="36066" y="116904"/>
                  </a:cubicBezTo>
                  <a:lnTo>
                    <a:pt x="36066" y="116904"/>
                  </a:lnTo>
                  <a:cubicBezTo>
                    <a:pt x="35975" y="120742"/>
                    <a:pt x="36599" y="124830"/>
                    <a:pt x="36928" y="128508"/>
                  </a:cubicBezTo>
                  <a:cubicBezTo>
                    <a:pt x="37018" y="129509"/>
                    <a:pt x="37989" y="130174"/>
                    <a:pt x="38862" y="130174"/>
                  </a:cubicBezTo>
                  <a:cubicBezTo>
                    <a:pt x="39506" y="130174"/>
                    <a:pt x="40096" y="129812"/>
                    <a:pt x="40240" y="128956"/>
                  </a:cubicBezTo>
                  <a:cubicBezTo>
                    <a:pt x="40951" y="124722"/>
                    <a:pt x="41327" y="120439"/>
                    <a:pt x="41362" y="116147"/>
                  </a:cubicBezTo>
                  <a:cubicBezTo>
                    <a:pt x="41825" y="116031"/>
                    <a:pt x="42281" y="115898"/>
                    <a:pt x="42726" y="115746"/>
                  </a:cubicBezTo>
                  <a:cubicBezTo>
                    <a:pt x="43505" y="119948"/>
                    <a:pt x="44285" y="124149"/>
                    <a:pt x="45064" y="128351"/>
                  </a:cubicBezTo>
                  <a:cubicBezTo>
                    <a:pt x="45221" y="129195"/>
                    <a:pt x="45845" y="129564"/>
                    <a:pt x="46510" y="129564"/>
                  </a:cubicBezTo>
                  <a:cubicBezTo>
                    <a:pt x="47381" y="129564"/>
                    <a:pt x="48323" y="128930"/>
                    <a:pt x="48376" y="127902"/>
                  </a:cubicBezTo>
                  <a:cubicBezTo>
                    <a:pt x="48633" y="122958"/>
                    <a:pt x="49122" y="117673"/>
                    <a:pt x="48603" y="112734"/>
                  </a:cubicBezTo>
                  <a:cubicBezTo>
                    <a:pt x="48553" y="112264"/>
                    <a:pt x="48462" y="111865"/>
                    <a:pt x="48335" y="111524"/>
                  </a:cubicBezTo>
                  <a:cubicBezTo>
                    <a:pt x="50067" y="109139"/>
                    <a:pt x="51173" y="106158"/>
                    <a:pt x="51738" y="103415"/>
                  </a:cubicBezTo>
                  <a:cubicBezTo>
                    <a:pt x="52530" y="99581"/>
                    <a:pt x="52837" y="94961"/>
                    <a:pt x="50783" y="91458"/>
                  </a:cubicBezTo>
                  <a:cubicBezTo>
                    <a:pt x="48706" y="87914"/>
                    <a:pt x="44794" y="86782"/>
                    <a:pt x="40954" y="86382"/>
                  </a:cubicBezTo>
                  <a:cubicBezTo>
                    <a:pt x="31627" y="85411"/>
                    <a:pt x="22116" y="85290"/>
                    <a:pt x="12746" y="85169"/>
                  </a:cubicBezTo>
                  <a:cubicBezTo>
                    <a:pt x="12554" y="85167"/>
                    <a:pt x="12361" y="85165"/>
                    <a:pt x="12170" y="85165"/>
                  </a:cubicBezTo>
                  <a:cubicBezTo>
                    <a:pt x="11552" y="85165"/>
                    <a:pt x="10940" y="85179"/>
                    <a:pt x="10338" y="85215"/>
                  </a:cubicBezTo>
                  <a:cubicBezTo>
                    <a:pt x="10639" y="58222"/>
                    <a:pt x="11318" y="31077"/>
                    <a:pt x="8657" y="4215"/>
                  </a:cubicBezTo>
                  <a:cubicBezTo>
                    <a:pt x="8433" y="1949"/>
                    <a:pt x="6880" y="0"/>
                    <a:pt x="444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1"/>
            <p:cNvSpPr/>
            <p:nvPr/>
          </p:nvSpPr>
          <p:spPr>
            <a:xfrm>
              <a:off x="4506850" y="927300"/>
              <a:ext cx="1445075" cy="3393050"/>
            </a:xfrm>
            <a:custGeom>
              <a:avLst/>
              <a:gdLst/>
              <a:ahLst/>
              <a:cxnLst/>
              <a:rect l="l" t="t" r="r" b="b"/>
              <a:pathLst>
                <a:path w="57803" h="135722" extrusionOk="0">
                  <a:moveTo>
                    <a:pt x="9490" y="1"/>
                  </a:moveTo>
                  <a:cubicBezTo>
                    <a:pt x="9435" y="1"/>
                    <a:pt x="9380" y="4"/>
                    <a:pt x="9325" y="11"/>
                  </a:cubicBezTo>
                  <a:cubicBezTo>
                    <a:pt x="8644" y="102"/>
                    <a:pt x="8165" y="725"/>
                    <a:pt x="8254" y="1406"/>
                  </a:cubicBezTo>
                  <a:cubicBezTo>
                    <a:pt x="11392" y="25114"/>
                    <a:pt x="11962" y="50296"/>
                    <a:pt x="10043" y="80657"/>
                  </a:cubicBezTo>
                  <a:cubicBezTo>
                    <a:pt x="9911" y="82728"/>
                    <a:pt x="9640" y="87035"/>
                    <a:pt x="12546" y="89195"/>
                  </a:cubicBezTo>
                  <a:cubicBezTo>
                    <a:pt x="14285" y="90487"/>
                    <a:pt x="16517" y="90503"/>
                    <a:pt x="18147" y="90516"/>
                  </a:cubicBezTo>
                  <a:lnTo>
                    <a:pt x="34116" y="90636"/>
                  </a:lnTo>
                  <a:cubicBezTo>
                    <a:pt x="39320" y="90676"/>
                    <a:pt x="44700" y="90717"/>
                    <a:pt x="49212" y="93562"/>
                  </a:cubicBezTo>
                  <a:cubicBezTo>
                    <a:pt x="50805" y="94566"/>
                    <a:pt x="52069" y="95883"/>
                    <a:pt x="52866" y="97373"/>
                  </a:cubicBezTo>
                  <a:cubicBezTo>
                    <a:pt x="55046" y="101439"/>
                    <a:pt x="53436" y="105252"/>
                    <a:pt x="51734" y="109289"/>
                  </a:cubicBezTo>
                  <a:cubicBezTo>
                    <a:pt x="51027" y="110962"/>
                    <a:pt x="50297" y="112692"/>
                    <a:pt x="49823" y="114478"/>
                  </a:cubicBezTo>
                  <a:cubicBezTo>
                    <a:pt x="48820" y="118256"/>
                    <a:pt x="49012" y="122157"/>
                    <a:pt x="49197" y="125929"/>
                  </a:cubicBezTo>
                  <a:cubicBezTo>
                    <a:pt x="49246" y="126925"/>
                    <a:pt x="49293" y="127919"/>
                    <a:pt x="49320" y="128910"/>
                  </a:cubicBezTo>
                  <a:cubicBezTo>
                    <a:pt x="49351" y="130075"/>
                    <a:pt x="49342" y="131289"/>
                    <a:pt x="48873" y="132218"/>
                  </a:cubicBezTo>
                  <a:cubicBezTo>
                    <a:pt x="48673" y="132609"/>
                    <a:pt x="48365" y="132934"/>
                    <a:pt x="47986" y="133157"/>
                  </a:cubicBezTo>
                  <a:cubicBezTo>
                    <a:pt x="47951" y="133150"/>
                    <a:pt x="47858" y="133108"/>
                    <a:pt x="47848" y="133003"/>
                  </a:cubicBezTo>
                  <a:cubicBezTo>
                    <a:pt x="47498" y="129413"/>
                    <a:pt x="47017" y="125796"/>
                    <a:pt x="46419" y="122251"/>
                  </a:cubicBezTo>
                  <a:cubicBezTo>
                    <a:pt x="46295" y="121518"/>
                    <a:pt x="46065" y="120153"/>
                    <a:pt x="44936" y="119386"/>
                  </a:cubicBezTo>
                  <a:cubicBezTo>
                    <a:pt x="44356" y="118993"/>
                    <a:pt x="43717" y="118878"/>
                    <a:pt x="43130" y="118878"/>
                  </a:cubicBezTo>
                  <a:cubicBezTo>
                    <a:pt x="42620" y="118878"/>
                    <a:pt x="42148" y="118965"/>
                    <a:pt x="41790" y="119030"/>
                  </a:cubicBezTo>
                  <a:cubicBezTo>
                    <a:pt x="37621" y="119797"/>
                    <a:pt x="33804" y="120181"/>
                    <a:pt x="30296" y="120181"/>
                  </a:cubicBezTo>
                  <a:cubicBezTo>
                    <a:pt x="26355" y="120181"/>
                    <a:pt x="22804" y="119696"/>
                    <a:pt x="19582" y="118725"/>
                  </a:cubicBezTo>
                  <a:cubicBezTo>
                    <a:pt x="19321" y="118647"/>
                    <a:pt x="19053" y="118608"/>
                    <a:pt x="18786" y="118608"/>
                  </a:cubicBezTo>
                  <a:cubicBezTo>
                    <a:pt x="18247" y="118608"/>
                    <a:pt x="17714" y="118766"/>
                    <a:pt x="17257" y="119073"/>
                  </a:cubicBezTo>
                  <a:cubicBezTo>
                    <a:pt x="16574" y="119532"/>
                    <a:pt x="16133" y="120272"/>
                    <a:pt x="16055" y="121091"/>
                  </a:cubicBezTo>
                  <a:lnTo>
                    <a:pt x="15003" y="132193"/>
                  </a:lnTo>
                  <a:cubicBezTo>
                    <a:pt x="14953" y="132731"/>
                    <a:pt x="14563" y="133173"/>
                    <a:pt x="14096" y="133223"/>
                  </a:cubicBezTo>
                  <a:cubicBezTo>
                    <a:pt x="14062" y="133226"/>
                    <a:pt x="14031" y="133228"/>
                    <a:pt x="14003" y="133228"/>
                  </a:cubicBezTo>
                  <a:cubicBezTo>
                    <a:pt x="13830" y="133228"/>
                    <a:pt x="13751" y="133174"/>
                    <a:pt x="13690" y="133120"/>
                  </a:cubicBezTo>
                  <a:cubicBezTo>
                    <a:pt x="13377" y="132841"/>
                    <a:pt x="13056" y="131973"/>
                    <a:pt x="13042" y="130660"/>
                  </a:cubicBezTo>
                  <a:lnTo>
                    <a:pt x="12971" y="123896"/>
                  </a:lnTo>
                  <a:cubicBezTo>
                    <a:pt x="12966" y="123555"/>
                    <a:pt x="12993" y="123147"/>
                    <a:pt x="13019" y="122713"/>
                  </a:cubicBezTo>
                  <a:cubicBezTo>
                    <a:pt x="13120" y="121031"/>
                    <a:pt x="13225" y="119292"/>
                    <a:pt x="12280" y="118288"/>
                  </a:cubicBezTo>
                  <a:cubicBezTo>
                    <a:pt x="11881" y="117865"/>
                    <a:pt x="11318" y="117640"/>
                    <a:pt x="10747" y="117640"/>
                  </a:cubicBezTo>
                  <a:cubicBezTo>
                    <a:pt x="10200" y="117640"/>
                    <a:pt x="9646" y="117846"/>
                    <a:pt x="9221" y="118281"/>
                  </a:cubicBezTo>
                  <a:cubicBezTo>
                    <a:pt x="7926" y="119609"/>
                    <a:pt x="7746" y="122915"/>
                    <a:pt x="7874" y="127818"/>
                  </a:cubicBezTo>
                  <a:lnTo>
                    <a:pt x="7876" y="127944"/>
                  </a:lnTo>
                  <a:cubicBezTo>
                    <a:pt x="7920" y="129593"/>
                    <a:pt x="7961" y="131150"/>
                    <a:pt x="7098" y="132286"/>
                  </a:cubicBezTo>
                  <a:cubicBezTo>
                    <a:pt x="6799" y="132681"/>
                    <a:pt x="6294" y="133025"/>
                    <a:pt x="5771" y="133025"/>
                  </a:cubicBezTo>
                  <a:cubicBezTo>
                    <a:pt x="5626" y="133025"/>
                    <a:pt x="5481" y="132999"/>
                    <a:pt x="5338" y="132941"/>
                  </a:cubicBezTo>
                  <a:cubicBezTo>
                    <a:pt x="4160" y="132463"/>
                    <a:pt x="4389" y="130095"/>
                    <a:pt x="4542" y="129100"/>
                  </a:cubicBezTo>
                  <a:lnTo>
                    <a:pt x="4628" y="128547"/>
                  </a:lnTo>
                  <a:cubicBezTo>
                    <a:pt x="5081" y="125626"/>
                    <a:pt x="5551" y="122605"/>
                    <a:pt x="5105" y="119562"/>
                  </a:cubicBezTo>
                  <a:cubicBezTo>
                    <a:pt x="4884" y="118053"/>
                    <a:pt x="4447" y="116612"/>
                    <a:pt x="4024" y="115218"/>
                  </a:cubicBezTo>
                  <a:cubicBezTo>
                    <a:pt x="3671" y="114056"/>
                    <a:pt x="3338" y="112958"/>
                    <a:pt x="3125" y="111833"/>
                  </a:cubicBezTo>
                  <a:cubicBezTo>
                    <a:pt x="2518" y="108641"/>
                    <a:pt x="2907" y="105233"/>
                    <a:pt x="3284" y="101937"/>
                  </a:cubicBezTo>
                  <a:lnTo>
                    <a:pt x="3408" y="100835"/>
                  </a:lnTo>
                  <a:cubicBezTo>
                    <a:pt x="4496" y="90999"/>
                    <a:pt x="4616" y="80980"/>
                    <a:pt x="4733" y="71291"/>
                  </a:cubicBezTo>
                  <a:lnTo>
                    <a:pt x="5165" y="35374"/>
                  </a:lnTo>
                  <a:cubicBezTo>
                    <a:pt x="5257" y="27816"/>
                    <a:pt x="5350" y="20000"/>
                    <a:pt x="4752" y="12304"/>
                  </a:cubicBezTo>
                  <a:cubicBezTo>
                    <a:pt x="4701" y="11649"/>
                    <a:pt x="4146" y="11155"/>
                    <a:pt x="3509" y="11155"/>
                  </a:cubicBezTo>
                  <a:cubicBezTo>
                    <a:pt x="3478" y="11155"/>
                    <a:pt x="3446" y="11156"/>
                    <a:pt x="3414" y="11158"/>
                  </a:cubicBezTo>
                  <a:cubicBezTo>
                    <a:pt x="2728" y="11212"/>
                    <a:pt x="2215" y="11811"/>
                    <a:pt x="2268" y="12496"/>
                  </a:cubicBezTo>
                  <a:cubicBezTo>
                    <a:pt x="2859" y="20083"/>
                    <a:pt x="2765" y="27842"/>
                    <a:pt x="2675" y="35344"/>
                  </a:cubicBezTo>
                  <a:lnTo>
                    <a:pt x="2243" y="71261"/>
                  </a:lnTo>
                  <a:cubicBezTo>
                    <a:pt x="2127" y="80890"/>
                    <a:pt x="2007" y="90846"/>
                    <a:pt x="932" y="100560"/>
                  </a:cubicBezTo>
                  <a:lnTo>
                    <a:pt x="809" y="101655"/>
                  </a:lnTo>
                  <a:cubicBezTo>
                    <a:pt x="411" y="105135"/>
                    <a:pt x="1" y="108734"/>
                    <a:pt x="677" y="112298"/>
                  </a:cubicBezTo>
                  <a:cubicBezTo>
                    <a:pt x="916" y="113554"/>
                    <a:pt x="1284" y="114768"/>
                    <a:pt x="1641" y="115942"/>
                  </a:cubicBezTo>
                  <a:cubicBezTo>
                    <a:pt x="2055" y="117308"/>
                    <a:pt x="2447" y="118599"/>
                    <a:pt x="2640" y="119922"/>
                  </a:cubicBezTo>
                  <a:cubicBezTo>
                    <a:pt x="3031" y="122594"/>
                    <a:pt x="2591" y="125427"/>
                    <a:pt x="2166" y="128165"/>
                  </a:cubicBezTo>
                  <a:lnTo>
                    <a:pt x="2080" y="128721"/>
                  </a:lnTo>
                  <a:cubicBezTo>
                    <a:pt x="1376" y="133296"/>
                    <a:pt x="3231" y="134775"/>
                    <a:pt x="4400" y="135250"/>
                  </a:cubicBezTo>
                  <a:cubicBezTo>
                    <a:pt x="4837" y="135427"/>
                    <a:pt x="5296" y="135512"/>
                    <a:pt x="5757" y="135512"/>
                  </a:cubicBezTo>
                  <a:cubicBezTo>
                    <a:pt x="6997" y="135512"/>
                    <a:pt x="8247" y="134894"/>
                    <a:pt x="9083" y="133793"/>
                  </a:cubicBezTo>
                  <a:cubicBezTo>
                    <a:pt x="10474" y="131961"/>
                    <a:pt x="10417" y="129793"/>
                    <a:pt x="10367" y="127882"/>
                  </a:cubicBezTo>
                  <a:lnTo>
                    <a:pt x="10363" y="127756"/>
                  </a:lnTo>
                  <a:cubicBezTo>
                    <a:pt x="10273" y="124270"/>
                    <a:pt x="10395" y="122298"/>
                    <a:pt x="10587" y="121204"/>
                  </a:cubicBezTo>
                  <a:lnTo>
                    <a:pt x="10587" y="121204"/>
                  </a:lnTo>
                  <a:cubicBezTo>
                    <a:pt x="10584" y="121697"/>
                    <a:pt x="10553" y="122220"/>
                    <a:pt x="10532" y="122566"/>
                  </a:cubicBezTo>
                  <a:cubicBezTo>
                    <a:pt x="10503" y="123064"/>
                    <a:pt x="10475" y="123534"/>
                    <a:pt x="10479" y="123925"/>
                  </a:cubicBezTo>
                  <a:lnTo>
                    <a:pt x="10551" y="130689"/>
                  </a:lnTo>
                  <a:cubicBezTo>
                    <a:pt x="10562" y="131809"/>
                    <a:pt x="10771" y="133859"/>
                    <a:pt x="12035" y="134982"/>
                  </a:cubicBezTo>
                  <a:cubicBezTo>
                    <a:pt x="12581" y="135470"/>
                    <a:pt x="13254" y="135722"/>
                    <a:pt x="13997" y="135722"/>
                  </a:cubicBezTo>
                  <a:cubicBezTo>
                    <a:pt x="14119" y="135721"/>
                    <a:pt x="14240" y="135713"/>
                    <a:pt x="14361" y="135699"/>
                  </a:cubicBezTo>
                  <a:cubicBezTo>
                    <a:pt x="16008" y="135525"/>
                    <a:pt x="17321" y="134147"/>
                    <a:pt x="17483" y="132427"/>
                  </a:cubicBezTo>
                  <a:lnTo>
                    <a:pt x="18534" y="121327"/>
                  </a:lnTo>
                  <a:cubicBezTo>
                    <a:pt x="18540" y="121252"/>
                    <a:pt x="18580" y="121184"/>
                    <a:pt x="18643" y="121142"/>
                  </a:cubicBezTo>
                  <a:cubicBezTo>
                    <a:pt x="18686" y="121114"/>
                    <a:pt x="18737" y="121099"/>
                    <a:pt x="18787" y="121099"/>
                  </a:cubicBezTo>
                  <a:cubicBezTo>
                    <a:pt x="18813" y="121099"/>
                    <a:pt x="18838" y="121103"/>
                    <a:pt x="18863" y="121110"/>
                  </a:cubicBezTo>
                  <a:cubicBezTo>
                    <a:pt x="22320" y="122151"/>
                    <a:pt x="26110" y="122671"/>
                    <a:pt x="30299" y="122671"/>
                  </a:cubicBezTo>
                  <a:cubicBezTo>
                    <a:pt x="33960" y="122671"/>
                    <a:pt x="37926" y="122274"/>
                    <a:pt x="42240" y="121481"/>
                  </a:cubicBezTo>
                  <a:cubicBezTo>
                    <a:pt x="42480" y="121437"/>
                    <a:pt x="42852" y="121369"/>
                    <a:pt x="43149" y="121369"/>
                  </a:cubicBezTo>
                  <a:cubicBezTo>
                    <a:pt x="43312" y="121369"/>
                    <a:pt x="43453" y="121390"/>
                    <a:pt x="43536" y="121446"/>
                  </a:cubicBezTo>
                  <a:cubicBezTo>
                    <a:pt x="43786" y="121616"/>
                    <a:pt x="43909" y="122350"/>
                    <a:pt x="43962" y="122664"/>
                  </a:cubicBezTo>
                  <a:cubicBezTo>
                    <a:pt x="44551" y="126154"/>
                    <a:pt x="45024" y="129714"/>
                    <a:pt x="45370" y="133246"/>
                  </a:cubicBezTo>
                  <a:cubicBezTo>
                    <a:pt x="45457" y="134150"/>
                    <a:pt x="45999" y="134947"/>
                    <a:pt x="46808" y="135360"/>
                  </a:cubicBezTo>
                  <a:cubicBezTo>
                    <a:pt x="47182" y="135551"/>
                    <a:pt x="47585" y="135647"/>
                    <a:pt x="47986" y="135647"/>
                  </a:cubicBezTo>
                  <a:cubicBezTo>
                    <a:pt x="48421" y="135647"/>
                    <a:pt x="48853" y="135534"/>
                    <a:pt x="49241" y="135310"/>
                  </a:cubicBezTo>
                  <a:cubicBezTo>
                    <a:pt x="50023" y="134858"/>
                    <a:pt x="50681" y="134161"/>
                    <a:pt x="51095" y="133344"/>
                  </a:cubicBezTo>
                  <a:cubicBezTo>
                    <a:pt x="51827" y="131895"/>
                    <a:pt x="51851" y="130328"/>
                    <a:pt x="51811" y="128843"/>
                  </a:cubicBezTo>
                  <a:cubicBezTo>
                    <a:pt x="51783" y="127835"/>
                    <a:pt x="51734" y="126822"/>
                    <a:pt x="51685" y="125807"/>
                  </a:cubicBezTo>
                  <a:cubicBezTo>
                    <a:pt x="51501" y="122060"/>
                    <a:pt x="51327" y="118521"/>
                    <a:pt x="52231" y="115116"/>
                  </a:cubicBezTo>
                  <a:cubicBezTo>
                    <a:pt x="52660" y="113499"/>
                    <a:pt x="53356" y="111852"/>
                    <a:pt x="54028" y="110257"/>
                  </a:cubicBezTo>
                  <a:cubicBezTo>
                    <a:pt x="55884" y="105859"/>
                    <a:pt x="57803" y="101311"/>
                    <a:pt x="55063" y="96196"/>
                  </a:cubicBezTo>
                  <a:cubicBezTo>
                    <a:pt x="54062" y="94328"/>
                    <a:pt x="52498" y="92688"/>
                    <a:pt x="50540" y="91454"/>
                  </a:cubicBezTo>
                  <a:cubicBezTo>
                    <a:pt x="45428" y="88231"/>
                    <a:pt x="39428" y="88186"/>
                    <a:pt x="34135" y="88145"/>
                  </a:cubicBezTo>
                  <a:lnTo>
                    <a:pt x="18166" y="88024"/>
                  </a:lnTo>
                  <a:cubicBezTo>
                    <a:pt x="16498" y="88012"/>
                    <a:pt x="15035" y="87941"/>
                    <a:pt x="14032" y="87196"/>
                  </a:cubicBezTo>
                  <a:cubicBezTo>
                    <a:pt x="12431" y="86007"/>
                    <a:pt x="12363" y="83426"/>
                    <a:pt x="12529" y="80814"/>
                  </a:cubicBezTo>
                  <a:cubicBezTo>
                    <a:pt x="14458" y="50289"/>
                    <a:pt x="13884" y="24951"/>
                    <a:pt x="10723" y="1079"/>
                  </a:cubicBezTo>
                  <a:cubicBezTo>
                    <a:pt x="10638" y="454"/>
                    <a:pt x="10104" y="1"/>
                    <a:pt x="9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1"/>
            <p:cNvSpPr/>
            <p:nvPr/>
          </p:nvSpPr>
          <p:spPr>
            <a:xfrm>
              <a:off x="5444025" y="3910925"/>
              <a:ext cx="157400" cy="408375"/>
            </a:xfrm>
            <a:custGeom>
              <a:avLst/>
              <a:gdLst/>
              <a:ahLst/>
              <a:cxnLst/>
              <a:rect l="l" t="t" r="r" b="b"/>
              <a:pathLst>
                <a:path w="6296" h="16335" extrusionOk="0">
                  <a:moveTo>
                    <a:pt x="5223" y="1"/>
                  </a:moveTo>
                  <a:cubicBezTo>
                    <a:pt x="4635" y="2"/>
                    <a:pt x="4159" y="478"/>
                    <a:pt x="4159" y="1067"/>
                  </a:cubicBezTo>
                  <a:lnTo>
                    <a:pt x="4164" y="12782"/>
                  </a:lnTo>
                  <a:cubicBezTo>
                    <a:pt x="4164" y="13033"/>
                    <a:pt x="4166" y="13294"/>
                    <a:pt x="4126" y="13491"/>
                  </a:cubicBezTo>
                  <a:cubicBezTo>
                    <a:pt x="4045" y="13886"/>
                    <a:pt x="3763" y="14125"/>
                    <a:pt x="3534" y="14179"/>
                  </a:cubicBezTo>
                  <a:cubicBezTo>
                    <a:pt x="3460" y="14197"/>
                    <a:pt x="3380" y="14204"/>
                    <a:pt x="3296" y="14204"/>
                  </a:cubicBezTo>
                  <a:cubicBezTo>
                    <a:pt x="2976" y="14204"/>
                    <a:pt x="2592" y="14093"/>
                    <a:pt x="2217" y="13985"/>
                  </a:cubicBezTo>
                  <a:lnTo>
                    <a:pt x="2150" y="13965"/>
                  </a:lnTo>
                  <a:cubicBezTo>
                    <a:pt x="2147" y="13882"/>
                    <a:pt x="2150" y="13777"/>
                    <a:pt x="2152" y="13717"/>
                  </a:cubicBezTo>
                  <a:lnTo>
                    <a:pt x="2511" y="1853"/>
                  </a:lnTo>
                  <a:cubicBezTo>
                    <a:pt x="2529" y="1265"/>
                    <a:pt x="2067" y="774"/>
                    <a:pt x="1479" y="757"/>
                  </a:cubicBezTo>
                  <a:cubicBezTo>
                    <a:pt x="894" y="761"/>
                    <a:pt x="400" y="1201"/>
                    <a:pt x="382" y="1790"/>
                  </a:cubicBezTo>
                  <a:lnTo>
                    <a:pt x="23" y="13653"/>
                  </a:lnTo>
                  <a:cubicBezTo>
                    <a:pt x="14" y="13960"/>
                    <a:pt x="1" y="14422"/>
                    <a:pt x="187" y="14871"/>
                  </a:cubicBezTo>
                  <a:cubicBezTo>
                    <a:pt x="538" y="15718"/>
                    <a:pt x="1330" y="15946"/>
                    <a:pt x="1628" y="16033"/>
                  </a:cubicBezTo>
                  <a:cubicBezTo>
                    <a:pt x="2111" y="16171"/>
                    <a:pt x="2680" y="16334"/>
                    <a:pt x="3297" y="16334"/>
                  </a:cubicBezTo>
                  <a:cubicBezTo>
                    <a:pt x="3302" y="16334"/>
                    <a:pt x="3307" y="16334"/>
                    <a:pt x="3311" y="16334"/>
                  </a:cubicBezTo>
                  <a:cubicBezTo>
                    <a:pt x="3550" y="16334"/>
                    <a:pt x="3788" y="16307"/>
                    <a:pt x="4022" y="16252"/>
                  </a:cubicBezTo>
                  <a:cubicBezTo>
                    <a:pt x="5116" y="15995"/>
                    <a:pt x="5976" y="15077"/>
                    <a:pt x="6213" y="13914"/>
                  </a:cubicBezTo>
                  <a:cubicBezTo>
                    <a:pt x="6295" y="13505"/>
                    <a:pt x="6294" y="13102"/>
                    <a:pt x="6294" y="12779"/>
                  </a:cubicBezTo>
                  <a:lnTo>
                    <a:pt x="6289" y="1066"/>
                  </a:lnTo>
                  <a:cubicBezTo>
                    <a:pt x="6288" y="477"/>
                    <a:pt x="5811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1"/>
            <p:cNvSpPr/>
            <p:nvPr/>
          </p:nvSpPr>
          <p:spPr>
            <a:xfrm>
              <a:off x="4979150" y="3148525"/>
              <a:ext cx="627400" cy="302575"/>
            </a:xfrm>
            <a:custGeom>
              <a:avLst/>
              <a:gdLst/>
              <a:ahLst/>
              <a:cxnLst/>
              <a:rect l="l" t="t" r="r" b="b"/>
              <a:pathLst>
                <a:path w="25096" h="12103" extrusionOk="0">
                  <a:moveTo>
                    <a:pt x="1088" y="0"/>
                  </a:moveTo>
                  <a:cubicBezTo>
                    <a:pt x="505" y="0"/>
                    <a:pt x="30" y="471"/>
                    <a:pt x="24" y="1055"/>
                  </a:cubicBezTo>
                  <a:cubicBezTo>
                    <a:pt x="1" y="3485"/>
                    <a:pt x="1159" y="5960"/>
                    <a:pt x="3200" y="7847"/>
                  </a:cubicBezTo>
                  <a:cubicBezTo>
                    <a:pt x="6191" y="10608"/>
                    <a:pt x="9767" y="12102"/>
                    <a:pt x="13186" y="12102"/>
                  </a:cubicBezTo>
                  <a:cubicBezTo>
                    <a:pt x="13190" y="12102"/>
                    <a:pt x="13195" y="12102"/>
                    <a:pt x="13199" y="12102"/>
                  </a:cubicBezTo>
                  <a:cubicBezTo>
                    <a:pt x="14141" y="12102"/>
                    <a:pt x="15078" y="11984"/>
                    <a:pt x="15990" y="11749"/>
                  </a:cubicBezTo>
                  <a:cubicBezTo>
                    <a:pt x="18857" y="11004"/>
                    <a:pt x="22729" y="8733"/>
                    <a:pt x="24897" y="2135"/>
                  </a:cubicBezTo>
                  <a:cubicBezTo>
                    <a:pt x="25095" y="1571"/>
                    <a:pt x="24792" y="954"/>
                    <a:pt x="24225" y="768"/>
                  </a:cubicBezTo>
                  <a:cubicBezTo>
                    <a:pt x="24114" y="732"/>
                    <a:pt x="24002" y="715"/>
                    <a:pt x="23891" y="715"/>
                  </a:cubicBezTo>
                  <a:cubicBezTo>
                    <a:pt x="23436" y="715"/>
                    <a:pt x="23013" y="1010"/>
                    <a:pt x="22873" y="1471"/>
                  </a:cubicBezTo>
                  <a:cubicBezTo>
                    <a:pt x="21396" y="5970"/>
                    <a:pt x="18832" y="8811"/>
                    <a:pt x="15456" y="9687"/>
                  </a:cubicBezTo>
                  <a:cubicBezTo>
                    <a:pt x="14718" y="9879"/>
                    <a:pt x="13956" y="9973"/>
                    <a:pt x="13180" y="9973"/>
                  </a:cubicBezTo>
                  <a:cubicBezTo>
                    <a:pt x="10296" y="9973"/>
                    <a:pt x="7236" y="8674"/>
                    <a:pt x="4646" y="6282"/>
                  </a:cubicBezTo>
                  <a:cubicBezTo>
                    <a:pt x="3045" y="4803"/>
                    <a:pt x="2136" y="2906"/>
                    <a:pt x="2154" y="1076"/>
                  </a:cubicBezTo>
                  <a:cubicBezTo>
                    <a:pt x="2159" y="488"/>
                    <a:pt x="1687" y="6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5054950" y="3668275"/>
              <a:ext cx="577925" cy="283525"/>
            </a:xfrm>
            <a:custGeom>
              <a:avLst/>
              <a:gdLst/>
              <a:ahLst/>
              <a:cxnLst/>
              <a:rect l="l" t="t" r="r" b="b"/>
              <a:pathLst>
                <a:path w="23117" h="11341" extrusionOk="0">
                  <a:moveTo>
                    <a:pt x="14503" y="0"/>
                  </a:moveTo>
                  <a:cubicBezTo>
                    <a:pt x="8314" y="0"/>
                    <a:pt x="2398" y="4077"/>
                    <a:pt x="255" y="9909"/>
                  </a:cubicBezTo>
                  <a:cubicBezTo>
                    <a:pt x="0" y="10604"/>
                    <a:pt x="515" y="11341"/>
                    <a:pt x="1255" y="11341"/>
                  </a:cubicBezTo>
                  <a:cubicBezTo>
                    <a:pt x="1702" y="11341"/>
                    <a:pt x="2100" y="11063"/>
                    <a:pt x="2255" y="10643"/>
                  </a:cubicBezTo>
                  <a:cubicBezTo>
                    <a:pt x="4074" y="5696"/>
                    <a:pt x="9300" y="2133"/>
                    <a:pt x="14564" y="2133"/>
                  </a:cubicBezTo>
                  <a:cubicBezTo>
                    <a:pt x="14745" y="2133"/>
                    <a:pt x="14926" y="2137"/>
                    <a:pt x="15107" y="2146"/>
                  </a:cubicBezTo>
                  <a:cubicBezTo>
                    <a:pt x="16587" y="2220"/>
                    <a:pt x="17691" y="2583"/>
                    <a:pt x="18391" y="3225"/>
                  </a:cubicBezTo>
                  <a:cubicBezTo>
                    <a:pt x="19382" y="4132"/>
                    <a:pt x="19664" y="5620"/>
                    <a:pt x="19962" y="7193"/>
                  </a:cubicBezTo>
                  <a:cubicBezTo>
                    <a:pt x="20183" y="8358"/>
                    <a:pt x="20411" y="9563"/>
                    <a:pt x="20939" y="10681"/>
                  </a:cubicBezTo>
                  <a:cubicBezTo>
                    <a:pt x="21120" y="11066"/>
                    <a:pt x="21503" y="11291"/>
                    <a:pt x="21902" y="11291"/>
                  </a:cubicBezTo>
                  <a:cubicBezTo>
                    <a:pt x="22054" y="11291"/>
                    <a:pt x="22209" y="11258"/>
                    <a:pt x="22356" y="11188"/>
                  </a:cubicBezTo>
                  <a:cubicBezTo>
                    <a:pt x="22888" y="10938"/>
                    <a:pt x="23116" y="10303"/>
                    <a:pt x="22865" y="9771"/>
                  </a:cubicBezTo>
                  <a:cubicBezTo>
                    <a:pt x="22453" y="8899"/>
                    <a:pt x="22259" y="7878"/>
                    <a:pt x="22055" y="6796"/>
                  </a:cubicBezTo>
                  <a:cubicBezTo>
                    <a:pt x="21705" y="4950"/>
                    <a:pt x="21343" y="3041"/>
                    <a:pt x="19830" y="1654"/>
                  </a:cubicBezTo>
                  <a:cubicBezTo>
                    <a:pt x="18756" y="669"/>
                    <a:pt x="17202" y="119"/>
                    <a:pt x="15214" y="18"/>
                  </a:cubicBezTo>
                  <a:cubicBezTo>
                    <a:pt x="14977" y="6"/>
                    <a:pt x="14740" y="0"/>
                    <a:pt x="14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1"/>
            <p:cNvSpPr/>
            <p:nvPr/>
          </p:nvSpPr>
          <p:spPr>
            <a:xfrm>
              <a:off x="5616900" y="3269325"/>
              <a:ext cx="222350" cy="409500"/>
            </a:xfrm>
            <a:custGeom>
              <a:avLst/>
              <a:gdLst/>
              <a:ahLst/>
              <a:cxnLst/>
              <a:rect l="l" t="t" r="r" b="b"/>
              <a:pathLst>
                <a:path w="8894" h="16380" extrusionOk="0">
                  <a:moveTo>
                    <a:pt x="5986" y="1"/>
                  </a:moveTo>
                  <a:cubicBezTo>
                    <a:pt x="5842" y="1"/>
                    <a:pt x="5697" y="30"/>
                    <a:pt x="5557" y="91"/>
                  </a:cubicBezTo>
                  <a:cubicBezTo>
                    <a:pt x="2190" y="1540"/>
                    <a:pt x="1" y="5373"/>
                    <a:pt x="464" y="9008"/>
                  </a:cubicBezTo>
                  <a:cubicBezTo>
                    <a:pt x="926" y="12644"/>
                    <a:pt x="4005" y="15806"/>
                    <a:pt x="7627" y="16367"/>
                  </a:cubicBezTo>
                  <a:cubicBezTo>
                    <a:pt x="7681" y="16375"/>
                    <a:pt x="7736" y="16379"/>
                    <a:pt x="7791" y="16379"/>
                  </a:cubicBezTo>
                  <a:lnTo>
                    <a:pt x="7792" y="16379"/>
                  </a:lnTo>
                  <a:cubicBezTo>
                    <a:pt x="8347" y="16378"/>
                    <a:pt x="8809" y="15950"/>
                    <a:pt x="8852" y="15394"/>
                  </a:cubicBezTo>
                  <a:cubicBezTo>
                    <a:pt x="8894" y="14840"/>
                    <a:pt x="8502" y="14346"/>
                    <a:pt x="7952" y="14261"/>
                  </a:cubicBezTo>
                  <a:cubicBezTo>
                    <a:pt x="5235" y="13841"/>
                    <a:pt x="2923" y="11467"/>
                    <a:pt x="2577" y="8740"/>
                  </a:cubicBezTo>
                  <a:cubicBezTo>
                    <a:pt x="2231" y="6012"/>
                    <a:pt x="3873" y="3135"/>
                    <a:pt x="6399" y="2048"/>
                  </a:cubicBezTo>
                  <a:cubicBezTo>
                    <a:pt x="6944" y="1819"/>
                    <a:pt x="7198" y="1189"/>
                    <a:pt x="6964" y="646"/>
                  </a:cubicBezTo>
                  <a:cubicBezTo>
                    <a:pt x="6791" y="242"/>
                    <a:pt x="6398" y="1"/>
                    <a:pt x="5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1"/>
            <p:cNvSpPr/>
            <p:nvPr/>
          </p:nvSpPr>
          <p:spPr>
            <a:xfrm>
              <a:off x="4712425" y="3422650"/>
              <a:ext cx="376450" cy="311250"/>
            </a:xfrm>
            <a:custGeom>
              <a:avLst/>
              <a:gdLst/>
              <a:ahLst/>
              <a:cxnLst/>
              <a:rect l="l" t="t" r="r" b="b"/>
              <a:pathLst>
                <a:path w="15058" h="12450" extrusionOk="0">
                  <a:moveTo>
                    <a:pt x="7743" y="2132"/>
                  </a:moveTo>
                  <a:cubicBezTo>
                    <a:pt x="8240" y="2132"/>
                    <a:pt x="8728" y="2220"/>
                    <a:pt x="9178" y="2404"/>
                  </a:cubicBezTo>
                  <a:cubicBezTo>
                    <a:pt x="10725" y="3069"/>
                    <a:pt x="11786" y="4133"/>
                    <a:pt x="12332" y="5568"/>
                  </a:cubicBezTo>
                  <a:cubicBezTo>
                    <a:pt x="12940" y="7168"/>
                    <a:pt x="12683" y="8613"/>
                    <a:pt x="12520" y="8959"/>
                  </a:cubicBezTo>
                  <a:cubicBezTo>
                    <a:pt x="12233" y="9568"/>
                    <a:pt x="11501" y="10054"/>
                    <a:pt x="10608" y="10227"/>
                  </a:cubicBezTo>
                  <a:cubicBezTo>
                    <a:pt x="10265" y="10294"/>
                    <a:pt x="9908" y="10320"/>
                    <a:pt x="9544" y="10320"/>
                  </a:cubicBezTo>
                  <a:cubicBezTo>
                    <a:pt x="8898" y="10320"/>
                    <a:pt x="8230" y="10239"/>
                    <a:pt x="7576" y="10158"/>
                  </a:cubicBezTo>
                  <a:cubicBezTo>
                    <a:pt x="5886" y="9954"/>
                    <a:pt x="4165" y="9659"/>
                    <a:pt x="3313" y="8555"/>
                  </a:cubicBezTo>
                  <a:cubicBezTo>
                    <a:pt x="2356" y="7316"/>
                    <a:pt x="2824" y="5370"/>
                    <a:pt x="3749" y="4169"/>
                  </a:cubicBezTo>
                  <a:cubicBezTo>
                    <a:pt x="4740" y="2882"/>
                    <a:pt x="6288" y="2132"/>
                    <a:pt x="7743" y="2132"/>
                  </a:cubicBezTo>
                  <a:close/>
                  <a:moveTo>
                    <a:pt x="7734" y="0"/>
                  </a:moveTo>
                  <a:cubicBezTo>
                    <a:pt x="5632" y="0"/>
                    <a:pt x="3471" y="1040"/>
                    <a:pt x="2061" y="2868"/>
                  </a:cubicBezTo>
                  <a:cubicBezTo>
                    <a:pt x="615" y="4746"/>
                    <a:pt x="1" y="7750"/>
                    <a:pt x="1627" y="9857"/>
                  </a:cubicBezTo>
                  <a:cubicBezTo>
                    <a:pt x="3095" y="11758"/>
                    <a:pt x="5739" y="12081"/>
                    <a:pt x="7319" y="12274"/>
                  </a:cubicBezTo>
                  <a:cubicBezTo>
                    <a:pt x="8014" y="12358"/>
                    <a:pt x="8768" y="12450"/>
                    <a:pt x="9544" y="12450"/>
                  </a:cubicBezTo>
                  <a:cubicBezTo>
                    <a:pt x="10028" y="12450"/>
                    <a:pt x="10522" y="12414"/>
                    <a:pt x="11014" y="12318"/>
                  </a:cubicBezTo>
                  <a:cubicBezTo>
                    <a:pt x="12585" y="12014"/>
                    <a:pt x="13867" y="11097"/>
                    <a:pt x="14447" y="9867"/>
                  </a:cubicBezTo>
                  <a:cubicBezTo>
                    <a:pt x="14940" y="8817"/>
                    <a:pt x="15057" y="6744"/>
                    <a:pt x="14323" y="4811"/>
                  </a:cubicBezTo>
                  <a:cubicBezTo>
                    <a:pt x="13574" y="2840"/>
                    <a:pt x="12081" y="1331"/>
                    <a:pt x="10008" y="443"/>
                  </a:cubicBezTo>
                  <a:lnTo>
                    <a:pt x="9994" y="437"/>
                  </a:lnTo>
                  <a:cubicBezTo>
                    <a:pt x="9276" y="142"/>
                    <a:pt x="8509" y="0"/>
                    <a:pt x="7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1"/>
            <p:cNvSpPr/>
            <p:nvPr/>
          </p:nvSpPr>
          <p:spPr>
            <a:xfrm>
              <a:off x="4551175" y="3078900"/>
              <a:ext cx="218800" cy="403400"/>
            </a:xfrm>
            <a:custGeom>
              <a:avLst/>
              <a:gdLst/>
              <a:ahLst/>
              <a:cxnLst/>
              <a:rect l="l" t="t" r="r" b="b"/>
              <a:pathLst>
                <a:path w="8752" h="16136" extrusionOk="0">
                  <a:moveTo>
                    <a:pt x="2273" y="1"/>
                  </a:moveTo>
                  <a:cubicBezTo>
                    <a:pt x="1986" y="1"/>
                    <a:pt x="1700" y="116"/>
                    <a:pt x="1490" y="344"/>
                  </a:cubicBezTo>
                  <a:cubicBezTo>
                    <a:pt x="1091" y="777"/>
                    <a:pt x="1119" y="1450"/>
                    <a:pt x="1552" y="1849"/>
                  </a:cubicBezTo>
                  <a:cubicBezTo>
                    <a:pt x="3586" y="3720"/>
                    <a:pt x="6411" y="7543"/>
                    <a:pt x="6016" y="9802"/>
                  </a:cubicBezTo>
                  <a:cubicBezTo>
                    <a:pt x="5610" y="12130"/>
                    <a:pt x="3476" y="14004"/>
                    <a:pt x="1299" y="14004"/>
                  </a:cubicBezTo>
                  <a:cubicBezTo>
                    <a:pt x="1247" y="14004"/>
                    <a:pt x="1195" y="14003"/>
                    <a:pt x="1143" y="14001"/>
                  </a:cubicBezTo>
                  <a:cubicBezTo>
                    <a:pt x="1120" y="13999"/>
                    <a:pt x="1097" y="13999"/>
                    <a:pt x="1075" y="13999"/>
                  </a:cubicBezTo>
                  <a:cubicBezTo>
                    <a:pt x="519" y="13999"/>
                    <a:pt x="56" y="14449"/>
                    <a:pt x="29" y="15013"/>
                  </a:cubicBezTo>
                  <a:cubicBezTo>
                    <a:pt x="0" y="15601"/>
                    <a:pt x="453" y="16099"/>
                    <a:pt x="1041" y="16128"/>
                  </a:cubicBezTo>
                  <a:cubicBezTo>
                    <a:pt x="1136" y="16133"/>
                    <a:pt x="1228" y="16135"/>
                    <a:pt x="1323" y="16135"/>
                  </a:cubicBezTo>
                  <a:cubicBezTo>
                    <a:pt x="4519" y="16135"/>
                    <a:pt x="7531" y="13517"/>
                    <a:pt x="8115" y="10169"/>
                  </a:cubicBezTo>
                  <a:cubicBezTo>
                    <a:pt x="8752" y="6513"/>
                    <a:pt x="4636" y="1792"/>
                    <a:pt x="2995" y="282"/>
                  </a:cubicBezTo>
                  <a:cubicBezTo>
                    <a:pt x="2790" y="94"/>
                    <a:pt x="2531" y="1"/>
                    <a:pt x="2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4662100" y="2392350"/>
              <a:ext cx="174625" cy="341450"/>
            </a:xfrm>
            <a:custGeom>
              <a:avLst/>
              <a:gdLst/>
              <a:ahLst/>
              <a:cxnLst/>
              <a:rect l="l" t="t" r="r" b="b"/>
              <a:pathLst>
                <a:path w="6985" h="13658" extrusionOk="0">
                  <a:moveTo>
                    <a:pt x="5798" y="1"/>
                  </a:moveTo>
                  <a:cubicBezTo>
                    <a:pt x="5701" y="1"/>
                    <a:pt x="5602" y="14"/>
                    <a:pt x="5504" y="42"/>
                  </a:cubicBezTo>
                  <a:cubicBezTo>
                    <a:pt x="2686" y="851"/>
                    <a:pt x="533" y="3453"/>
                    <a:pt x="267" y="6374"/>
                  </a:cubicBezTo>
                  <a:cubicBezTo>
                    <a:pt x="1" y="9293"/>
                    <a:pt x="1648" y="12242"/>
                    <a:pt x="4275" y="13546"/>
                  </a:cubicBezTo>
                  <a:cubicBezTo>
                    <a:pt x="4422" y="13619"/>
                    <a:pt x="4583" y="13657"/>
                    <a:pt x="4748" y="13657"/>
                  </a:cubicBezTo>
                  <a:lnTo>
                    <a:pt x="4748" y="13656"/>
                  </a:lnTo>
                  <a:cubicBezTo>
                    <a:pt x="4749" y="13656"/>
                    <a:pt x="4750" y="13656"/>
                    <a:pt x="4750" y="13656"/>
                  </a:cubicBezTo>
                  <a:cubicBezTo>
                    <a:pt x="5244" y="13656"/>
                    <a:pt x="5672" y="13316"/>
                    <a:pt x="5786" y="12836"/>
                  </a:cubicBezTo>
                  <a:cubicBezTo>
                    <a:pt x="5898" y="12354"/>
                    <a:pt x="5665" y="11858"/>
                    <a:pt x="5222" y="11638"/>
                  </a:cubicBezTo>
                  <a:cubicBezTo>
                    <a:pt x="3395" y="10731"/>
                    <a:pt x="2203" y="8598"/>
                    <a:pt x="2388" y="6566"/>
                  </a:cubicBezTo>
                  <a:cubicBezTo>
                    <a:pt x="2574" y="4535"/>
                    <a:pt x="4131" y="2653"/>
                    <a:pt x="6092" y="2091"/>
                  </a:cubicBezTo>
                  <a:cubicBezTo>
                    <a:pt x="6657" y="1928"/>
                    <a:pt x="6985" y="1338"/>
                    <a:pt x="6822" y="773"/>
                  </a:cubicBezTo>
                  <a:cubicBezTo>
                    <a:pt x="6688" y="305"/>
                    <a:pt x="6261" y="1"/>
                    <a:pt x="5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1"/>
            <p:cNvSpPr/>
            <p:nvPr/>
          </p:nvSpPr>
          <p:spPr>
            <a:xfrm>
              <a:off x="4642075" y="1858875"/>
              <a:ext cx="168475" cy="260800"/>
            </a:xfrm>
            <a:custGeom>
              <a:avLst/>
              <a:gdLst/>
              <a:ahLst/>
              <a:cxnLst/>
              <a:rect l="l" t="t" r="r" b="b"/>
              <a:pathLst>
                <a:path w="6739" h="10432" extrusionOk="0">
                  <a:moveTo>
                    <a:pt x="3374" y="2361"/>
                  </a:moveTo>
                  <a:lnTo>
                    <a:pt x="3374" y="2362"/>
                  </a:lnTo>
                  <a:cubicBezTo>
                    <a:pt x="3905" y="3432"/>
                    <a:pt x="4417" y="4532"/>
                    <a:pt x="4496" y="5651"/>
                  </a:cubicBezTo>
                  <a:cubicBezTo>
                    <a:pt x="4561" y="6571"/>
                    <a:pt x="4231" y="7761"/>
                    <a:pt x="3351" y="8203"/>
                  </a:cubicBezTo>
                  <a:cubicBezTo>
                    <a:pt x="3185" y="8285"/>
                    <a:pt x="3017" y="8305"/>
                    <a:pt x="2932" y="8305"/>
                  </a:cubicBezTo>
                  <a:cubicBezTo>
                    <a:pt x="2907" y="8305"/>
                    <a:pt x="2890" y="8303"/>
                    <a:pt x="2881" y="8301"/>
                  </a:cubicBezTo>
                  <a:cubicBezTo>
                    <a:pt x="2865" y="8279"/>
                    <a:pt x="2829" y="8213"/>
                    <a:pt x="2767" y="7992"/>
                  </a:cubicBezTo>
                  <a:cubicBezTo>
                    <a:pt x="2249" y="6142"/>
                    <a:pt x="2477" y="4064"/>
                    <a:pt x="3374" y="2361"/>
                  </a:cubicBezTo>
                  <a:close/>
                  <a:moveTo>
                    <a:pt x="3456" y="0"/>
                  </a:moveTo>
                  <a:cubicBezTo>
                    <a:pt x="3034" y="0"/>
                    <a:pt x="2475" y="155"/>
                    <a:pt x="1884" y="746"/>
                  </a:cubicBezTo>
                  <a:lnTo>
                    <a:pt x="1720" y="954"/>
                  </a:lnTo>
                  <a:cubicBezTo>
                    <a:pt x="366" y="3236"/>
                    <a:pt x="0" y="6012"/>
                    <a:pt x="716" y="8567"/>
                  </a:cubicBezTo>
                  <a:cubicBezTo>
                    <a:pt x="821" y="8936"/>
                    <a:pt x="971" y="9364"/>
                    <a:pt x="1301" y="9729"/>
                  </a:cubicBezTo>
                  <a:cubicBezTo>
                    <a:pt x="1756" y="10230"/>
                    <a:pt x="2358" y="10432"/>
                    <a:pt x="2959" y="10432"/>
                  </a:cubicBezTo>
                  <a:cubicBezTo>
                    <a:pt x="3433" y="10432"/>
                    <a:pt x="3906" y="10308"/>
                    <a:pt x="4305" y="10106"/>
                  </a:cubicBezTo>
                  <a:cubicBezTo>
                    <a:pt x="6068" y="9220"/>
                    <a:pt x="6738" y="7154"/>
                    <a:pt x="6621" y="5499"/>
                  </a:cubicBezTo>
                  <a:cubicBezTo>
                    <a:pt x="6505" y="3865"/>
                    <a:pt x="5783" y="2418"/>
                    <a:pt x="5146" y="1141"/>
                  </a:cubicBezTo>
                  <a:cubicBezTo>
                    <a:pt x="4839" y="526"/>
                    <a:pt x="4322" y="119"/>
                    <a:pt x="3728" y="22"/>
                  </a:cubicBezTo>
                  <a:cubicBezTo>
                    <a:pt x="3645" y="9"/>
                    <a:pt x="3555" y="0"/>
                    <a:pt x="3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1"/>
            <p:cNvSpPr/>
            <p:nvPr/>
          </p:nvSpPr>
          <p:spPr>
            <a:xfrm>
              <a:off x="4639900" y="1170400"/>
              <a:ext cx="162050" cy="323325"/>
            </a:xfrm>
            <a:custGeom>
              <a:avLst/>
              <a:gdLst/>
              <a:ahLst/>
              <a:cxnLst/>
              <a:rect l="l" t="t" r="r" b="b"/>
              <a:pathLst>
                <a:path w="6482" h="12933" extrusionOk="0">
                  <a:moveTo>
                    <a:pt x="5283" y="1"/>
                  </a:moveTo>
                  <a:cubicBezTo>
                    <a:pt x="5165" y="1"/>
                    <a:pt x="5046" y="21"/>
                    <a:pt x="4929" y="63"/>
                  </a:cubicBezTo>
                  <a:cubicBezTo>
                    <a:pt x="2416" y="945"/>
                    <a:pt x="0" y="5279"/>
                    <a:pt x="99" y="7748"/>
                  </a:cubicBezTo>
                  <a:cubicBezTo>
                    <a:pt x="193" y="10079"/>
                    <a:pt x="1938" y="12723"/>
                    <a:pt x="4594" y="12931"/>
                  </a:cubicBezTo>
                  <a:cubicBezTo>
                    <a:pt x="4622" y="12932"/>
                    <a:pt x="4649" y="12933"/>
                    <a:pt x="4677" y="12933"/>
                  </a:cubicBezTo>
                  <a:lnTo>
                    <a:pt x="4677" y="12933"/>
                  </a:lnTo>
                  <a:cubicBezTo>
                    <a:pt x="5249" y="12932"/>
                    <a:pt x="5717" y="12481"/>
                    <a:pt x="5740" y="11908"/>
                  </a:cubicBezTo>
                  <a:cubicBezTo>
                    <a:pt x="5762" y="11337"/>
                    <a:pt x="5328" y="10851"/>
                    <a:pt x="4758" y="10806"/>
                  </a:cubicBezTo>
                  <a:cubicBezTo>
                    <a:pt x="3315" y="10694"/>
                    <a:pt x="2285" y="9091"/>
                    <a:pt x="2227" y="7663"/>
                  </a:cubicBezTo>
                  <a:cubicBezTo>
                    <a:pt x="2162" y="6056"/>
                    <a:pt x="4088" y="2615"/>
                    <a:pt x="5635" y="2072"/>
                  </a:cubicBezTo>
                  <a:cubicBezTo>
                    <a:pt x="6189" y="1877"/>
                    <a:pt x="6481" y="1269"/>
                    <a:pt x="6286" y="715"/>
                  </a:cubicBezTo>
                  <a:cubicBezTo>
                    <a:pt x="6133" y="277"/>
                    <a:pt x="5721" y="1"/>
                    <a:pt x="5283" y="1"/>
                  </a:cubicBezTo>
                  <a:close/>
                  <a:moveTo>
                    <a:pt x="4677" y="12933"/>
                  </a:moveTo>
                  <a:lnTo>
                    <a:pt x="4677" y="12933"/>
                  </a:lnTo>
                  <a:cubicBezTo>
                    <a:pt x="4677" y="12933"/>
                    <a:pt x="4676" y="12933"/>
                    <a:pt x="4676" y="12933"/>
                  </a:cubicBezTo>
                  <a:lnTo>
                    <a:pt x="4677" y="12933"/>
                  </a:lnTo>
                  <a:cubicBezTo>
                    <a:pt x="4677" y="12933"/>
                    <a:pt x="4677" y="12933"/>
                    <a:pt x="4677" y="129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1"/>
            <p:cNvSpPr/>
            <p:nvPr/>
          </p:nvSpPr>
          <p:spPr>
            <a:xfrm>
              <a:off x="5825825" y="2474025"/>
              <a:ext cx="374675" cy="861450"/>
            </a:xfrm>
            <a:custGeom>
              <a:avLst/>
              <a:gdLst/>
              <a:ahLst/>
              <a:cxnLst/>
              <a:rect l="l" t="t" r="r" b="b"/>
              <a:pathLst>
                <a:path w="14987" h="34458" extrusionOk="0">
                  <a:moveTo>
                    <a:pt x="10970" y="2130"/>
                  </a:moveTo>
                  <a:cubicBezTo>
                    <a:pt x="11253" y="2130"/>
                    <a:pt x="11583" y="2194"/>
                    <a:pt x="11866" y="2417"/>
                  </a:cubicBezTo>
                  <a:cubicBezTo>
                    <a:pt x="12236" y="2708"/>
                    <a:pt x="12487" y="3203"/>
                    <a:pt x="12627" y="3916"/>
                  </a:cubicBezTo>
                  <a:cubicBezTo>
                    <a:pt x="12582" y="3806"/>
                    <a:pt x="12526" y="3700"/>
                    <a:pt x="12462" y="3600"/>
                  </a:cubicBezTo>
                  <a:cubicBezTo>
                    <a:pt x="12136" y="3103"/>
                    <a:pt x="11737" y="2781"/>
                    <a:pt x="11277" y="2641"/>
                  </a:cubicBezTo>
                  <a:cubicBezTo>
                    <a:pt x="11098" y="2587"/>
                    <a:pt x="10920" y="2560"/>
                    <a:pt x="10744" y="2560"/>
                  </a:cubicBezTo>
                  <a:cubicBezTo>
                    <a:pt x="9897" y="2560"/>
                    <a:pt x="9098" y="3174"/>
                    <a:pt x="8536" y="4290"/>
                  </a:cubicBezTo>
                  <a:cubicBezTo>
                    <a:pt x="8528" y="4306"/>
                    <a:pt x="8521" y="4320"/>
                    <a:pt x="8513" y="4336"/>
                  </a:cubicBezTo>
                  <a:cubicBezTo>
                    <a:pt x="8623" y="3889"/>
                    <a:pt x="8806" y="3454"/>
                    <a:pt x="9093" y="3071"/>
                  </a:cubicBezTo>
                  <a:cubicBezTo>
                    <a:pt x="9462" y="2582"/>
                    <a:pt x="10081" y="2227"/>
                    <a:pt x="10707" y="2147"/>
                  </a:cubicBezTo>
                  <a:cubicBezTo>
                    <a:pt x="10794" y="2136"/>
                    <a:pt x="10881" y="2130"/>
                    <a:pt x="10969" y="2130"/>
                  </a:cubicBezTo>
                  <a:close/>
                  <a:moveTo>
                    <a:pt x="10705" y="4824"/>
                  </a:moveTo>
                  <a:lnTo>
                    <a:pt x="10705" y="4824"/>
                  </a:lnTo>
                  <a:cubicBezTo>
                    <a:pt x="11060" y="5726"/>
                    <a:pt x="10234" y="9248"/>
                    <a:pt x="9449" y="10585"/>
                  </a:cubicBezTo>
                  <a:cubicBezTo>
                    <a:pt x="9339" y="10173"/>
                    <a:pt x="9220" y="9768"/>
                    <a:pt x="9104" y="9372"/>
                  </a:cubicBezTo>
                  <a:cubicBezTo>
                    <a:pt x="9066" y="9243"/>
                    <a:pt x="9028" y="9117"/>
                    <a:pt x="8993" y="8991"/>
                  </a:cubicBezTo>
                  <a:cubicBezTo>
                    <a:pt x="9233" y="7734"/>
                    <a:pt x="9826" y="6467"/>
                    <a:pt x="10439" y="5249"/>
                  </a:cubicBezTo>
                  <a:cubicBezTo>
                    <a:pt x="10538" y="5054"/>
                    <a:pt x="10630" y="4916"/>
                    <a:pt x="10705" y="4824"/>
                  </a:cubicBezTo>
                  <a:close/>
                  <a:moveTo>
                    <a:pt x="12350" y="8965"/>
                  </a:moveTo>
                  <a:cubicBezTo>
                    <a:pt x="12301" y="9153"/>
                    <a:pt x="12249" y="9341"/>
                    <a:pt x="12191" y="9530"/>
                  </a:cubicBezTo>
                  <a:cubicBezTo>
                    <a:pt x="12035" y="10041"/>
                    <a:pt x="11865" y="10466"/>
                    <a:pt x="11671" y="10813"/>
                  </a:cubicBezTo>
                  <a:cubicBezTo>
                    <a:pt x="11928" y="10252"/>
                    <a:pt x="12160" y="9620"/>
                    <a:pt x="12350" y="8965"/>
                  </a:cubicBezTo>
                  <a:close/>
                  <a:moveTo>
                    <a:pt x="10966" y="1"/>
                  </a:moveTo>
                  <a:cubicBezTo>
                    <a:pt x="10792" y="1"/>
                    <a:pt x="10615" y="12"/>
                    <a:pt x="10437" y="35"/>
                  </a:cubicBezTo>
                  <a:cubicBezTo>
                    <a:pt x="9244" y="189"/>
                    <a:pt x="8106" y="844"/>
                    <a:pt x="7393" y="1791"/>
                  </a:cubicBezTo>
                  <a:cubicBezTo>
                    <a:pt x="6080" y="3533"/>
                    <a:pt x="6118" y="5733"/>
                    <a:pt x="6382" y="7271"/>
                  </a:cubicBezTo>
                  <a:cubicBezTo>
                    <a:pt x="6490" y="7903"/>
                    <a:pt x="6645" y="8516"/>
                    <a:pt x="6813" y="9115"/>
                  </a:cubicBezTo>
                  <a:cubicBezTo>
                    <a:pt x="6727" y="9781"/>
                    <a:pt x="6721" y="10461"/>
                    <a:pt x="6828" y="11156"/>
                  </a:cubicBezTo>
                  <a:cubicBezTo>
                    <a:pt x="6967" y="12071"/>
                    <a:pt x="7298" y="12796"/>
                    <a:pt x="7811" y="13316"/>
                  </a:cubicBezTo>
                  <a:cubicBezTo>
                    <a:pt x="8031" y="15278"/>
                    <a:pt x="7866" y="17480"/>
                    <a:pt x="7306" y="20255"/>
                  </a:cubicBezTo>
                  <a:cubicBezTo>
                    <a:pt x="6799" y="22764"/>
                    <a:pt x="6186" y="24720"/>
                    <a:pt x="5373" y="26412"/>
                  </a:cubicBezTo>
                  <a:cubicBezTo>
                    <a:pt x="4223" y="28800"/>
                    <a:pt x="2554" y="30901"/>
                    <a:pt x="489" y="32561"/>
                  </a:cubicBezTo>
                  <a:cubicBezTo>
                    <a:pt x="136" y="32844"/>
                    <a:pt x="0" y="33318"/>
                    <a:pt x="149" y="33746"/>
                  </a:cubicBezTo>
                  <a:cubicBezTo>
                    <a:pt x="300" y="34172"/>
                    <a:pt x="703" y="34457"/>
                    <a:pt x="1155" y="34457"/>
                  </a:cubicBezTo>
                  <a:cubicBezTo>
                    <a:pt x="1396" y="34457"/>
                    <a:pt x="1631" y="34375"/>
                    <a:pt x="1819" y="34223"/>
                  </a:cubicBezTo>
                  <a:cubicBezTo>
                    <a:pt x="4123" y="32378"/>
                    <a:pt x="6016" y="29995"/>
                    <a:pt x="7293" y="27335"/>
                  </a:cubicBezTo>
                  <a:cubicBezTo>
                    <a:pt x="8183" y="25479"/>
                    <a:pt x="8851" y="23363"/>
                    <a:pt x="9393" y="20676"/>
                  </a:cubicBezTo>
                  <a:cubicBezTo>
                    <a:pt x="9736" y="18974"/>
                    <a:pt x="10119" y="16642"/>
                    <a:pt x="10008" y="14181"/>
                  </a:cubicBezTo>
                  <a:cubicBezTo>
                    <a:pt x="10777" y="14176"/>
                    <a:pt x="11573" y="13913"/>
                    <a:pt x="12241" y="13396"/>
                  </a:cubicBezTo>
                  <a:cubicBezTo>
                    <a:pt x="13413" y="12489"/>
                    <a:pt x="13937" y="11109"/>
                    <a:pt x="14229" y="10150"/>
                  </a:cubicBezTo>
                  <a:cubicBezTo>
                    <a:pt x="14772" y="8375"/>
                    <a:pt x="14987" y="6515"/>
                    <a:pt x="14863" y="4663"/>
                  </a:cubicBezTo>
                  <a:cubicBezTo>
                    <a:pt x="14742" y="2823"/>
                    <a:pt x="14193" y="1541"/>
                    <a:pt x="13187" y="747"/>
                  </a:cubicBezTo>
                  <a:cubicBezTo>
                    <a:pt x="12569" y="257"/>
                    <a:pt x="11794" y="1"/>
                    <a:pt x="109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1"/>
            <p:cNvSpPr/>
            <p:nvPr/>
          </p:nvSpPr>
          <p:spPr>
            <a:xfrm>
              <a:off x="4595350" y="336400"/>
              <a:ext cx="148050" cy="296375"/>
            </a:xfrm>
            <a:custGeom>
              <a:avLst/>
              <a:gdLst/>
              <a:ahLst/>
              <a:cxnLst/>
              <a:rect l="l" t="t" r="r" b="b"/>
              <a:pathLst>
                <a:path w="5922" h="11855" extrusionOk="0">
                  <a:moveTo>
                    <a:pt x="4808" y="0"/>
                  </a:moveTo>
                  <a:cubicBezTo>
                    <a:pt x="4804" y="0"/>
                    <a:pt x="4800" y="0"/>
                    <a:pt x="4796" y="0"/>
                  </a:cubicBezTo>
                  <a:cubicBezTo>
                    <a:pt x="4207" y="8"/>
                    <a:pt x="3736" y="491"/>
                    <a:pt x="3744" y="1079"/>
                  </a:cubicBezTo>
                  <a:cubicBezTo>
                    <a:pt x="3784" y="4360"/>
                    <a:pt x="2548" y="7640"/>
                    <a:pt x="354" y="10077"/>
                  </a:cubicBezTo>
                  <a:cubicBezTo>
                    <a:pt x="72" y="10390"/>
                    <a:pt x="1" y="10839"/>
                    <a:pt x="172" y="11223"/>
                  </a:cubicBezTo>
                  <a:cubicBezTo>
                    <a:pt x="343" y="11607"/>
                    <a:pt x="724" y="11855"/>
                    <a:pt x="1144" y="11855"/>
                  </a:cubicBezTo>
                  <a:cubicBezTo>
                    <a:pt x="1446" y="11855"/>
                    <a:pt x="1734" y="11727"/>
                    <a:pt x="1936" y="11503"/>
                  </a:cubicBezTo>
                  <a:cubicBezTo>
                    <a:pt x="4485" y="8672"/>
                    <a:pt x="5922" y="4862"/>
                    <a:pt x="5875" y="1052"/>
                  </a:cubicBezTo>
                  <a:cubicBezTo>
                    <a:pt x="5867" y="469"/>
                    <a:pt x="5391" y="0"/>
                    <a:pt x="4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1"/>
            <p:cNvSpPr/>
            <p:nvPr/>
          </p:nvSpPr>
          <p:spPr>
            <a:xfrm>
              <a:off x="4704125" y="475525"/>
              <a:ext cx="259725" cy="203150"/>
            </a:xfrm>
            <a:custGeom>
              <a:avLst/>
              <a:gdLst/>
              <a:ahLst/>
              <a:cxnLst/>
              <a:rect l="l" t="t" r="r" b="b"/>
              <a:pathLst>
                <a:path w="10389" h="8126" extrusionOk="0">
                  <a:moveTo>
                    <a:pt x="9168" y="0"/>
                  </a:moveTo>
                  <a:cubicBezTo>
                    <a:pt x="8976" y="0"/>
                    <a:pt x="8781" y="52"/>
                    <a:pt x="8606" y="161"/>
                  </a:cubicBezTo>
                  <a:cubicBezTo>
                    <a:pt x="5684" y="1921"/>
                    <a:pt x="2946" y="3971"/>
                    <a:pt x="432" y="6277"/>
                  </a:cubicBezTo>
                  <a:cubicBezTo>
                    <a:pt x="109" y="6574"/>
                    <a:pt x="1" y="7038"/>
                    <a:pt x="160" y="7448"/>
                  </a:cubicBezTo>
                  <a:cubicBezTo>
                    <a:pt x="319" y="7856"/>
                    <a:pt x="713" y="8126"/>
                    <a:pt x="1153" y="8126"/>
                  </a:cubicBezTo>
                  <a:cubicBezTo>
                    <a:pt x="1419" y="8126"/>
                    <a:pt x="1676" y="8026"/>
                    <a:pt x="1872" y="7845"/>
                  </a:cubicBezTo>
                  <a:cubicBezTo>
                    <a:pt x="4282" y="5635"/>
                    <a:pt x="6905" y="3673"/>
                    <a:pt x="9705" y="1986"/>
                  </a:cubicBezTo>
                  <a:cubicBezTo>
                    <a:pt x="10218" y="1686"/>
                    <a:pt x="10388" y="1025"/>
                    <a:pt x="10081" y="515"/>
                  </a:cubicBezTo>
                  <a:cubicBezTo>
                    <a:pt x="9881" y="183"/>
                    <a:pt x="9529" y="0"/>
                    <a:pt x="9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1"/>
            <p:cNvSpPr/>
            <p:nvPr/>
          </p:nvSpPr>
          <p:spPr>
            <a:xfrm>
              <a:off x="4896275" y="403575"/>
              <a:ext cx="135375" cy="146675"/>
            </a:xfrm>
            <a:custGeom>
              <a:avLst/>
              <a:gdLst/>
              <a:ahLst/>
              <a:cxnLst/>
              <a:rect l="l" t="t" r="r" b="b"/>
              <a:pathLst>
                <a:path w="5415" h="5867" extrusionOk="0">
                  <a:moveTo>
                    <a:pt x="3372" y="1"/>
                  </a:moveTo>
                  <a:cubicBezTo>
                    <a:pt x="3369" y="1"/>
                    <a:pt x="3366" y="1"/>
                    <a:pt x="3364" y="1"/>
                  </a:cubicBezTo>
                  <a:cubicBezTo>
                    <a:pt x="2709" y="1"/>
                    <a:pt x="2206" y="337"/>
                    <a:pt x="1884" y="589"/>
                  </a:cubicBezTo>
                  <a:cubicBezTo>
                    <a:pt x="1401" y="967"/>
                    <a:pt x="922" y="1590"/>
                    <a:pt x="702" y="2295"/>
                  </a:cubicBezTo>
                  <a:cubicBezTo>
                    <a:pt x="353" y="2708"/>
                    <a:pt x="123" y="3204"/>
                    <a:pt x="68" y="3693"/>
                  </a:cubicBezTo>
                  <a:cubicBezTo>
                    <a:pt x="0" y="4295"/>
                    <a:pt x="197" y="4850"/>
                    <a:pt x="624" y="5256"/>
                  </a:cubicBezTo>
                  <a:cubicBezTo>
                    <a:pt x="979" y="5594"/>
                    <a:pt x="1423" y="5770"/>
                    <a:pt x="1919" y="5770"/>
                  </a:cubicBezTo>
                  <a:cubicBezTo>
                    <a:pt x="1939" y="5770"/>
                    <a:pt x="1959" y="5770"/>
                    <a:pt x="1979" y="5769"/>
                  </a:cubicBezTo>
                  <a:cubicBezTo>
                    <a:pt x="2050" y="5767"/>
                    <a:pt x="2119" y="5761"/>
                    <a:pt x="2189" y="5751"/>
                  </a:cubicBezTo>
                  <a:cubicBezTo>
                    <a:pt x="2433" y="5828"/>
                    <a:pt x="2687" y="5867"/>
                    <a:pt x="2943" y="5867"/>
                  </a:cubicBezTo>
                  <a:cubicBezTo>
                    <a:pt x="3049" y="5867"/>
                    <a:pt x="3155" y="5860"/>
                    <a:pt x="3260" y="5847"/>
                  </a:cubicBezTo>
                  <a:cubicBezTo>
                    <a:pt x="4065" y="5749"/>
                    <a:pt x="4751" y="5289"/>
                    <a:pt x="5095" y="4617"/>
                  </a:cubicBezTo>
                  <a:cubicBezTo>
                    <a:pt x="5355" y="4108"/>
                    <a:pt x="5401" y="3516"/>
                    <a:pt x="5238" y="2951"/>
                  </a:cubicBezTo>
                  <a:cubicBezTo>
                    <a:pt x="5286" y="2801"/>
                    <a:pt x="5322" y="2646"/>
                    <a:pt x="5343" y="2489"/>
                  </a:cubicBezTo>
                  <a:cubicBezTo>
                    <a:pt x="5414" y="1948"/>
                    <a:pt x="5283" y="1385"/>
                    <a:pt x="4987" y="927"/>
                  </a:cubicBezTo>
                  <a:cubicBezTo>
                    <a:pt x="4977" y="909"/>
                    <a:pt x="4967" y="893"/>
                    <a:pt x="4957" y="875"/>
                  </a:cubicBezTo>
                  <a:cubicBezTo>
                    <a:pt x="4733" y="508"/>
                    <a:pt x="4408" y="248"/>
                    <a:pt x="4022" y="122"/>
                  </a:cubicBezTo>
                  <a:cubicBezTo>
                    <a:pt x="3815" y="43"/>
                    <a:pt x="3594" y="1"/>
                    <a:pt x="33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1"/>
            <p:cNvSpPr/>
            <p:nvPr/>
          </p:nvSpPr>
          <p:spPr>
            <a:xfrm>
              <a:off x="4653875" y="238100"/>
              <a:ext cx="129875" cy="156075"/>
            </a:xfrm>
            <a:custGeom>
              <a:avLst/>
              <a:gdLst/>
              <a:ahLst/>
              <a:cxnLst/>
              <a:rect l="l" t="t" r="r" b="b"/>
              <a:pathLst>
                <a:path w="5195" h="6243" extrusionOk="0">
                  <a:moveTo>
                    <a:pt x="2266" y="1"/>
                  </a:moveTo>
                  <a:cubicBezTo>
                    <a:pt x="2137" y="1"/>
                    <a:pt x="2009" y="16"/>
                    <a:pt x="1883" y="46"/>
                  </a:cubicBezTo>
                  <a:cubicBezTo>
                    <a:pt x="1660" y="86"/>
                    <a:pt x="1449" y="167"/>
                    <a:pt x="1256" y="285"/>
                  </a:cubicBezTo>
                  <a:cubicBezTo>
                    <a:pt x="699" y="624"/>
                    <a:pt x="443" y="1173"/>
                    <a:pt x="300" y="1559"/>
                  </a:cubicBezTo>
                  <a:cubicBezTo>
                    <a:pt x="84" y="2133"/>
                    <a:pt x="0" y="2912"/>
                    <a:pt x="179" y="3630"/>
                  </a:cubicBezTo>
                  <a:cubicBezTo>
                    <a:pt x="98" y="4164"/>
                    <a:pt x="157" y="4706"/>
                    <a:pt x="366" y="5154"/>
                  </a:cubicBezTo>
                  <a:cubicBezTo>
                    <a:pt x="623" y="5702"/>
                    <a:pt x="1081" y="6073"/>
                    <a:pt x="1656" y="6198"/>
                  </a:cubicBezTo>
                  <a:cubicBezTo>
                    <a:pt x="1787" y="6227"/>
                    <a:pt x="1923" y="6241"/>
                    <a:pt x="2059" y="6242"/>
                  </a:cubicBezTo>
                  <a:cubicBezTo>
                    <a:pt x="2416" y="6242"/>
                    <a:pt x="2763" y="6137"/>
                    <a:pt x="3080" y="5928"/>
                  </a:cubicBezTo>
                  <a:cubicBezTo>
                    <a:pt x="3139" y="5891"/>
                    <a:pt x="3195" y="5849"/>
                    <a:pt x="3249" y="5806"/>
                  </a:cubicBezTo>
                  <a:cubicBezTo>
                    <a:pt x="3602" y="5718"/>
                    <a:pt x="3930" y="5555"/>
                    <a:pt x="4214" y="5329"/>
                  </a:cubicBezTo>
                  <a:cubicBezTo>
                    <a:pt x="4849" y="4826"/>
                    <a:pt x="5195" y="4076"/>
                    <a:pt x="5138" y="3323"/>
                  </a:cubicBezTo>
                  <a:cubicBezTo>
                    <a:pt x="5095" y="2754"/>
                    <a:pt x="4825" y="2224"/>
                    <a:pt x="4393" y="1827"/>
                  </a:cubicBezTo>
                  <a:cubicBezTo>
                    <a:pt x="4356" y="1673"/>
                    <a:pt x="4305" y="1523"/>
                    <a:pt x="4242" y="1377"/>
                  </a:cubicBezTo>
                  <a:cubicBezTo>
                    <a:pt x="4020" y="878"/>
                    <a:pt x="3615" y="466"/>
                    <a:pt x="3124" y="230"/>
                  </a:cubicBezTo>
                  <a:cubicBezTo>
                    <a:pt x="3106" y="220"/>
                    <a:pt x="3089" y="211"/>
                    <a:pt x="3072" y="203"/>
                  </a:cubicBezTo>
                  <a:cubicBezTo>
                    <a:pt x="2812" y="68"/>
                    <a:pt x="2539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1"/>
            <p:cNvSpPr/>
            <p:nvPr/>
          </p:nvSpPr>
          <p:spPr>
            <a:xfrm>
              <a:off x="4352700" y="403800"/>
              <a:ext cx="273525" cy="265900"/>
            </a:xfrm>
            <a:custGeom>
              <a:avLst/>
              <a:gdLst/>
              <a:ahLst/>
              <a:cxnLst/>
              <a:rect l="l" t="t" r="r" b="b"/>
              <a:pathLst>
                <a:path w="10941" h="10636" extrusionOk="0">
                  <a:moveTo>
                    <a:pt x="3325" y="1"/>
                  </a:moveTo>
                  <a:cubicBezTo>
                    <a:pt x="3252" y="1"/>
                    <a:pt x="3178" y="5"/>
                    <a:pt x="3103" y="13"/>
                  </a:cubicBezTo>
                  <a:cubicBezTo>
                    <a:pt x="555" y="294"/>
                    <a:pt x="1" y="5377"/>
                    <a:pt x="300" y="9644"/>
                  </a:cubicBezTo>
                  <a:cubicBezTo>
                    <a:pt x="339" y="10202"/>
                    <a:pt x="803" y="10634"/>
                    <a:pt x="1363" y="10635"/>
                  </a:cubicBezTo>
                  <a:cubicBezTo>
                    <a:pt x="1387" y="10635"/>
                    <a:pt x="1412" y="10634"/>
                    <a:pt x="1438" y="10633"/>
                  </a:cubicBezTo>
                  <a:cubicBezTo>
                    <a:pt x="2025" y="10592"/>
                    <a:pt x="2467" y="10082"/>
                    <a:pt x="2426" y="9495"/>
                  </a:cubicBezTo>
                  <a:cubicBezTo>
                    <a:pt x="2115" y="5070"/>
                    <a:pt x="2866" y="2827"/>
                    <a:pt x="3304" y="2237"/>
                  </a:cubicBezTo>
                  <a:cubicBezTo>
                    <a:pt x="3574" y="2562"/>
                    <a:pt x="4205" y="3618"/>
                    <a:pt x="4665" y="6683"/>
                  </a:cubicBezTo>
                  <a:cubicBezTo>
                    <a:pt x="4763" y="7334"/>
                    <a:pt x="4895" y="8227"/>
                    <a:pt x="5658" y="8816"/>
                  </a:cubicBezTo>
                  <a:cubicBezTo>
                    <a:pt x="6105" y="9163"/>
                    <a:pt x="6622" y="9265"/>
                    <a:pt x="6961" y="9333"/>
                  </a:cubicBezTo>
                  <a:lnTo>
                    <a:pt x="9580" y="9851"/>
                  </a:lnTo>
                  <a:cubicBezTo>
                    <a:pt x="9648" y="9865"/>
                    <a:pt x="9716" y="9871"/>
                    <a:pt x="9783" y="9871"/>
                  </a:cubicBezTo>
                  <a:cubicBezTo>
                    <a:pt x="10281" y="9871"/>
                    <a:pt x="10726" y="9520"/>
                    <a:pt x="10826" y="9013"/>
                  </a:cubicBezTo>
                  <a:cubicBezTo>
                    <a:pt x="10941" y="8439"/>
                    <a:pt x="10569" y="7880"/>
                    <a:pt x="9995" y="7763"/>
                  </a:cubicBezTo>
                  <a:lnTo>
                    <a:pt x="7376" y="7243"/>
                  </a:lnTo>
                  <a:cubicBezTo>
                    <a:pt x="7261" y="7221"/>
                    <a:pt x="7022" y="7173"/>
                    <a:pt x="6963" y="7133"/>
                  </a:cubicBezTo>
                  <a:cubicBezTo>
                    <a:pt x="6874" y="7046"/>
                    <a:pt x="6805" y="6588"/>
                    <a:pt x="6763" y="6307"/>
                  </a:cubicBezTo>
                  <a:cubicBezTo>
                    <a:pt x="6133" y="2120"/>
                    <a:pt x="4984" y="1"/>
                    <a:pt x="33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4570050" y="597300"/>
              <a:ext cx="434800" cy="332175"/>
            </a:xfrm>
            <a:custGeom>
              <a:avLst/>
              <a:gdLst/>
              <a:ahLst/>
              <a:cxnLst/>
              <a:rect l="l" t="t" r="r" b="b"/>
              <a:pathLst>
                <a:path w="17392" h="13287" extrusionOk="0">
                  <a:moveTo>
                    <a:pt x="1075" y="0"/>
                  </a:moveTo>
                  <a:cubicBezTo>
                    <a:pt x="523" y="0"/>
                    <a:pt x="57" y="452"/>
                    <a:pt x="30" y="1015"/>
                  </a:cubicBezTo>
                  <a:cubicBezTo>
                    <a:pt x="1" y="1603"/>
                    <a:pt x="454" y="2101"/>
                    <a:pt x="1042" y="2130"/>
                  </a:cubicBezTo>
                  <a:cubicBezTo>
                    <a:pt x="5070" y="2326"/>
                    <a:pt x="5848" y="4359"/>
                    <a:pt x="6221" y="5336"/>
                  </a:cubicBezTo>
                  <a:cubicBezTo>
                    <a:pt x="6361" y="5701"/>
                    <a:pt x="6482" y="6016"/>
                    <a:pt x="6787" y="6252"/>
                  </a:cubicBezTo>
                  <a:cubicBezTo>
                    <a:pt x="7196" y="6570"/>
                    <a:pt x="7641" y="6679"/>
                    <a:pt x="8077" y="6679"/>
                  </a:cubicBezTo>
                  <a:cubicBezTo>
                    <a:pt x="8686" y="6679"/>
                    <a:pt x="9276" y="6465"/>
                    <a:pt x="9719" y="6305"/>
                  </a:cubicBezTo>
                  <a:cubicBezTo>
                    <a:pt x="10459" y="6038"/>
                    <a:pt x="11214" y="5932"/>
                    <a:pt x="11946" y="5932"/>
                  </a:cubicBezTo>
                  <a:cubicBezTo>
                    <a:pt x="13068" y="5932"/>
                    <a:pt x="14138" y="6182"/>
                    <a:pt x="15019" y="6480"/>
                  </a:cubicBezTo>
                  <a:cubicBezTo>
                    <a:pt x="13998" y="7824"/>
                    <a:pt x="9086" y="11023"/>
                    <a:pt x="7346" y="11158"/>
                  </a:cubicBezTo>
                  <a:cubicBezTo>
                    <a:pt x="6777" y="11204"/>
                    <a:pt x="6344" y="11691"/>
                    <a:pt x="6366" y="12262"/>
                  </a:cubicBezTo>
                  <a:cubicBezTo>
                    <a:pt x="6388" y="12832"/>
                    <a:pt x="6857" y="13284"/>
                    <a:pt x="7428" y="13286"/>
                  </a:cubicBezTo>
                  <a:cubicBezTo>
                    <a:pt x="7456" y="13286"/>
                    <a:pt x="7484" y="13285"/>
                    <a:pt x="7512" y="13282"/>
                  </a:cubicBezTo>
                  <a:cubicBezTo>
                    <a:pt x="9371" y="13137"/>
                    <a:pt x="16934" y="9092"/>
                    <a:pt x="17300" y="6478"/>
                  </a:cubicBezTo>
                  <a:cubicBezTo>
                    <a:pt x="17391" y="5821"/>
                    <a:pt x="17120" y="4982"/>
                    <a:pt x="16079" y="4594"/>
                  </a:cubicBezTo>
                  <a:cubicBezTo>
                    <a:pt x="14981" y="4186"/>
                    <a:pt x="13539" y="3806"/>
                    <a:pt x="11962" y="3806"/>
                  </a:cubicBezTo>
                  <a:cubicBezTo>
                    <a:pt x="10992" y="3806"/>
                    <a:pt x="9970" y="3950"/>
                    <a:pt x="8947" y="4319"/>
                  </a:cubicBezTo>
                  <a:cubicBezTo>
                    <a:pt x="8742" y="4394"/>
                    <a:pt x="8398" y="4520"/>
                    <a:pt x="8205" y="4559"/>
                  </a:cubicBezTo>
                  <a:cubicBezTo>
                    <a:pt x="7749" y="3367"/>
                    <a:pt x="6537" y="264"/>
                    <a:pt x="1144" y="3"/>
                  </a:cubicBezTo>
                  <a:cubicBezTo>
                    <a:pt x="1121" y="1"/>
                    <a:pt x="1098" y="0"/>
                    <a:pt x="1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3908325" y="616400"/>
              <a:ext cx="876850" cy="855375"/>
            </a:xfrm>
            <a:custGeom>
              <a:avLst/>
              <a:gdLst/>
              <a:ahLst/>
              <a:cxnLst/>
              <a:rect l="l" t="t" r="r" b="b"/>
              <a:pathLst>
                <a:path w="35074" h="34215" extrusionOk="0">
                  <a:moveTo>
                    <a:pt x="19137" y="0"/>
                  </a:moveTo>
                  <a:cubicBezTo>
                    <a:pt x="18982" y="0"/>
                    <a:pt x="18824" y="35"/>
                    <a:pt x="18676" y="107"/>
                  </a:cubicBezTo>
                  <a:cubicBezTo>
                    <a:pt x="15035" y="1865"/>
                    <a:pt x="11049" y="4896"/>
                    <a:pt x="6831" y="9114"/>
                  </a:cubicBezTo>
                  <a:cubicBezTo>
                    <a:pt x="3109" y="12836"/>
                    <a:pt x="770" y="17354"/>
                    <a:pt x="245" y="21837"/>
                  </a:cubicBezTo>
                  <a:cubicBezTo>
                    <a:pt x="0" y="23930"/>
                    <a:pt x="56" y="26977"/>
                    <a:pt x="1713" y="29605"/>
                  </a:cubicBezTo>
                  <a:cubicBezTo>
                    <a:pt x="3749" y="32834"/>
                    <a:pt x="7401" y="34214"/>
                    <a:pt x="10963" y="34214"/>
                  </a:cubicBezTo>
                  <a:cubicBezTo>
                    <a:pt x="12416" y="34214"/>
                    <a:pt x="13854" y="33985"/>
                    <a:pt x="15162" y="33557"/>
                  </a:cubicBezTo>
                  <a:cubicBezTo>
                    <a:pt x="19965" y="31987"/>
                    <a:pt x="23664" y="28151"/>
                    <a:pt x="26350" y="24985"/>
                  </a:cubicBezTo>
                  <a:cubicBezTo>
                    <a:pt x="29078" y="21767"/>
                    <a:pt x="33821" y="15769"/>
                    <a:pt x="34926" y="11738"/>
                  </a:cubicBezTo>
                  <a:cubicBezTo>
                    <a:pt x="35074" y="11174"/>
                    <a:pt x="34740" y="10595"/>
                    <a:pt x="34178" y="10440"/>
                  </a:cubicBezTo>
                  <a:cubicBezTo>
                    <a:pt x="34084" y="10414"/>
                    <a:pt x="33989" y="10402"/>
                    <a:pt x="33896" y="10402"/>
                  </a:cubicBezTo>
                  <a:cubicBezTo>
                    <a:pt x="33432" y="10402"/>
                    <a:pt x="33005" y="10707"/>
                    <a:pt x="32872" y="11175"/>
                  </a:cubicBezTo>
                  <a:cubicBezTo>
                    <a:pt x="32144" y="13829"/>
                    <a:pt x="29174" y="18362"/>
                    <a:pt x="24725" y="23606"/>
                  </a:cubicBezTo>
                  <a:cubicBezTo>
                    <a:pt x="22066" y="26743"/>
                    <a:pt x="18770" y="30136"/>
                    <a:pt x="14499" y="31533"/>
                  </a:cubicBezTo>
                  <a:cubicBezTo>
                    <a:pt x="13426" y="31884"/>
                    <a:pt x="12225" y="32073"/>
                    <a:pt x="11009" y="32073"/>
                  </a:cubicBezTo>
                  <a:cubicBezTo>
                    <a:pt x="8105" y="32073"/>
                    <a:pt x="5107" y="30996"/>
                    <a:pt x="3515" y="28469"/>
                  </a:cubicBezTo>
                  <a:cubicBezTo>
                    <a:pt x="2189" y="26368"/>
                    <a:pt x="2156" y="23837"/>
                    <a:pt x="2362" y="22085"/>
                  </a:cubicBezTo>
                  <a:cubicBezTo>
                    <a:pt x="2831" y="18075"/>
                    <a:pt x="4953" y="14004"/>
                    <a:pt x="8337" y="10620"/>
                  </a:cubicBezTo>
                  <a:cubicBezTo>
                    <a:pt x="12386" y="6571"/>
                    <a:pt x="16176" y="3679"/>
                    <a:pt x="19602" y="2024"/>
                  </a:cubicBezTo>
                  <a:cubicBezTo>
                    <a:pt x="20132" y="1769"/>
                    <a:pt x="20353" y="1133"/>
                    <a:pt x="20097" y="603"/>
                  </a:cubicBezTo>
                  <a:cubicBezTo>
                    <a:pt x="19914" y="222"/>
                    <a:pt x="19532" y="0"/>
                    <a:pt x="19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4015950" y="913450"/>
              <a:ext cx="448325" cy="456025"/>
            </a:xfrm>
            <a:custGeom>
              <a:avLst/>
              <a:gdLst/>
              <a:ahLst/>
              <a:cxnLst/>
              <a:rect l="l" t="t" r="r" b="b"/>
              <a:pathLst>
                <a:path w="17933" h="18241" extrusionOk="0">
                  <a:moveTo>
                    <a:pt x="3470" y="1"/>
                  </a:moveTo>
                  <a:cubicBezTo>
                    <a:pt x="2627" y="1"/>
                    <a:pt x="1784" y="80"/>
                    <a:pt x="954" y="244"/>
                  </a:cubicBezTo>
                  <a:cubicBezTo>
                    <a:pt x="377" y="358"/>
                    <a:pt x="1" y="918"/>
                    <a:pt x="114" y="1495"/>
                  </a:cubicBezTo>
                  <a:cubicBezTo>
                    <a:pt x="215" y="2003"/>
                    <a:pt x="660" y="2355"/>
                    <a:pt x="1159" y="2355"/>
                  </a:cubicBezTo>
                  <a:cubicBezTo>
                    <a:pt x="1227" y="2355"/>
                    <a:pt x="1296" y="2348"/>
                    <a:pt x="1366" y="2335"/>
                  </a:cubicBezTo>
                  <a:cubicBezTo>
                    <a:pt x="2065" y="2197"/>
                    <a:pt x="2775" y="2130"/>
                    <a:pt x="3486" y="2130"/>
                  </a:cubicBezTo>
                  <a:cubicBezTo>
                    <a:pt x="6693" y="2130"/>
                    <a:pt x="9902" y="3493"/>
                    <a:pt x="12064" y="5877"/>
                  </a:cubicBezTo>
                  <a:cubicBezTo>
                    <a:pt x="14705" y="8790"/>
                    <a:pt x="15681" y="13104"/>
                    <a:pt x="14551" y="16869"/>
                  </a:cubicBezTo>
                  <a:cubicBezTo>
                    <a:pt x="14345" y="17553"/>
                    <a:pt x="14858" y="18241"/>
                    <a:pt x="15572" y="18241"/>
                  </a:cubicBezTo>
                  <a:cubicBezTo>
                    <a:pt x="16042" y="18240"/>
                    <a:pt x="16456" y="17932"/>
                    <a:pt x="16592" y="17483"/>
                  </a:cubicBezTo>
                  <a:cubicBezTo>
                    <a:pt x="17932" y="13017"/>
                    <a:pt x="16774" y="7901"/>
                    <a:pt x="13641" y="4447"/>
                  </a:cubicBezTo>
                  <a:cubicBezTo>
                    <a:pt x="11077" y="1619"/>
                    <a:pt x="7275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4539975" y="81467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9" y="1"/>
                  </a:moveTo>
                  <a:cubicBezTo>
                    <a:pt x="2267" y="1"/>
                    <a:pt x="1403" y="517"/>
                    <a:pt x="812" y="1392"/>
                  </a:cubicBezTo>
                  <a:cubicBezTo>
                    <a:pt x="0" y="2592"/>
                    <a:pt x="8" y="4014"/>
                    <a:pt x="829" y="4568"/>
                  </a:cubicBezTo>
                  <a:cubicBezTo>
                    <a:pt x="1051" y="4718"/>
                    <a:pt x="1309" y="4789"/>
                    <a:pt x="1584" y="4789"/>
                  </a:cubicBezTo>
                  <a:cubicBezTo>
                    <a:pt x="2326" y="4789"/>
                    <a:pt x="3189" y="4273"/>
                    <a:pt x="3780" y="3398"/>
                  </a:cubicBezTo>
                  <a:cubicBezTo>
                    <a:pt x="4591" y="2197"/>
                    <a:pt x="4584" y="775"/>
                    <a:pt x="3764" y="221"/>
                  </a:cubicBezTo>
                  <a:cubicBezTo>
                    <a:pt x="3542" y="72"/>
                    <a:pt x="3284" y="1"/>
                    <a:pt x="30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4375425" y="70352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8" y="1"/>
                  </a:moveTo>
                  <a:cubicBezTo>
                    <a:pt x="2266" y="1"/>
                    <a:pt x="1402" y="517"/>
                    <a:pt x="811" y="1392"/>
                  </a:cubicBezTo>
                  <a:cubicBezTo>
                    <a:pt x="0" y="2592"/>
                    <a:pt x="8" y="4015"/>
                    <a:pt x="828" y="4568"/>
                  </a:cubicBezTo>
                  <a:cubicBezTo>
                    <a:pt x="1049" y="4718"/>
                    <a:pt x="1307" y="4789"/>
                    <a:pt x="1582" y="4789"/>
                  </a:cubicBezTo>
                  <a:cubicBezTo>
                    <a:pt x="2325" y="4789"/>
                    <a:pt x="3189" y="4273"/>
                    <a:pt x="3780" y="3397"/>
                  </a:cubicBezTo>
                  <a:cubicBezTo>
                    <a:pt x="4591" y="2197"/>
                    <a:pt x="4583" y="775"/>
                    <a:pt x="3763" y="222"/>
                  </a:cubicBezTo>
                  <a:cubicBezTo>
                    <a:pt x="3542" y="72"/>
                    <a:pt x="3283" y="1"/>
                    <a:pt x="30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4083600" y="1078375"/>
              <a:ext cx="112825" cy="108150"/>
            </a:xfrm>
            <a:custGeom>
              <a:avLst/>
              <a:gdLst/>
              <a:ahLst/>
              <a:cxnLst/>
              <a:rect l="l" t="t" r="r" b="b"/>
              <a:pathLst>
                <a:path w="4513" h="4326" extrusionOk="0">
                  <a:moveTo>
                    <a:pt x="3343" y="1"/>
                  </a:moveTo>
                  <a:cubicBezTo>
                    <a:pt x="3071" y="1"/>
                    <a:pt x="2798" y="105"/>
                    <a:pt x="2591" y="312"/>
                  </a:cubicBezTo>
                  <a:lnTo>
                    <a:pt x="395" y="2508"/>
                  </a:lnTo>
                  <a:cubicBezTo>
                    <a:pt x="91" y="2813"/>
                    <a:pt x="0" y="3270"/>
                    <a:pt x="165" y="3669"/>
                  </a:cubicBezTo>
                  <a:cubicBezTo>
                    <a:pt x="330" y="4066"/>
                    <a:pt x="718" y="4326"/>
                    <a:pt x="1149" y="4326"/>
                  </a:cubicBezTo>
                  <a:cubicBezTo>
                    <a:pt x="1431" y="4326"/>
                    <a:pt x="1702" y="4215"/>
                    <a:pt x="1902" y="4014"/>
                  </a:cubicBezTo>
                  <a:lnTo>
                    <a:pt x="4096" y="1819"/>
                  </a:lnTo>
                  <a:cubicBezTo>
                    <a:pt x="4512" y="1403"/>
                    <a:pt x="4512" y="729"/>
                    <a:pt x="4096" y="312"/>
                  </a:cubicBezTo>
                  <a:cubicBezTo>
                    <a:pt x="3888" y="105"/>
                    <a:pt x="3616" y="1"/>
                    <a:pt x="3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4175250" y="1153825"/>
              <a:ext cx="112825" cy="108175"/>
            </a:xfrm>
            <a:custGeom>
              <a:avLst/>
              <a:gdLst/>
              <a:ahLst/>
              <a:cxnLst/>
              <a:rect l="l" t="t" r="r" b="b"/>
              <a:pathLst>
                <a:path w="4513" h="4327" extrusionOk="0">
                  <a:moveTo>
                    <a:pt x="3344" y="0"/>
                  </a:moveTo>
                  <a:cubicBezTo>
                    <a:pt x="3071" y="0"/>
                    <a:pt x="2799" y="104"/>
                    <a:pt x="2591" y="313"/>
                  </a:cubicBezTo>
                  <a:lnTo>
                    <a:pt x="397" y="2508"/>
                  </a:lnTo>
                  <a:cubicBezTo>
                    <a:pt x="92" y="2812"/>
                    <a:pt x="0" y="3271"/>
                    <a:pt x="165" y="3668"/>
                  </a:cubicBezTo>
                  <a:cubicBezTo>
                    <a:pt x="330" y="4067"/>
                    <a:pt x="718" y="4326"/>
                    <a:pt x="1149" y="4326"/>
                  </a:cubicBezTo>
                  <a:cubicBezTo>
                    <a:pt x="1432" y="4326"/>
                    <a:pt x="1703" y="4214"/>
                    <a:pt x="1902" y="4014"/>
                  </a:cubicBezTo>
                  <a:lnTo>
                    <a:pt x="4097" y="1819"/>
                  </a:lnTo>
                  <a:cubicBezTo>
                    <a:pt x="4513" y="1402"/>
                    <a:pt x="4513" y="729"/>
                    <a:pt x="4097" y="313"/>
                  </a:cubicBezTo>
                  <a:cubicBezTo>
                    <a:pt x="3889" y="104"/>
                    <a:pt x="3616" y="0"/>
                    <a:pt x="3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41"/>
          <p:cNvGrpSpPr/>
          <p:nvPr/>
        </p:nvGrpSpPr>
        <p:grpSpPr>
          <a:xfrm>
            <a:off x="7533435" y="1658171"/>
            <a:ext cx="563996" cy="527253"/>
            <a:chOff x="866242" y="485071"/>
            <a:chExt cx="900377" cy="841720"/>
          </a:xfrm>
        </p:grpSpPr>
        <p:sp>
          <p:nvSpPr>
            <p:cNvPr id="1271" name="Google Shape;1271;p41"/>
            <p:cNvSpPr/>
            <p:nvPr/>
          </p:nvSpPr>
          <p:spPr>
            <a:xfrm>
              <a:off x="866242" y="528521"/>
              <a:ext cx="900377" cy="794748"/>
            </a:xfrm>
            <a:custGeom>
              <a:avLst/>
              <a:gdLst/>
              <a:ahLst/>
              <a:cxnLst/>
              <a:rect l="l" t="t" r="r" b="b"/>
              <a:pathLst>
                <a:path w="52158" h="46039" extrusionOk="0">
                  <a:moveTo>
                    <a:pt x="37021" y="1"/>
                  </a:moveTo>
                  <a:cubicBezTo>
                    <a:pt x="36726" y="224"/>
                    <a:pt x="35466" y="298"/>
                    <a:pt x="33929" y="298"/>
                  </a:cubicBezTo>
                  <a:cubicBezTo>
                    <a:pt x="30926" y="298"/>
                    <a:pt x="26865" y="16"/>
                    <a:pt x="26865" y="16"/>
                  </a:cubicBezTo>
                  <a:cubicBezTo>
                    <a:pt x="26865" y="16"/>
                    <a:pt x="24812" y="2982"/>
                    <a:pt x="25065" y="6932"/>
                  </a:cubicBezTo>
                  <a:cubicBezTo>
                    <a:pt x="25295" y="10513"/>
                    <a:pt x="26409" y="17540"/>
                    <a:pt x="24345" y="17540"/>
                  </a:cubicBezTo>
                  <a:cubicBezTo>
                    <a:pt x="24132" y="17540"/>
                    <a:pt x="23885" y="17465"/>
                    <a:pt x="23600" y="17304"/>
                  </a:cubicBezTo>
                  <a:cubicBezTo>
                    <a:pt x="20553" y="15581"/>
                    <a:pt x="23574" y="845"/>
                    <a:pt x="23574" y="845"/>
                  </a:cubicBezTo>
                  <a:lnTo>
                    <a:pt x="23574" y="845"/>
                  </a:lnTo>
                  <a:cubicBezTo>
                    <a:pt x="23574" y="845"/>
                    <a:pt x="20038" y="2085"/>
                    <a:pt x="17416" y="4146"/>
                  </a:cubicBezTo>
                  <a:cubicBezTo>
                    <a:pt x="14796" y="6207"/>
                    <a:pt x="14367" y="6784"/>
                    <a:pt x="14752" y="11475"/>
                  </a:cubicBezTo>
                  <a:cubicBezTo>
                    <a:pt x="15137" y="16165"/>
                    <a:pt x="22041" y="20598"/>
                    <a:pt x="22128" y="23231"/>
                  </a:cubicBezTo>
                  <a:cubicBezTo>
                    <a:pt x="22162" y="24270"/>
                    <a:pt x="21338" y="24938"/>
                    <a:pt x="20232" y="24938"/>
                  </a:cubicBezTo>
                  <a:cubicBezTo>
                    <a:pt x="18533" y="24938"/>
                    <a:pt x="16170" y="23362"/>
                    <a:pt x="15228" y="19127"/>
                  </a:cubicBezTo>
                  <a:cubicBezTo>
                    <a:pt x="13672" y="12135"/>
                    <a:pt x="10746" y="7860"/>
                    <a:pt x="10746" y="7860"/>
                  </a:cubicBezTo>
                  <a:cubicBezTo>
                    <a:pt x="10746" y="7860"/>
                    <a:pt x="7301" y="14284"/>
                    <a:pt x="5741" y="16673"/>
                  </a:cubicBezTo>
                  <a:cubicBezTo>
                    <a:pt x="4181" y="19062"/>
                    <a:pt x="6405" y="20869"/>
                    <a:pt x="9522" y="22922"/>
                  </a:cubicBezTo>
                  <a:cubicBezTo>
                    <a:pt x="12639" y="24975"/>
                    <a:pt x="15883" y="29825"/>
                    <a:pt x="12039" y="29977"/>
                  </a:cubicBezTo>
                  <a:cubicBezTo>
                    <a:pt x="12013" y="29978"/>
                    <a:pt x="11987" y="29979"/>
                    <a:pt x="11961" y="29979"/>
                  </a:cubicBezTo>
                  <a:cubicBezTo>
                    <a:pt x="8144" y="29979"/>
                    <a:pt x="4427" y="18898"/>
                    <a:pt x="4427" y="18897"/>
                  </a:cubicBezTo>
                  <a:lnTo>
                    <a:pt x="4427" y="18897"/>
                  </a:lnTo>
                  <a:cubicBezTo>
                    <a:pt x="4427" y="18898"/>
                    <a:pt x="1" y="29849"/>
                    <a:pt x="6098" y="34943"/>
                  </a:cubicBezTo>
                  <a:cubicBezTo>
                    <a:pt x="8300" y="36781"/>
                    <a:pt x="10693" y="37369"/>
                    <a:pt x="12852" y="37369"/>
                  </a:cubicBezTo>
                  <a:cubicBezTo>
                    <a:pt x="16672" y="37369"/>
                    <a:pt x="19760" y="35529"/>
                    <a:pt x="19760" y="35529"/>
                  </a:cubicBezTo>
                  <a:cubicBezTo>
                    <a:pt x="19760" y="35529"/>
                    <a:pt x="20511" y="42326"/>
                    <a:pt x="29252" y="45358"/>
                  </a:cubicBezTo>
                  <a:cubicBezTo>
                    <a:pt x="30634" y="45837"/>
                    <a:pt x="31944" y="46039"/>
                    <a:pt x="33171" y="46039"/>
                  </a:cubicBezTo>
                  <a:cubicBezTo>
                    <a:pt x="39706" y="46039"/>
                    <a:pt x="43880" y="40316"/>
                    <a:pt x="43880" y="40316"/>
                  </a:cubicBezTo>
                  <a:lnTo>
                    <a:pt x="43880" y="40316"/>
                  </a:lnTo>
                  <a:cubicBezTo>
                    <a:pt x="43261" y="40386"/>
                    <a:pt x="42629" y="40419"/>
                    <a:pt x="41992" y="40419"/>
                  </a:cubicBezTo>
                  <a:cubicBezTo>
                    <a:pt x="35865" y="40419"/>
                    <a:pt x="29303" y="37385"/>
                    <a:pt x="29237" y="35895"/>
                  </a:cubicBezTo>
                  <a:cubicBezTo>
                    <a:pt x="29205" y="35169"/>
                    <a:pt x="29805" y="34779"/>
                    <a:pt x="30890" y="34779"/>
                  </a:cubicBezTo>
                  <a:cubicBezTo>
                    <a:pt x="32269" y="34779"/>
                    <a:pt x="34432" y="35410"/>
                    <a:pt x="37078" y="36787"/>
                  </a:cubicBezTo>
                  <a:cubicBezTo>
                    <a:pt x="40024" y="38321"/>
                    <a:pt x="42132" y="38610"/>
                    <a:pt x="43304" y="38610"/>
                  </a:cubicBezTo>
                  <a:cubicBezTo>
                    <a:pt x="44012" y="38610"/>
                    <a:pt x="44378" y="38504"/>
                    <a:pt x="44378" y="38504"/>
                  </a:cubicBezTo>
                  <a:cubicBezTo>
                    <a:pt x="47014" y="36772"/>
                    <a:pt x="48495" y="32820"/>
                    <a:pt x="48495" y="32820"/>
                  </a:cubicBezTo>
                  <a:lnTo>
                    <a:pt x="48495" y="32820"/>
                  </a:lnTo>
                  <a:cubicBezTo>
                    <a:pt x="46915" y="33383"/>
                    <a:pt x="44946" y="33607"/>
                    <a:pt x="42945" y="33607"/>
                  </a:cubicBezTo>
                  <a:cubicBezTo>
                    <a:pt x="38198" y="33607"/>
                    <a:pt x="33270" y="32346"/>
                    <a:pt x="32922" y="31362"/>
                  </a:cubicBezTo>
                  <a:cubicBezTo>
                    <a:pt x="32641" y="30573"/>
                    <a:pt x="33411" y="30097"/>
                    <a:pt x="35031" y="30097"/>
                  </a:cubicBezTo>
                  <a:cubicBezTo>
                    <a:pt x="36281" y="30097"/>
                    <a:pt x="38038" y="30380"/>
                    <a:pt x="40210" y="31022"/>
                  </a:cubicBezTo>
                  <a:cubicBezTo>
                    <a:pt x="41648" y="31447"/>
                    <a:pt x="43038" y="31598"/>
                    <a:pt x="44289" y="31598"/>
                  </a:cubicBezTo>
                  <a:cubicBezTo>
                    <a:pt x="47373" y="31598"/>
                    <a:pt x="49605" y="30677"/>
                    <a:pt x="49605" y="30677"/>
                  </a:cubicBezTo>
                  <a:cubicBezTo>
                    <a:pt x="48346" y="28212"/>
                    <a:pt x="50531" y="21871"/>
                    <a:pt x="50531" y="21871"/>
                  </a:cubicBezTo>
                  <a:lnTo>
                    <a:pt x="50531" y="21871"/>
                  </a:lnTo>
                  <a:cubicBezTo>
                    <a:pt x="48304" y="23923"/>
                    <a:pt x="43855" y="24847"/>
                    <a:pt x="40502" y="24847"/>
                  </a:cubicBezTo>
                  <a:cubicBezTo>
                    <a:pt x="38063" y="24847"/>
                    <a:pt x="36203" y="24358"/>
                    <a:pt x="36203" y="23456"/>
                  </a:cubicBezTo>
                  <a:cubicBezTo>
                    <a:pt x="36202" y="22049"/>
                    <a:pt x="37623" y="21743"/>
                    <a:pt x="40177" y="21743"/>
                  </a:cubicBezTo>
                  <a:cubicBezTo>
                    <a:pt x="41506" y="21743"/>
                    <a:pt x="43143" y="21826"/>
                    <a:pt x="45045" y="21880"/>
                  </a:cubicBezTo>
                  <a:cubicBezTo>
                    <a:pt x="45187" y="21884"/>
                    <a:pt x="45327" y="21886"/>
                    <a:pt x="45464" y="21886"/>
                  </a:cubicBezTo>
                  <a:cubicBezTo>
                    <a:pt x="50678" y="21886"/>
                    <a:pt x="52129" y="19070"/>
                    <a:pt x="52129" y="19070"/>
                  </a:cubicBezTo>
                  <a:cubicBezTo>
                    <a:pt x="52129" y="19070"/>
                    <a:pt x="52158" y="17671"/>
                    <a:pt x="50177" y="14383"/>
                  </a:cubicBezTo>
                  <a:cubicBezTo>
                    <a:pt x="48197" y="11094"/>
                    <a:pt x="50501" y="2366"/>
                    <a:pt x="50501" y="2366"/>
                  </a:cubicBezTo>
                  <a:cubicBezTo>
                    <a:pt x="50501" y="2366"/>
                    <a:pt x="45879" y="1962"/>
                    <a:pt x="43472" y="978"/>
                  </a:cubicBezTo>
                  <a:cubicBezTo>
                    <a:pt x="42843" y="722"/>
                    <a:pt x="42214" y="588"/>
                    <a:pt x="41621" y="588"/>
                  </a:cubicBezTo>
                  <a:cubicBezTo>
                    <a:pt x="39942" y="588"/>
                    <a:pt x="38562" y="1659"/>
                    <a:pt x="38357" y="4031"/>
                  </a:cubicBezTo>
                  <a:cubicBezTo>
                    <a:pt x="38123" y="6733"/>
                    <a:pt x="35984" y="9729"/>
                    <a:pt x="33789" y="9729"/>
                  </a:cubicBezTo>
                  <a:cubicBezTo>
                    <a:pt x="33377" y="9729"/>
                    <a:pt x="32962" y="9623"/>
                    <a:pt x="32558" y="9389"/>
                  </a:cubicBezTo>
                  <a:cubicBezTo>
                    <a:pt x="30005" y="7912"/>
                    <a:pt x="37021" y="1"/>
                    <a:pt x="3702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1114223" y="528815"/>
              <a:ext cx="384574" cy="360061"/>
            </a:xfrm>
            <a:custGeom>
              <a:avLst/>
              <a:gdLst/>
              <a:ahLst/>
              <a:cxnLst/>
              <a:rect l="l" t="t" r="r" b="b"/>
              <a:pathLst>
                <a:path w="22278" h="20858" extrusionOk="0">
                  <a:moveTo>
                    <a:pt x="12499" y="0"/>
                  </a:moveTo>
                  <a:cubicBezTo>
                    <a:pt x="12499" y="0"/>
                    <a:pt x="10446" y="2966"/>
                    <a:pt x="10700" y="6915"/>
                  </a:cubicBezTo>
                  <a:cubicBezTo>
                    <a:pt x="10929" y="10496"/>
                    <a:pt x="12043" y="17523"/>
                    <a:pt x="9980" y="17523"/>
                  </a:cubicBezTo>
                  <a:cubicBezTo>
                    <a:pt x="9767" y="17523"/>
                    <a:pt x="9520" y="17448"/>
                    <a:pt x="9235" y="17287"/>
                  </a:cubicBezTo>
                  <a:cubicBezTo>
                    <a:pt x="6187" y="15564"/>
                    <a:pt x="9209" y="829"/>
                    <a:pt x="9209" y="829"/>
                  </a:cubicBezTo>
                  <a:lnTo>
                    <a:pt x="9209" y="829"/>
                  </a:lnTo>
                  <a:cubicBezTo>
                    <a:pt x="9209" y="829"/>
                    <a:pt x="5672" y="2068"/>
                    <a:pt x="3050" y="4130"/>
                  </a:cubicBezTo>
                  <a:cubicBezTo>
                    <a:pt x="429" y="6192"/>
                    <a:pt x="1" y="6768"/>
                    <a:pt x="386" y="11458"/>
                  </a:cubicBezTo>
                  <a:cubicBezTo>
                    <a:pt x="396" y="11579"/>
                    <a:pt x="413" y="11699"/>
                    <a:pt x="432" y="11819"/>
                  </a:cubicBezTo>
                  <a:cubicBezTo>
                    <a:pt x="863" y="12734"/>
                    <a:pt x="1331" y="13653"/>
                    <a:pt x="1845" y="14568"/>
                  </a:cubicBezTo>
                  <a:cubicBezTo>
                    <a:pt x="4848" y="19927"/>
                    <a:pt x="8608" y="20857"/>
                    <a:pt x="10859" y="20857"/>
                  </a:cubicBezTo>
                  <a:cubicBezTo>
                    <a:pt x="12056" y="20857"/>
                    <a:pt x="12826" y="20594"/>
                    <a:pt x="12826" y="20594"/>
                  </a:cubicBezTo>
                  <a:lnTo>
                    <a:pt x="20473" y="12221"/>
                  </a:lnTo>
                  <a:cubicBezTo>
                    <a:pt x="20076" y="11426"/>
                    <a:pt x="19805" y="10577"/>
                    <a:pt x="19666" y="9701"/>
                  </a:cubicBezTo>
                  <a:cubicBezTo>
                    <a:pt x="19585" y="9709"/>
                    <a:pt x="19505" y="9713"/>
                    <a:pt x="19425" y="9713"/>
                  </a:cubicBezTo>
                  <a:cubicBezTo>
                    <a:pt x="19012" y="9713"/>
                    <a:pt x="18597" y="9607"/>
                    <a:pt x="18193" y="9373"/>
                  </a:cubicBezTo>
                  <a:cubicBezTo>
                    <a:pt x="16274" y="8263"/>
                    <a:pt x="19754" y="3526"/>
                    <a:pt x="21606" y="1235"/>
                  </a:cubicBezTo>
                  <a:cubicBezTo>
                    <a:pt x="21836" y="826"/>
                    <a:pt x="22063" y="453"/>
                    <a:pt x="22278" y="121"/>
                  </a:cubicBezTo>
                  <a:lnTo>
                    <a:pt x="22278" y="121"/>
                  </a:lnTo>
                  <a:cubicBezTo>
                    <a:pt x="21730" y="239"/>
                    <a:pt x="20722" y="281"/>
                    <a:pt x="19554" y="281"/>
                  </a:cubicBezTo>
                  <a:cubicBezTo>
                    <a:pt x="16553" y="281"/>
                    <a:pt x="12499" y="0"/>
                    <a:pt x="1249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1183930" y="873033"/>
              <a:ext cx="554627" cy="450223"/>
            </a:xfrm>
            <a:custGeom>
              <a:avLst/>
              <a:gdLst/>
              <a:ahLst/>
              <a:cxnLst/>
              <a:rect l="l" t="t" r="r" b="b"/>
              <a:pathLst>
                <a:path w="32129" h="26081" extrusionOk="0">
                  <a:moveTo>
                    <a:pt x="9599" y="0"/>
                  </a:moveTo>
                  <a:lnTo>
                    <a:pt x="9599" y="0"/>
                  </a:lnTo>
                  <a:cubicBezTo>
                    <a:pt x="3921" y="4914"/>
                    <a:pt x="1" y="16230"/>
                    <a:pt x="1" y="16230"/>
                  </a:cubicBezTo>
                  <a:cubicBezTo>
                    <a:pt x="850" y="15873"/>
                    <a:pt x="1357" y="15574"/>
                    <a:pt x="1357" y="15574"/>
                  </a:cubicBezTo>
                  <a:cubicBezTo>
                    <a:pt x="1357" y="15574"/>
                    <a:pt x="1523" y="17073"/>
                    <a:pt x="2604" y="18977"/>
                  </a:cubicBezTo>
                  <a:lnTo>
                    <a:pt x="6829" y="23435"/>
                  </a:lnTo>
                  <a:lnTo>
                    <a:pt x="6840" y="23443"/>
                  </a:lnTo>
                  <a:lnTo>
                    <a:pt x="14804" y="26080"/>
                  </a:lnTo>
                  <a:cubicBezTo>
                    <a:pt x="21318" y="26058"/>
                    <a:pt x="25477" y="20359"/>
                    <a:pt x="25477" y="20359"/>
                  </a:cubicBezTo>
                  <a:lnTo>
                    <a:pt x="25477" y="20359"/>
                  </a:lnTo>
                  <a:cubicBezTo>
                    <a:pt x="24858" y="20429"/>
                    <a:pt x="24226" y="20462"/>
                    <a:pt x="23589" y="20462"/>
                  </a:cubicBezTo>
                  <a:cubicBezTo>
                    <a:pt x="17462" y="20462"/>
                    <a:pt x="10900" y="17428"/>
                    <a:pt x="10834" y="15938"/>
                  </a:cubicBezTo>
                  <a:cubicBezTo>
                    <a:pt x="10802" y="15212"/>
                    <a:pt x="11402" y="14822"/>
                    <a:pt x="12487" y="14822"/>
                  </a:cubicBezTo>
                  <a:cubicBezTo>
                    <a:pt x="13866" y="14822"/>
                    <a:pt x="16029" y="15453"/>
                    <a:pt x="18675" y="16830"/>
                  </a:cubicBezTo>
                  <a:cubicBezTo>
                    <a:pt x="21621" y="18364"/>
                    <a:pt x="23729" y="18653"/>
                    <a:pt x="24901" y="18653"/>
                  </a:cubicBezTo>
                  <a:cubicBezTo>
                    <a:pt x="25609" y="18653"/>
                    <a:pt x="25975" y="18547"/>
                    <a:pt x="25975" y="18547"/>
                  </a:cubicBezTo>
                  <a:cubicBezTo>
                    <a:pt x="28611" y="16815"/>
                    <a:pt x="30092" y="12863"/>
                    <a:pt x="30092" y="12863"/>
                  </a:cubicBezTo>
                  <a:lnTo>
                    <a:pt x="30092" y="12863"/>
                  </a:lnTo>
                  <a:cubicBezTo>
                    <a:pt x="28512" y="13426"/>
                    <a:pt x="26543" y="13650"/>
                    <a:pt x="24542" y="13650"/>
                  </a:cubicBezTo>
                  <a:cubicBezTo>
                    <a:pt x="19795" y="13650"/>
                    <a:pt x="14867" y="12389"/>
                    <a:pt x="14519" y="11405"/>
                  </a:cubicBezTo>
                  <a:cubicBezTo>
                    <a:pt x="14238" y="10616"/>
                    <a:pt x="15008" y="10139"/>
                    <a:pt x="16629" y="10139"/>
                  </a:cubicBezTo>
                  <a:cubicBezTo>
                    <a:pt x="17879" y="10139"/>
                    <a:pt x="19635" y="10423"/>
                    <a:pt x="21807" y="11065"/>
                  </a:cubicBezTo>
                  <a:cubicBezTo>
                    <a:pt x="23245" y="11490"/>
                    <a:pt x="24635" y="11641"/>
                    <a:pt x="25886" y="11641"/>
                  </a:cubicBezTo>
                  <a:cubicBezTo>
                    <a:pt x="28970" y="11641"/>
                    <a:pt x="31202" y="10720"/>
                    <a:pt x="31202" y="10720"/>
                  </a:cubicBezTo>
                  <a:cubicBezTo>
                    <a:pt x="29942" y="8253"/>
                    <a:pt x="32128" y="1914"/>
                    <a:pt x="32128" y="1914"/>
                  </a:cubicBezTo>
                  <a:lnTo>
                    <a:pt x="32128" y="1914"/>
                  </a:lnTo>
                  <a:cubicBezTo>
                    <a:pt x="31558" y="2439"/>
                    <a:pt x="30840" y="2888"/>
                    <a:pt x="30034" y="3270"/>
                  </a:cubicBezTo>
                  <a:cubicBezTo>
                    <a:pt x="26161" y="6258"/>
                    <a:pt x="21642" y="7184"/>
                    <a:pt x="17842" y="7184"/>
                  </a:cubicBezTo>
                  <a:cubicBezTo>
                    <a:pt x="14237" y="7184"/>
                    <a:pt x="11279" y="6350"/>
                    <a:pt x="10138" y="5653"/>
                  </a:cubicBezTo>
                  <a:cubicBezTo>
                    <a:pt x="7758" y="4199"/>
                    <a:pt x="9599" y="0"/>
                    <a:pt x="959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881848" y="485071"/>
              <a:ext cx="879628" cy="841720"/>
            </a:xfrm>
            <a:custGeom>
              <a:avLst/>
              <a:gdLst/>
              <a:ahLst/>
              <a:cxnLst/>
              <a:rect l="l" t="t" r="r" b="b"/>
              <a:pathLst>
                <a:path w="50956" h="48760" extrusionOk="0">
                  <a:moveTo>
                    <a:pt x="47582" y="22561"/>
                  </a:moveTo>
                  <a:cubicBezTo>
                    <a:pt x="45309" y="24154"/>
                    <a:pt x="41545" y="24839"/>
                    <a:pt x="38688" y="24839"/>
                  </a:cubicBezTo>
                  <a:cubicBezTo>
                    <a:pt x="37295" y="24839"/>
                    <a:pt x="36118" y="24676"/>
                    <a:pt x="35435" y="24377"/>
                  </a:cubicBezTo>
                  <a:cubicBezTo>
                    <a:pt x="35132" y="24244"/>
                    <a:pt x="35036" y="24129"/>
                    <a:pt x="35027" y="24109"/>
                  </a:cubicBezTo>
                  <a:cubicBezTo>
                    <a:pt x="35027" y="23802"/>
                    <a:pt x="35124" y="23668"/>
                    <a:pt x="35211" y="23585"/>
                  </a:cubicBezTo>
                  <a:cubicBezTo>
                    <a:pt x="35637" y="23173"/>
                    <a:pt x="36772" y="23061"/>
                    <a:pt x="38331" y="23061"/>
                  </a:cubicBezTo>
                  <a:cubicBezTo>
                    <a:pt x="39201" y="23061"/>
                    <a:pt x="40204" y="23095"/>
                    <a:pt x="41288" y="23133"/>
                  </a:cubicBezTo>
                  <a:cubicBezTo>
                    <a:pt x="41886" y="23154"/>
                    <a:pt x="42520" y="23178"/>
                    <a:pt x="43186" y="23196"/>
                  </a:cubicBezTo>
                  <a:cubicBezTo>
                    <a:pt x="43339" y="23200"/>
                    <a:pt x="43490" y="23202"/>
                    <a:pt x="43638" y="23202"/>
                  </a:cubicBezTo>
                  <a:cubicBezTo>
                    <a:pt x="45277" y="23202"/>
                    <a:pt x="46567" y="22938"/>
                    <a:pt x="47582" y="22561"/>
                  </a:cubicBezTo>
                  <a:close/>
                  <a:moveTo>
                    <a:pt x="4068" y="21625"/>
                  </a:moveTo>
                  <a:cubicBezTo>
                    <a:pt x="5007" y="22609"/>
                    <a:pt x="6276" y="23445"/>
                    <a:pt x="7316" y="24130"/>
                  </a:cubicBezTo>
                  <a:cubicBezTo>
                    <a:pt x="9743" y="25728"/>
                    <a:pt x="11542" y="28452"/>
                    <a:pt x="11257" y="29477"/>
                  </a:cubicBezTo>
                  <a:cubicBezTo>
                    <a:pt x="11174" y="29777"/>
                    <a:pt x="10809" y="29941"/>
                    <a:pt x="10174" y="29966"/>
                  </a:cubicBezTo>
                  <a:cubicBezTo>
                    <a:pt x="10159" y="29966"/>
                    <a:pt x="10143" y="29967"/>
                    <a:pt x="10128" y="29967"/>
                  </a:cubicBezTo>
                  <a:cubicBezTo>
                    <a:pt x="8138" y="29967"/>
                    <a:pt x="5643" y="25504"/>
                    <a:pt x="4068" y="21625"/>
                  </a:cubicBezTo>
                  <a:close/>
                  <a:moveTo>
                    <a:pt x="25380" y="1359"/>
                  </a:moveTo>
                  <a:cubicBezTo>
                    <a:pt x="26837" y="1456"/>
                    <a:pt x="29596" y="1616"/>
                    <a:pt x="31875" y="1616"/>
                  </a:cubicBezTo>
                  <a:cubicBezTo>
                    <a:pt x="32470" y="1616"/>
                    <a:pt x="33033" y="1605"/>
                    <a:pt x="33531" y="1579"/>
                  </a:cubicBezTo>
                  <a:lnTo>
                    <a:pt x="33531" y="1579"/>
                  </a:lnTo>
                  <a:cubicBezTo>
                    <a:pt x="31725" y="3809"/>
                    <a:pt x="29201" y="7346"/>
                    <a:pt x="29524" y="9342"/>
                  </a:cubicBezTo>
                  <a:cubicBezTo>
                    <a:pt x="29615" y="9902"/>
                    <a:pt x="29912" y="10343"/>
                    <a:pt x="30386" y="10617"/>
                  </a:cubicBezTo>
                  <a:cubicBezTo>
                    <a:pt x="30884" y="10905"/>
                    <a:pt x="31410" y="11049"/>
                    <a:pt x="31950" y="11049"/>
                  </a:cubicBezTo>
                  <a:cubicBezTo>
                    <a:pt x="32486" y="11049"/>
                    <a:pt x="33035" y="10907"/>
                    <a:pt x="33583" y="10622"/>
                  </a:cubicBezTo>
                  <a:cubicBezTo>
                    <a:pt x="35426" y="9663"/>
                    <a:pt x="36971" y="7135"/>
                    <a:pt x="37179" y="4741"/>
                  </a:cubicBezTo>
                  <a:cubicBezTo>
                    <a:pt x="37282" y="3555"/>
                    <a:pt x="37718" y="2695"/>
                    <a:pt x="38441" y="2254"/>
                  </a:cubicBezTo>
                  <a:cubicBezTo>
                    <a:pt x="38820" y="2022"/>
                    <a:pt x="39279" y="1906"/>
                    <a:pt x="39784" y="1906"/>
                  </a:cubicBezTo>
                  <a:cubicBezTo>
                    <a:pt x="40283" y="1906"/>
                    <a:pt x="40826" y="2019"/>
                    <a:pt x="41380" y="2246"/>
                  </a:cubicBezTo>
                  <a:cubicBezTo>
                    <a:pt x="43262" y="3015"/>
                    <a:pt x="46320" y="3433"/>
                    <a:pt x="47835" y="3602"/>
                  </a:cubicBezTo>
                  <a:cubicBezTo>
                    <a:pt x="47282" y="5979"/>
                    <a:pt x="46010" y="12457"/>
                    <a:pt x="47768" y="15377"/>
                  </a:cubicBezTo>
                  <a:cubicBezTo>
                    <a:pt x="49214" y="17778"/>
                    <a:pt x="49535" y="19097"/>
                    <a:pt x="49606" y="19559"/>
                  </a:cubicBezTo>
                  <a:cubicBezTo>
                    <a:pt x="49224" y="20101"/>
                    <a:pt x="47685" y="21874"/>
                    <a:pt x="43644" y="21874"/>
                  </a:cubicBezTo>
                  <a:cubicBezTo>
                    <a:pt x="43507" y="21874"/>
                    <a:pt x="43366" y="21872"/>
                    <a:pt x="43223" y="21867"/>
                  </a:cubicBezTo>
                  <a:cubicBezTo>
                    <a:pt x="42561" y="21848"/>
                    <a:pt x="41931" y="21826"/>
                    <a:pt x="41331" y="21805"/>
                  </a:cubicBezTo>
                  <a:cubicBezTo>
                    <a:pt x="40233" y="21766"/>
                    <a:pt x="39249" y="21732"/>
                    <a:pt x="38381" y="21732"/>
                  </a:cubicBezTo>
                  <a:cubicBezTo>
                    <a:pt x="36405" y="21732"/>
                    <a:pt x="35031" y="21911"/>
                    <a:pt x="34287" y="22629"/>
                  </a:cubicBezTo>
                  <a:cubicBezTo>
                    <a:pt x="33896" y="23007"/>
                    <a:pt x="33697" y="23506"/>
                    <a:pt x="33698" y="24110"/>
                  </a:cubicBezTo>
                  <a:cubicBezTo>
                    <a:pt x="33698" y="24546"/>
                    <a:pt x="33906" y="25158"/>
                    <a:pt x="34901" y="25595"/>
                  </a:cubicBezTo>
                  <a:cubicBezTo>
                    <a:pt x="35785" y="25982"/>
                    <a:pt x="37114" y="26172"/>
                    <a:pt x="38630" y="26172"/>
                  </a:cubicBezTo>
                  <a:cubicBezTo>
                    <a:pt x="41510" y="26172"/>
                    <a:pt x="45063" y="25486"/>
                    <a:pt x="47509" y="24155"/>
                  </a:cubicBezTo>
                  <a:lnTo>
                    <a:pt x="47509" y="24155"/>
                  </a:lnTo>
                  <a:cubicBezTo>
                    <a:pt x="46987" y="26108"/>
                    <a:pt x="46402" y="29022"/>
                    <a:pt x="46906" y="30922"/>
                  </a:cubicBezTo>
                  <a:cubicBezTo>
                    <a:pt x="46095" y="31170"/>
                    <a:pt x="44445" y="31579"/>
                    <a:pt x="42422" y="31579"/>
                  </a:cubicBezTo>
                  <a:cubicBezTo>
                    <a:pt x="41232" y="31579"/>
                    <a:pt x="39912" y="31437"/>
                    <a:pt x="38557" y="31037"/>
                  </a:cubicBezTo>
                  <a:cubicBezTo>
                    <a:pt x="36409" y="30402"/>
                    <a:pt x="34591" y="30082"/>
                    <a:pt x="33218" y="30082"/>
                  </a:cubicBezTo>
                  <a:cubicBezTo>
                    <a:pt x="32034" y="30082"/>
                    <a:pt x="31181" y="30319"/>
                    <a:pt x="30730" y="30795"/>
                  </a:cubicBezTo>
                  <a:cubicBezTo>
                    <a:pt x="30366" y="31178"/>
                    <a:pt x="30265" y="31704"/>
                    <a:pt x="30454" y="32236"/>
                  </a:cubicBezTo>
                  <a:cubicBezTo>
                    <a:pt x="30596" y="32637"/>
                    <a:pt x="30982" y="32976"/>
                    <a:pt x="31671" y="33304"/>
                  </a:cubicBezTo>
                  <a:cubicBezTo>
                    <a:pt x="33296" y="34076"/>
                    <a:pt x="37289" y="34912"/>
                    <a:pt x="41190" y="34912"/>
                  </a:cubicBezTo>
                  <a:cubicBezTo>
                    <a:pt x="42672" y="34912"/>
                    <a:pt x="44140" y="34791"/>
                    <a:pt x="45460" y="34500"/>
                  </a:cubicBezTo>
                  <a:lnTo>
                    <a:pt x="45460" y="34500"/>
                  </a:lnTo>
                  <a:cubicBezTo>
                    <a:pt x="44830" y="35744"/>
                    <a:pt x="43740" y="37523"/>
                    <a:pt x="42272" y="38535"/>
                  </a:cubicBezTo>
                  <a:cubicBezTo>
                    <a:pt x="42151" y="38557"/>
                    <a:pt x="41886" y="38593"/>
                    <a:pt x="41486" y="38593"/>
                  </a:cubicBezTo>
                  <a:cubicBezTo>
                    <a:pt x="40422" y="38593"/>
                    <a:pt x="38395" y="38335"/>
                    <a:pt x="35544" y="36851"/>
                  </a:cubicBezTo>
                  <a:cubicBezTo>
                    <a:pt x="32923" y="35486"/>
                    <a:pt x="30646" y="34768"/>
                    <a:pt x="29059" y="34768"/>
                  </a:cubicBezTo>
                  <a:cubicBezTo>
                    <a:pt x="28402" y="34768"/>
                    <a:pt x="27863" y="34891"/>
                    <a:pt x="27468" y="35143"/>
                  </a:cubicBezTo>
                  <a:cubicBezTo>
                    <a:pt x="26967" y="35462"/>
                    <a:pt x="26706" y="35971"/>
                    <a:pt x="26733" y="36577"/>
                  </a:cubicBezTo>
                  <a:cubicBezTo>
                    <a:pt x="26753" y="37047"/>
                    <a:pt x="27044" y="37515"/>
                    <a:pt x="27625" y="38010"/>
                  </a:cubicBezTo>
                  <a:cubicBezTo>
                    <a:pt x="29543" y="39648"/>
                    <a:pt x="35106" y="41733"/>
                    <a:pt x="40228" y="41733"/>
                  </a:cubicBezTo>
                  <a:cubicBezTo>
                    <a:pt x="40314" y="41733"/>
                    <a:pt x="40401" y="41733"/>
                    <a:pt x="40487" y="41732"/>
                  </a:cubicBezTo>
                  <a:lnTo>
                    <a:pt x="40487" y="41732"/>
                  </a:lnTo>
                  <a:cubicBezTo>
                    <a:pt x="38835" y="43420"/>
                    <a:pt x="35593" y="46023"/>
                    <a:pt x="31315" y="46023"/>
                  </a:cubicBezTo>
                  <a:cubicBezTo>
                    <a:pt x="30158" y="46023"/>
                    <a:pt x="28926" y="45833"/>
                    <a:pt x="27629" y="45383"/>
                  </a:cubicBezTo>
                  <a:cubicBezTo>
                    <a:pt x="20316" y="42847"/>
                    <a:pt x="18853" y="37482"/>
                    <a:pt x="18620" y="36331"/>
                  </a:cubicBezTo>
                  <a:cubicBezTo>
                    <a:pt x="22834" y="28760"/>
                    <a:pt x="29788" y="18701"/>
                    <a:pt x="40544" y="9492"/>
                  </a:cubicBezTo>
                  <a:cubicBezTo>
                    <a:pt x="40823" y="9252"/>
                    <a:pt x="40855" y="8832"/>
                    <a:pt x="40616" y="8554"/>
                  </a:cubicBezTo>
                  <a:cubicBezTo>
                    <a:pt x="40485" y="8400"/>
                    <a:pt x="40298" y="8321"/>
                    <a:pt x="40111" y="8321"/>
                  </a:cubicBezTo>
                  <a:cubicBezTo>
                    <a:pt x="39958" y="8321"/>
                    <a:pt x="39805" y="8374"/>
                    <a:pt x="39680" y="8481"/>
                  </a:cubicBezTo>
                  <a:cubicBezTo>
                    <a:pt x="28812" y="17787"/>
                    <a:pt x="21763" y="27979"/>
                    <a:pt x="17478" y="35668"/>
                  </a:cubicBezTo>
                  <a:cubicBezTo>
                    <a:pt x="16930" y="35966"/>
                    <a:pt x="14228" y="37337"/>
                    <a:pt x="11003" y="37337"/>
                  </a:cubicBezTo>
                  <a:cubicBezTo>
                    <a:pt x="8968" y="37337"/>
                    <a:pt x="6725" y="36792"/>
                    <a:pt x="4683" y="35086"/>
                  </a:cubicBezTo>
                  <a:cubicBezTo>
                    <a:pt x="3208" y="33854"/>
                    <a:pt x="130" y="30108"/>
                    <a:pt x="2622" y="21559"/>
                  </a:cubicBezTo>
                  <a:lnTo>
                    <a:pt x="2622" y="21559"/>
                  </a:lnTo>
                  <a:cubicBezTo>
                    <a:pt x="3056" y="22660"/>
                    <a:pt x="3650" y="24060"/>
                    <a:pt x="4359" y="25450"/>
                  </a:cubicBezTo>
                  <a:cubicBezTo>
                    <a:pt x="6337" y="29328"/>
                    <a:pt x="8267" y="31297"/>
                    <a:pt x="10118" y="31297"/>
                  </a:cubicBezTo>
                  <a:cubicBezTo>
                    <a:pt x="10154" y="31297"/>
                    <a:pt x="10190" y="31297"/>
                    <a:pt x="10225" y="31295"/>
                  </a:cubicBezTo>
                  <a:cubicBezTo>
                    <a:pt x="11902" y="31227"/>
                    <a:pt x="12394" y="30351"/>
                    <a:pt x="12538" y="29833"/>
                  </a:cubicBezTo>
                  <a:cubicBezTo>
                    <a:pt x="13122" y="27734"/>
                    <a:pt x="10253" y="24471"/>
                    <a:pt x="8048" y="23020"/>
                  </a:cubicBezTo>
                  <a:cubicBezTo>
                    <a:pt x="4258" y="20524"/>
                    <a:pt x="3418" y="19278"/>
                    <a:pt x="4457" y="17689"/>
                  </a:cubicBezTo>
                  <a:cubicBezTo>
                    <a:pt x="5644" y="15873"/>
                    <a:pt x="7836" y="11883"/>
                    <a:pt x="8942" y="9848"/>
                  </a:cubicBezTo>
                  <a:cubicBezTo>
                    <a:pt x="9871" y="11481"/>
                    <a:pt x="11653" y="15038"/>
                    <a:pt x="12739" y="19924"/>
                  </a:cubicBezTo>
                  <a:cubicBezTo>
                    <a:pt x="13722" y="24344"/>
                    <a:pt x="16263" y="26255"/>
                    <a:pt x="18380" y="26255"/>
                  </a:cubicBezTo>
                  <a:cubicBezTo>
                    <a:pt x="18523" y="26255"/>
                    <a:pt x="18663" y="26247"/>
                    <a:pt x="18801" y="26229"/>
                  </a:cubicBezTo>
                  <a:cubicBezTo>
                    <a:pt x="20128" y="26062"/>
                    <a:pt x="20994" y="25109"/>
                    <a:pt x="20952" y="23861"/>
                  </a:cubicBezTo>
                  <a:cubicBezTo>
                    <a:pt x="20907" y="22473"/>
                    <a:pt x="19509" y="20911"/>
                    <a:pt x="17892" y="19102"/>
                  </a:cubicBezTo>
                  <a:cubicBezTo>
                    <a:pt x="15962" y="16943"/>
                    <a:pt x="13775" y="14497"/>
                    <a:pt x="13574" y="12072"/>
                  </a:cubicBezTo>
                  <a:cubicBezTo>
                    <a:pt x="13200" y="7513"/>
                    <a:pt x="13625" y="7178"/>
                    <a:pt x="15988" y="5320"/>
                  </a:cubicBezTo>
                  <a:cubicBezTo>
                    <a:pt x="17596" y="4056"/>
                    <a:pt x="19574" y="3104"/>
                    <a:pt x="20851" y="2562"/>
                  </a:cubicBezTo>
                  <a:lnTo>
                    <a:pt x="20851" y="2562"/>
                  </a:lnTo>
                  <a:cubicBezTo>
                    <a:pt x="19988" y="7204"/>
                    <a:pt x="18570" y="16915"/>
                    <a:pt x="21433" y="18534"/>
                  </a:cubicBezTo>
                  <a:cubicBezTo>
                    <a:pt x="21851" y="18770"/>
                    <a:pt x="22209" y="18856"/>
                    <a:pt x="22509" y="18856"/>
                  </a:cubicBezTo>
                  <a:cubicBezTo>
                    <a:pt x="22842" y="18856"/>
                    <a:pt x="23103" y="18750"/>
                    <a:pt x="23293" y="18626"/>
                  </a:cubicBezTo>
                  <a:cubicBezTo>
                    <a:pt x="24703" y="17714"/>
                    <a:pt x="24518" y="14526"/>
                    <a:pt x="24076" y="9760"/>
                  </a:cubicBezTo>
                  <a:cubicBezTo>
                    <a:pt x="24001" y="8949"/>
                    <a:pt x="23930" y="8189"/>
                    <a:pt x="23888" y="7542"/>
                  </a:cubicBezTo>
                  <a:cubicBezTo>
                    <a:pt x="23700" y="4601"/>
                    <a:pt x="24887" y="2211"/>
                    <a:pt x="25380" y="1359"/>
                  </a:cubicBezTo>
                  <a:close/>
                  <a:moveTo>
                    <a:pt x="35169" y="0"/>
                  </a:moveTo>
                  <a:cubicBezTo>
                    <a:pt x="35043" y="0"/>
                    <a:pt x="34915" y="35"/>
                    <a:pt x="34802" y="107"/>
                  </a:cubicBezTo>
                  <a:cubicBezTo>
                    <a:pt x="34604" y="223"/>
                    <a:pt x="33625" y="288"/>
                    <a:pt x="32101" y="288"/>
                  </a:cubicBezTo>
                  <a:cubicBezTo>
                    <a:pt x="30358" y="288"/>
                    <a:pt x="27902" y="202"/>
                    <a:pt x="25085" y="7"/>
                  </a:cubicBezTo>
                  <a:cubicBezTo>
                    <a:pt x="25061" y="4"/>
                    <a:pt x="25036" y="3"/>
                    <a:pt x="25012" y="3"/>
                  </a:cubicBezTo>
                  <a:cubicBezTo>
                    <a:pt x="24802" y="3"/>
                    <a:pt x="24603" y="109"/>
                    <a:pt x="24478" y="291"/>
                  </a:cubicBezTo>
                  <a:cubicBezTo>
                    <a:pt x="24389" y="420"/>
                    <a:pt x="22297" y="3494"/>
                    <a:pt x="22561" y="7627"/>
                  </a:cubicBezTo>
                  <a:cubicBezTo>
                    <a:pt x="22603" y="8284"/>
                    <a:pt x="22675" y="9054"/>
                    <a:pt x="22753" y="9891"/>
                  </a:cubicBezTo>
                  <a:cubicBezTo>
                    <a:pt x="22966" y="12189"/>
                    <a:pt x="23409" y="16968"/>
                    <a:pt x="22570" y="17512"/>
                  </a:cubicBezTo>
                  <a:cubicBezTo>
                    <a:pt x="22555" y="17521"/>
                    <a:pt x="22532" y="17527"/>
                    <a:pt x="22501" y="17527"/>
                  </a:cubicBezTo>
                  <a:cubicBezTo>
                    <a:pt x="22420" y="17527"/>
                    <a:pt x="22283" y="17489"/>
                    <a:pt x="22087" y="17378"/>
                  </a:cubicBezTo>
                  <a:cubicBezTo>
                    <a:pt x="20465" y="16460"/>
                    <a:pt x="20979" y="8490"/>
                    <a:pt x="22385" y="1630"/>
                  </a:cubicBezTo>
                  <a:cubicBezTo>
                    <a:pt x="22473" y="1202"/>
                    <a:pt x="22137" y="832"/>
                    <a:pt x="21736" y="832"/>
                  </a:cubicBezTo>
                  <a:cubicBezTo>
                    <a:pt x="21664" y="832"/>
                    <a:pt x="21589" y="844"/>
                    <a:pt x="21515" y="870"/>
                  </a:cubicBezTo>
                  <a:cubicBezTo>
                    <a:pt x="21366" y="921"/>
                    <a:pt x="17856" y="2159"/>
                    <a:pt x="15165" y="4276"/>
                  </a:cubicBezTo>
                  <a:cubicBezTo>
                    <a:pt x="12322" y="6511"/>
                    <a:pt x="11847" y="7301"/>
                    <a:pt x="12249" y="12181"/>
                  </a:cubicBezTo>
                  <a:cubicBezTo>
                    <a:pt x="12485" y="15050"/>
                    <a:pt x="14831" y="17673"/>
                    <a:pt x="16901" y="19989"/>
                  </a:cubicBezTo>
                  <a:cubicBezTo>
                    <a:pt x="18225" y="21470"/>
                    <a:pt x="19594" y="23000"/>
                    <a:pt x="19623" y="23906"/>
                  </a:cubicBezTo>
                  <a:cubicBezTo>
                    <a:pt x="19650" y="24720"/>
                    <a:pt x="18872" y="24881"/>
                    <a:pt x="18633" y="24911"/>
                  </a:cubicBezTo>
                  <a:cubicBezTo>
                    <a:pt x="18555" y="24921"/>
                    <a:pt x="18474" y="24926"/>
                    <a:pt x="18391" y="24926"/>
                  </a:cubicBezTo>
                  <a:cubicBezTo>
                    <a:pt x="17026" y="24926"/>
                    <a:pt x="14912" y="23575"/>
                    <a:pt x="14036" y="19635"/>
                  </a:cubicBezTo>
                  <a:cubicBezTo>
                    <a:pt x="12472" y="12604"/>
                    <a:pt x="9577" y="8316"/>
                    <a:pt x="9455" y="8137"/>
                  </a:cubicBezTo>
                  <a:cubicBezTo>
                    <a:pt x="9322" y="7942"/>
                    <a:pt x="9114" y="7847"/>
                    <a:pt x="8908" y="7847"/>
                  </a:cubicBezTo>
                  <a:cubicBezTo>
                    <a:pt x="8676" y="7847"/>
                    <a:pt x="8445" y="7967"/>
                    <a:pt x="8320" y="8199"/>
                  </a:cubicBezTo>
                  <a:cubicBezTo>
                    <a:pt x="8287" y="8261"/>
                    <a:pt x="4871" y="14622"/>
                    <a:pt x="3344" y="16962"/>
                  </a:cubicBezTo>
                  <a:cubicBezTo>
                    <a:pt x="2899" y="17645"/>
                    <a:pt x="2716" y="18289"/>
                    <a:pt x="2727" y="18899"/>
                  </a:cubicBezTo>
                  <a:cubicBezTo>
                    <a:pt x="2691" y="18891"/>
                    <a:pt x="2656" y="18887"/>
                    <a:pt x="2620" y="18886"/>
                  </a:cubicBezTo>
                  <a:cubicBezTo>
                    <a:pt x="2605" y="18885"/>
                    <a:pt x="2590" y="18884"/>
                    <a:pt x="2575" y="18884"/>
                  </a:cubicBezTo>
                  <a:cubicBezTo>
                    <a:pt x="2316" y="18884"/>
                    <a:pt x="2074" y="19045"/>
                    <a:pt x="1971" y="19300"/>
                  </a:cubicBezTo>
                  <a:cubicBezTo>
                    <a:pt x="1924" y="19416"/>
                    <a:pt x="825" y="22160"/>
                    <a:pt x="475" y="25595"/>
                  </a:cubicBezTo>
                  <a:cubicBezTo>
                    <a:pt x="1" y="30240"/>
                    <a:pt x="1161" y="33875"/>
                    <a:pt x="3831" y="36105"/>
                  </a:cubicBezTo>
                  <a:cubicBezTo>
                    <a:pt x="6161" y="38051"/>
                    <a:pt x="8698" y="38672"/>
                    <a:pt x="10986" y="38672"/>
                  </a:cubicBezTo>
                  <a:cubicBezTo>
                    <a:pt x="13149" y="38672"/>
                    <a:pt x="15090" y="38118"/>
                    <a:pt x="16427" y="37602"/>
                  </a:cubicBezTo>
                  <a:lnTo>
                    <a:pt x="16427" y="37602"/>
                  </a:lnTo>
                  <a:cubicBezTo>
                    <a:pt x="13214" y="43693"/>
                    <a:pt x="11902" y="47801"/>
                    <a:pt x="11873" y="47894"/>
                  </a:cubicBezTo>
                  <a:cubicBezTo>
                    <a:pt x="11762" y="48246"/>
                    <a:pt x="11958" y="48621"/>
                    <a:pt x="12310" y="48730"/>
                  </a:cubicBezTo>
                  <a:cubicBezTo>
                    <a:pt x="12375" y="48750"/>
                    <a:pt x="12441" y="48760"/>
                    <a:pt x="12506" y="48760"/>
                  </a:cubicBezTo>
                  <a:cubicBezTo>
                    <a:pt x="12791" y="48760"/>
                    <a:pt x="13055" y="48575"/>
                    <a:pt x="13142" y="48288"/>
                  </a:cubicBezTo>
                  <a:cubicBezTo>
                    <a:pt x="13171" y="48197"/>
                    <a:pt x="14483" y="44084"/>
                    <a:pt x="17710" y="38001"/>
                  </a:cubicBezTo>
                  <a:cubicBezTo>
                    <a:pt x="18000" y="38807"/>
                    <a:pt x="18373" y="39579"/>
                    <a:pt x="18823" y="40308"/>
                  </a:cubicBezTo>
                  <a:cubicBezTo>
                    <a:pt x="20047" y="42296"/>
                    <a:pt x="22493" y="45008"/>
                    <a:pt x="27194" y="46639"/>
                  </a:cubicBezTo>
                  <a:cubicBezTo>
                    <a:pt x="28555" y="47111"/>
                    <a:pt x="29936" y="47349"/>
                    <a:pt x="31296" y="47349"/>
                  </a:cubicBezTo>
                  <a:lnTo>
                    <a:pt x="31299" y="47349"/>
                  </a:lnTo>
                  <a:cubicBezTo>
                    <a:pt x="38136" y="47349"/>
                    <a:pt x="42534" y="41419"/>
                    <a:pt x="42578" y="41360"/>
                  </a:cubicBezTo>
                  <a:cubicBezTo>
                    <a:pt x="42732" y="41146"/>
                    <a:pt x="42748" y="40861"/>
                    <a:pt x="42614" y="40634"/>
                  </a:cubicBezTo>
                  <a:cubicBezTo>
                    <a:pt x="42495" y="40428"/>
                    <a:pt x="42275" y="40303"/>
                    <a:pt x="42041" y="40303"/>
                  </a:cubicBezTo>
                  <a:cubicBezTo>
                    <a:pt x="42016" y="40303"/>
                    <a:pt x="41991" y="40305"/>
                    <a:pt x="41965" y="40308"/>
                  </a:cubicBezTo>
                  <a:cubicBezTo>
                    <a:pt x="41370" y="40376"/>
                    <a:pt x="40759" y="40408"/>
                    <a:pt x="40142" y="40408"/>
                  </a:cubicBezTo>
                  <a:cubicBezTo>
                    <a:pt x="35410" y="40408"/>
                    <a:pt x="30296" y="38541"/>
                    <a:pt x="28487" y="36998"/>
                  </a:cubicBezTo>
                  <a:cubicBezTo>
                    <a:pt x="28118" y="36683"/>
                    <a:pt x="28064" y="36516"/>
                    <a:pt x="28061" y="36516"/>
                  </a:cubicBezTo>
                  <a:cubicBezTo>
                    <a:pt x="28054" y="36371"/>
                    <a:pt x="28094" y="36320"/>
                    <a:pt x="28182" y="36264"/>
                  </a:cubicBezTo>
                  <a:cubicBezTo>
                    <a:pt x="28347" y="36159"/>
                    <a:pt x="28635" y="36094"/>
                    <a:pt x="29044" y="36094"/>
                  </a:cubicBezTo>
                  <a:cubicBezTo>
                    <a:pt x="30146" y="36094"/>
                    <a:pt x="32127" y="36569"/>
                    <a:pt x="34930" y="38029"/>
                  </a:cubicBezTo>
                  <a:cubicBezTo>
                    <a:pt x="37973" y="39613"/>
                    <a:pt x="40195" y="39924"/>
                    <a:pt x="41471" y="39924"/>
                  </a:cubicBezTo>
                  <a:cubicBezTo>
                    <a:pt x="42251" y="39924"/>
                    <a:pt x="42678" y="39807"/>
                    <a:pt x="42722" y="39794"/>
                  </a:cubicBezTo>
                  <a:cubicBezTo>
                    <a:pt x="42786" y="39777"/>
                    <a:pt x="42846" y="39749"/>
                    <a:pt x="42902" y="39712"/>
                  </a:cubicBezTo>
                  <a:cubicBezTo>
                    <a:pt x="45688" y="37882"/>
                    <a:pt x="47214" y="33875"/>
                    <a:pt x="47277" y="33704"/>
                  </a:cubicBezTo>
                  <a:cubicBezTo>
                    <a:pt x="47367" y="33462"/>
                    <a:pt x="47309" y="33189"/>
                    <a:pt x="47128" y="33005"/>
                  </a:cubicBezTo>
                  <a:cubicBezTo>
                    <a:pt x="47001" y="32876"/>
                    <a:pt x="46829" y="32806"/>
                    <a:pt x="46654" y="32806"/>
                  </a:cubicBezTo>
                  <a:cubicBezTo>
                    <a:pt x="46579" y="32806"/>
                    <a:pt x="46504" y="32819"/>
                    <a:pt x="46431" y="32845"/>
                  </a:cubicBezTo>
                  <a:cubicBezTo>
                    <a:pt x="44902" y="33391"/>
                    <a:pt x="43013" y="33606"/>
                    <a:pt x="41099" y="33606"/>
                  </a:cubicBezTo>
                  <a:cubicBezTo>
                    <a:pt x="37499" y="33606"/>
                    <a:pt x="33807" y="32847"/>
                    <a:pt x="32243" y="32102"/>
                  </a:cubicBezTo>
                  <a:cubicBezTo>
                    <a:pt x="31837" y="31910"/>
                    <a:pt x="31714" y="31786"/>
                    <a:pt x="31705" y="31786"/>
                  </a:cubicBezTo>
                  <a:cubicBezTo>
                    <a:pt x="31705" y="31786"/>
                    <a:pt x="31705" y="31786"/>
                    <a:pt x="31705" y="31786"/>
                  </a:cubicBezTo>
                  <a:cubicBezTo>
                    <a:pt x="31686" y="31732"/>
                    <a:pt x="31689" y="31710"/>
                    <a:pt x="31694" y="31709"/>
                  </a:cubicBezTo>
                  <a:cubicBezTo>
                    <a:pt x="31856" y="31538"/>
                    <a:pt x="32338" y="31406"/>
                    <a:pt x="33154" y="31406"/>
                  </a:cubicBezTo>
                  <a:cubicBezTo>
                    <a:pt x="34233" y="31406"/>
                    <a:pt x="35895" y="31636"/>
                    <a:pt x="38181" y="32312"/>
                  </a:cubicBezTo>
                  <a:cubicBezTo>
                    <a:pt x="39703" y="32761"/>
                    <a:pt x="41164" y="32921"/>
                    <a:pt x="42473" y="32921"/>
                  </a:cubicBezTo>
                  <a:cubicBezTo>
                    <a:pt x="45616" y="32921"/>
                    <a:pt x="47885" y="31999"/>
                    <a:pt x="48017" y="31944"/>
                  </a:cubicBezTo>
                  <a:cubicBezTo>
                    <a:pt x="48376" y="31796"/>
                    <a:pt x="48533" y="31373"/>
                    <a:pt x="48356" y="31028"/>
                  </a:cubicBezTo>
                  <a:cubicBezTo>
                    <a:pt x="47425" y="29204"/>
                    <a:pt x="48736" y="24427"/>
                    <a:pt x="49320" y="22739"/>
                  </a:cubicBezTo>
                  <a:cubicBezTo>
                    <a:pt x="49435" y="22405"/>
                    <a:pt x="49268" y="22040"/>
                    <a:pt x="48940" y="21906"/>
                  </a:cubicBezTo>
                  <a:cubicBezTo>
                    <a:pt x="50327" y="21061"/>
                    <a:pt x="50841" y="20101"/>
                    <a:pt x="50878" y="20027"/>
                  </a:cubicBezTo>
                  <a:cubicBezTo>
                    <a:pt x="50924" y="19937"/>
                    <a:pt x="50950" y="19837"/>
                    <a:pt x="50952" y="19735"/>
                  </a:cubicBezTo>
                  <a:cubicBezTo>
                    <a:pt x="50956" y="19572"/>
                    <a:pt x="50922" y="18041"/>
                    <a:pt x="48906" y="14692"/>
                  </a:cubicBezTo>
                  <a:cubicBezTo>
                    <a:pt x="47111" y="11712"/>
                    <a:pt x="49281" y="3274"/>
                    <a:pt x="49303" y="3189"/>
                  </a:cubicBezTo>
                  <a:cubicBezTo>
                    <a:pt x="49409" y="2789"/>
                    <a:pt x="49129" y="2392"/>
                    <a:pt x="48718" y="2357"/>
                  </a:cubicBezTo>
                  <a:cubicBezTo>
                    <a:pt x="48673" y="2353"/>
                    <a:pt x="44163" y="1948"/>
                    <a:pt x="41882" y="1016"/>
                  </a:cubicBezTo>
                  <a:cubicBezTo>
                    <a:pt x="41167" y="724"/>
                    <a:pt x="40454" y="578"/>
                    <a:pt x="39782" y="578"/>
                  </a:cubicBezTo>
                  <a:cubicBezTo>
                    <a:pt x="39033" y="578"/>
                    <a:pt x="38336" y="759"/>
                    <a:pt x="37747" y="1119"/>
                  </a:cubicBezTo>
                  <a:cubicBezTo>
                    <a:pt x="36981" y="1587"/>
                    <a:pt x="36031" y="2574"/>
                    <a:pt x="35854" y="4626"/>
                  </a:cubicBezTo>
                  <a:cubicBezTo>
                    <a:pt x="35685" y="6573"/>
                    <a:pt x="34418" y="8689"/>
                    <a:pt x="32969" y="9444"/>
                  </a:cubicBezTo>
                  <a:cubicBezTo>
                    <a:pt x="32614" y="9628"/>
                    <a:pt x="32277" y="9720"/>
                    <a:pt x="31952" y="9720"/>
                  </a:cubicBezTo>
                  <a:cubicBezTo>
                    <a:pt x="31641" y="9720"/>
                    <a:pt x="31342" y="9636"/>
                    <a:pt x="31050" y="9467"/>
                  </a:cubicBezTo>
                  <a:cubicBezTo>
                    <a:pt x="30926" y="9394"/>
                    <a:pt x="30863" y="9297"/>
                    <a:pt x="30835" y="9131"/>
                  </a:cubicBezTo>
                  <a:cubicBezTo>
                    <a:pt x="30579" y="7544"/>
                    <a:pt x="33670" y="3359"/>
                    <a:pt x="35677" y="1094"/>
                  </a:cubicBezTo>
                  <a:cubicBezTo>
                    <a:pt x="35894" y="850"/>
                    <a:pt x="35893" y="486"/>
                    <a:pt x="35675" y="230"/>
                  </a:cubicBezTo>
                  <a:cubicBezTo>
                    <a:pt x="35546" y="79"/>
                    <a:pt x="35359" y="0"/>
                    <a:pt x="351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41"/>
          <p:cNvGrpSpPr/>
          <p:nvPr/>
        </p:nvGrpSpPr>
        <p:grpSpPr>
          <a:xfrm>
            <a:off x="1540511" y="1842831"/>
            <a:ext cx="535681" cy="335165"/>
            <a:chOff x="866225" y="1483287"/>
            <a:chExt cx="1109530" cy="694211"/>
          </a:xfrm>
        </p:grpSpPr>
        <p:sp>
          <p:nvSpPr>
            <p:cNvPr id="1276" name="Google Shape;1276;p41"/>
            <p:cNvSpPr/>
            <p:nvPr/>
          </p:nvSpPr>
          <p:spPr>
            <a:xfrm>
              <a:off x="932877" y="1660989"/>
              <a:ext cx="450068" cy="417666"/>
            </a:xfrm>
            <a:custGeom>
              <a:avLst/>
              <a:gdLst/>
              <a:ahLst/>
              <a:cxnLst/>
              <a:rect l="l" t="t" r="r" b="b"/>
              <a:pathLst>
                <a:path w="26072" h="24195" extrusionOk="0">
                  <a:moveTo>
                    <a:pt x="26071" y="1"/>
                  </a:moveTo>
                  <a:lnTo>
                    <a:pt x="26071" y="1"/>
                  </a:lnTo>
                  <a:cubicBezTo>
                    <a:pt x="25412" y="192"/>
                    <a:pt x="24762" y="389"/>
                    <a:pt x="24104" y="582"/>
                  </a:cubicBezTo>
                  <a:cubicBezTo>
                    <a:pt x="21764" y="6298"/>
                    <a:pt x="17715" y="12874"/>
                    <a:pt x="12292" y="16077"/>
                  </a:cubicBezTo>
                  <a:cubicBezTo>
                    <a:pt x="11516" y="16535"/>
                    <a:pt x="10767" y="16737"/>
                    <a:pt x="10051" y="16737"/>
                  </a:cubicBezTo>
                  <a:cubicBezTo>
                    <a:pt x="5995" y="16737"/>
                    <a:pt x="2999" y="10229"/>
                    <a:pt x="2229" y="6622"/>
                  </a:cubicBezTo>
                  <a:cubicBezTo>
                    <a:pt x="1484" y="6818"/>
                    <a:pt x="747" y="7017"/>
                    <a:pt x="0" y="7201"/>
                  </a:cubicBezTo>
                  <a:cubicBezTo>
                    <a:pt x="34" y="7212"/>
                    <a:pt x="62" y="7235"/>
                    <a:pt x="78" y="7266"/>
                  </a:cubicBezTo>
                  <a:cubicBezTo>
                    <a:pt x="2883" y="13146"/>
                    <a:pt x="6132" y="19132"/>
                    <a:pt x="11823" y="22686"/>
                  </a:cubicBezTo>
                  <a:cubicBezTo>
                    <a:pt x="12798" y="23292"/>
                    <a:pt x="13811" y="23787"/>
                    <a:pt x="14853" y="24195"/>
                  </a:cubicBezTo>
                  <a:lnTo>
                    <a:pt x="16106" y="23405"/>
                  </a:lnTo>
                  <a:lnTo>
                    <a:pt x="16106" y="23405"/>
                  </a:lnTo>
                  <a:cubicBezTo>
                    <a:pt x="16083" y="23411"/>
                    <a:pt x="16060" y="23414"/>
                    <a:pt x="16036" y="23414"/>
                  </a:cubicBezTo>
                  <a:cubicBezTo>
                    <a:pt x="15994" y="23414"/>
                    <a:pt x="15951" y="23404"/>
                    <a:pt x="15912" y="23384"/>
                  </a:cubicBezTo>
                  <a:cubicBezTo>
                    <a:pt x="15103" y="23021"/>
                    <a:pt x="14429" y="22367"/>
                    <a:pt x="14133" y="21522"/>
                  </a:cubicBezTo>
                  <a:cubicBezTo>
                    <a:pt x="14092" y="21419"/>
                    <a:pt x="14164" y="21339"/>
                    <a:pt x="14251" y="21316"/>
                  </a:cubicBezTo>
                  <a:lnTo>
                    <a:pt x="15480" y="20807"/>
                  </a:lnTo>
                  <a:cubicBezTo>
                    <a:pt x="15212" y="20364"/>
                    <a:pt x="15079" y="19851"/>
                    <a:pt x="15147" y="19336"/>
                  </a:cubicBezTo>
                  <a:cubicBezTo>
                    <a:pt x="15165" y="19202"/>
                    <a:pt x="15272" y="19132"/>
                    <a:pt x="15373" y="19132"/>
                  </a:cubicBezTo>
                  <a:cubicBezTo>
                    <a:pt x="15471" y="19132"/>
                    <a:pt x="15565" y="19198"/>
                    <a:pt x="15569" y="19335"/>
                  </a:cubicBezTo>
                  <a:cubicBezTo>
                    <a:pt x="15602" y="20365"/>
                    <a:pt x="16244" y="21150"/>
                    <a:pt x="17226" y="21433"/>
                  </a:cubicBezTo>
                  <a:lnTo>
                    <a:pt x="18943" y="20698"/>
                  </a:lnTo>
                  <a:cubicBezTo>
                    <a:pt x="17728" y="19486"/>
                    <a:pt x="17200" y="17793"/>
                    <a:pt x="17952" y="15772"/>
                  </a:cubicBezTo>
                  <a:cubicBezTo>
                    <a:pt x="18874" y="13291"/>
                    <a:pt x="20613" y="11035"/>
                    <a:pt x="21847" y="8702"/>
                  </a:cubicBezTo>
                  <a:cubicBezTo>
                    <a:pt x="23358" y="5851"/>
                    <a:pt x="24692" y="2916"/>
                    <a:pt x="26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1487376" y="1528084"/>
              <a:ext cx="394241" cy="268018"/>
            </a:xfrm>
            <a:custGeom>
              <a:avLst/>
              <a:gdLst/>
              <a:ahLst/>
              <a:cxnLst/>
              <a:rect l="l" t="t" r="r" b="b"/>
              <a:pathLst>
                <a:path w="22838" h="15526" extrusionOk="0">
                  <a:moveTo>
                    <a:pt x="20059" y="0"/>
                  </a:moveTo>
                  <a:cubicBezTo>
                    <a:pt x="19618" y="127"/>
                    <a:pt x="19184" y="257"/>
                    <a:pt x="18743" y="384"/>
                  </a:cubicBezTo>
                  <a:cubicBezTo>
                    <a:pt x="20035" y="3088"/>
                    <a:pt x="22267" y="8909"/>
                    <a:pt x="18247" y="9849"/>
                  </a:cubicBezTo>
                  <a:cubicBezTo>
                    <a:pt x="17914" y="9925"/>
                    <a:pt x="17577" y="9960"/>
                    <a:pt x="17238" y="9960"/>
                  </a:cubicBezTo>
                  <a:cubicBezTo>
                    <a:pt x="15558" y="9960"/>
                    <a:pt x="13836" y="9119"/>
                    <a:pt x="12351" y="8501"/>
                  </a:cubicBezTo>
                  <a:cubicBezTo>
                    <a:pt x="9438" y="7276"/>
                    <a:pt x="6638" y="6000"/>
                    <a:pt x="3553" y="5277"/>
                  </a:cubicBezTo>
                  <a:cubicBezTo>
                    <a:pt x="3381" y="5236"/>
                    <a:pt x="3337" y="5048"/>
                    <a:pt x="3387" y="4913"/>
                  </a:cubicBezTo>
                  <a:lnTo>
                    <a:pt x="3387" y="4913"/>
                  </a:lnTo>
                  <a:lnTo>
                    <a:pt x="0" y="5914"/>
                  </a:lnTo>
                  <a:cubicBezTo>
                    <a:pt x="5197" y="7651"/>
                    <a:pt x="10106" y="10177"/>
                    <a:pt x="14522" y="13434"/>
                  </a:cubicBezTo>
                  <a:cubicBezTo>
                    <a:pt x="15320" y="14023"/>
                    <a:pt x="16508" y="14670"/>
                    <a:pt x="17209" y="15526"/>
                  </a:cubicBezTo>
                  <a:lnTo>
                    <a:pt x="18467" y="14976"/>
                  </a:lnTo>
                  <a:cubicBezTo>
                    <a:pt x="18465" y="14969"/>
                    <a:pt x="18461" y="14957"/>
                    <a:pt x="18460" y="14951"/>
                  </a:cubicBezTo>
                  <a:cubicBezTo>
                    <a:pt x="18396" y="14639"/>
                    <a:pt x="18357" y="14349"/>
                    <a:pt x="18171" y="14084"/>
                  </a:cubicBezTo>
                  <a:cubicBezTo>
                    <a:pt x="17966" y="13798"/>
                    <a:pt x="17675" y="13616"/>
                    <a:pt x="17345" y="13511"/>
                  </a:cubicBezTo>
                  <a:cubicBezTo>
                    <a:pt x="17122" y="13444"/>
                    <a:pt x="17205" y="13154"/>
                    <a:pt x="17411" y="13154"/>
                  </a:cubicBezTo>
                  <a:cubicBezTo>
                    <a:pt x="17422" y="13154"/>
                    <a:pt x="17432" y="13155"/>
                    <a:pt x="17443" y="13156"/>
                  </a:cubicBezTo>
                  <a:cubicBezTo>
                    <a:pt x="18061" y="13236"/>
                    <a:pt x="18705" y="13758"/>
                    <a:pt x="18897" y="14389"/>
                  </a:cubicBezTo>
                  <a:lnTo>
                    <a:pt x="19765" y="14079"/>
                  </a:lnTo>
                  <a:cubicBezTo>
                    <a:pt x="19500" y="13501"/>
                    <a:pt x="19279" y="12979"/>
                    <a:pt x="18805" y="12497"/>
                  </a:cubicBezTo>
                  <a:cubicBezTo>
                    <a:pt x="18654" y="12341"/>
                    <a:pt x="18790" y="12135"/>
                    <a:pt x="18957" y="12135"/>
                  </a:cubicBezTo>
                  <a:cubicBezTo>
                    <a:pt x="19006" y="12135"/>
                    <a:pt x="19057" y="12153"/>
                    <a:pt x="19105" y="12194"/>
                  </a:cubicBezTo>
                  <a:cubicBezTo>
                    <a:pt x="19652" y="12676"/>
                    <a:pt x="20238" y="13381"/>
                    <a:pt x="20373" y="14123"/>
                  </a:cubicBezTo>
                  <a:cubicBezTo>
                    <a:pt x="20399" y="14243"/>
                    <a:pt x="20333" y="14348"/>
                    <a:pt x="20244" y="14412"/>
                  </a:cubicBezTo>
                  <a:lnTo>
                    <a:pt x="21512" y="14737"/>
                  </a:lnTo>
                  <a:cubicBezTo>
                    <a:pt x="22838" y="9854"/>
                    <a:pt x="22341" y="4574"/>
                    <a:pt x="20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1178889" y="1642432"/>
              <a:ext cx="679832" cy="460909"/>
            </a:xfrm>
            <a:custGeom>
              <a:avLst/>
              <a:gdLst/>
              <a:ahLst/>
              <a:cxnLst/>
              <a:rect l="l" t="t" r="r" b="b"/>
              <a:pathLst>
                <a:path w="39382" h="26700" extrusionOk="0">
                  <a:moveTo>
                    <a:pt x="15481" y="0"/>
                  </a:moveTo>
                  <a:cubicBezTo>
                    <a:pt x="14766" y="207"/>
                    <a:pt x="14054" y="421"/>
                    <a:pt x="13340" y="628"/>
                  </a:cubicBezTo>
                  <a:cubicBezTo>
                    <a:pt x="14325" y="4230"/>
                    <a:pt x="15217" y="7859"/>
                    <a:pt x="16018" y="11516"/>
                  </a:cubicBezTo>
                  <a:cubicBezTo>
                    <a:pt x="16580" y="14077"/>
                    <a:pt x="17532" y="16915"/>
                    <a:pt x="17524" y="19551"/>
                  </a:cubicBezTo>
                  <a:cubicBezTo>
                    <a:pt x="17514" y="22859"/>
                    <a:pt x="13963" y="23867"/>
                    <a:pt x="10897" y="23867"/>
                  </a:cubicBezTo>
                  <a:cubicBezTo>
                    <a:pt x="10028" y="23867"/>
                    <a:pt x="9198" y="23786"/>
                    <a:pt x="8499" y="23653"/>
                  </a:cubicBezTo>
                  <a:cubicBezTo>
                    <a:pt x="7010" y="23374"/>
                    <a:pt x="5639" y="22721"/>
                    <a:pt x="4691" y="21773"/>
                  </a:cubicBezTo>
                  <a:lnTo>
                    <a:pt x="2974" y="22508"/>
                  </a:lnTo>
                  <a:cubicBezTo>
                    <a:pt x="3291" y="22598"/>
                    <a:pt x="3180" y="23024"/>
                    <a:pt x="2887" y="23024"/>
                  </a:cubicBezTo>
                  <a:cubicBezTo>
                    <a:pt x="2871" y="23024"/>
                    <a:pt x="2855" y="23022"/>
                    <a:pt x="2838" y="23020"/>
                  </a:cubicBezTo>
                  <a:cubicBezTo>
                    <a:pt x="2158" y="22910"/>
                    <a:pt x="1574" y="22465"/>
                    <a:pt x="1228" y="21882"/>
                  </a:cubicBezTo>
                  <a:lnTo>
                    <a:pt x="0" y="22391"/>
                  </a:lnTo>
                  <a:cubicBezTo>
                    <a:pt x="16" y="22386"/>
                    <a:pt x="33" y="22383"/>
                    <a:pt x="49" y="22383"/>
                  </a:cubicBezTo>
                  <a:cubicBezTo>
                    <a:pt x="107" y="22383"/>
                    <a:pt x="163" y="22413"/>
                    <a:pt x="195" y="22465"/>
                  </a:cubicBezTo>
                  <a:cubicBezTo>
                    <a:pt x="588" y="23149"/>
                    <a:pt x="1110" y="23691"/>
                    <a:pt x="1856" y="23991"/>
                  </a:cubicBezTo>
                  <a:cubicBezTo>
                    <a:pt x="2133" y="24096"/>
                    <a:pt x="2061" y="24425"/>
                    <a:pt x="1855" y="24480"/>
                  </a:cubicBezTo>
                  <a:lnTo>
                    <a:pt x="602" y="25270"/>
                  </a:lnTo>
                  <a:cubicBezTo>
                    <a:pt x="3213" y="26282"/>
                    <a:pt x="6013" y="26700"/>
                    <a:pt x="8843" y="26700"/>
                  </a:cubicBezTo>
                  <a:cubicBezTo>
                    <a:pt x="12566" y="26700"/>
                    <a:pt x="16340" y="25977"/>
                    <a:pt x="19800" y="24938"/>
                  </a:cubicBezTo>
                  <a:cubicBezTo>
                    <a:pt x="26925" y="22794"/>
                    <a:pt x="34538" y="18773"/>
                    <a:pt x="37975" y="11841"/>
                  </a:cubicBezTo>
                  <a:cubicBezTo>
                    <a:pt x="38564" y="10647"/>
                    <a:pt x="39035" y="9399"/>
                    <a:pt x="39382" y="8114"/>
                  </a:cubicBezTo>
                  <a:lnTo>
                    <a:pt x="38114" y="7788"/>
                  </a:lnTo>
                  <a:cubicBezTo>
                    <a:pt x="38065" y="7824"/>
                    <a:pt x="38007" y="7844"/>
                    <a:pt x="37951" y="7844"/>
                  </a:cubicBezTo>
                  <a:cubicBezTo>
                    <a:pt x="37872" y="7844"/>
                    <a:pt x="37796" y="7804"/>
                    <a:pt x="37749" y="7707"/>
                  </a:cubicBezTo>
                  <a:cubicBezTo>
                    <a:pt x="37706" y="7625"/>
                    <a:pt x="37670" y="7540"/>
                    <a:pt x="37634" y="7456"/>
                  </a:cubicBezTo>
                  <a:lnTo>
                    <a:pt x="36767" y="7766"/>
                  </a:lnTo>
                  <a:cubicBezTo>
                    <a:pt x="36822" y="7924"/>
                    <a:pt x="36842" y="8092"/>
                    <a:pt x="36827" y="8259"/>
                  </a:cubicBezTo>
                  <a:cubicBezTo>
                    <a:pt x="36808" y="8411"/>
                    <a:pt x="36666" y="8509"/>
                    <a:pt x="36537" y="8509"/>
                  </a:cubicBezTo>
                  <a:cubicBezTo>
                    <a:pt x="36448" y="8509"/>
                    <a:pt x="36366" y="8462"/>
                    <a:pt x="36336" y="8353"/>
                  </a:cubicBezTo>
                  <a:lnTo>
                    <a:pt x="35078" y="8903"/>
                  </a:lnTo>
                  <a:cubicBezTo>
                    <a:pt x="35388" y="9280"/>
                    <a:pt x="35601" y="9692"/>
                    <a:pt x="35642" y="10163"/>
                  </a:cubicBezTo>
                  <a:cubicBezTo>
                    <a:pt x="35784" y="11720"/>
                    <a:pt x="34292" y="13532"/>
                    <a:pt x="33314" y="14643"/>
                  </a:cubicBezTo>
                  <a:cubicBezTo>
                    <a:pt x="31693" y="16480"/>
                    <a:pt x="29466" y="17982"/>
                    <a:pt x="27248" y="17982"/>
                  </a:cubicBezTo>
                  <a:cubicBezTo>
                    <a:pt x="26038" y="17982"/>
                    <a:pt x="24831" y="17535"/>
                    <a:pt x="23725" y="16452"/>
                  </a:cubicBezTo>
                  <a:cubicBezTo>
                    <a:pt x="21699" y="14469"/>
                    <a:pt x="20674" y="11290"/>
                    <a:pt x="19496" y="8781"/>
                  </a:cubicBezTo>
                  <a:cubicBezTo>
                    <a:pt x="18128" y="5869"/>
                    <a:pt x="16752" y="2952"/>
                    <a:pt x="15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1553095" y="1539546"/>
              <a:ext cx="277857" cy="141552"/>
            </a:xfrm>
            <a:custGeom>
              <a:avLst/>
              <a:gdLst/>
              <a:ahLst/>
              <a:cxnLst/>
              <a:rect l="l" t="t" r="r" b="b"/>
              <a:pathLst>
                <a:path w="16096" h="8200" extrusionOk="0">
                  <a:moveTo>
                    <a:pt x="11325" y="2497"/>
                  </a:moveTo>
                  <a:cubicBezTo>
                    <a:pt x="11598" y="2497"/>
                    <a:pt x="11870" y="2499"/>
                    <a:pt x="12141" y="2505"/>
                  </a:cubicBezTo>
                  <a:cubicBezTo>
                    <a:pt x="12550" y="2507"/>
                    <a:pt x="12546" y="3131"/>
                    <a:pt x="12137" y="3135"/>
                  </a:cubicBezTo>
                  <a:cubicBezTo>
                    <a:pt x="12118" y="3135"/>
                    <a:pt x="12099" y="3135"/>
                    <a:pt x="12080" y="3135"/>
                  </a:cubicBezTo>
                  <a:cubicBezTo>
                    <a:pt x="11060" y="3135"/>
                    <a:pt x="10026" y="3106"/>
                    <a:pt x="9008" y="3035"/>
                  </a:cubicBezTo>
                  <a:cubicBezTo>
                    <a:pt x="8707" y="3016"/>
                    <a:pt x="8701" y="2575"/>
                    <a:pt x="9012" y="2557"/>
                  </a:cubicBezTo>
                  <a:cubicBezTo>
                    <a:pt x="9778" y="2517"/>
                    <a:pt x="10554" y="2497"/>
                    <a:pt x="11325" y="2497"/>
                  </a:cubicBezTo>
                  <a:close/>
                  <a:moveTo>
                    <a:pt x="5621" y="3718"/>
                  </a:moveTo>
                  <a:cubicBezTo>
                    <a:pt x="5643" y="3718"/>
                    <a:pt x="5666" y="3721"/>
                    <a:pt x="5691" y="3728"/>
                  </a:cubicBezTo>
                  <a:cubicBezTo>
                    <a:pt x="6807" y="4034"/>
                    <a:pt x="7977" y="4273"/>
                    <a:pt x="9056" y="4690"/>
                  </a:cubicBezTo>
                  <a:cubicBezTo>
                    <a:pt x="9354" y="4802"/>
                    <a:pt x="9278" y="5226"/>
                    <a:pt x="8980" y="5226"/>
                  </a:cubicBezTo>
                  <a:cubicBezTo>
                    <a:pt x="8958" y="5226"/>
                    <a:pt x="8935" y="5224"/>
                    <a:pt x="8911" y="5219"/>
                  </a:cubicBezTo>
                  <a:cubicBezTo>
                    <a:pt x="7785" y="4975"/>
                    <a:pt x="6667" y="4535"/>
                    <a:pt x="5573" y="4182"/>
                  </a:cubicBezTo>
                  <a:cubicBezTo>
                    <a:pt x="5310" y="4094"/>
                    <a:pt x="5384" y="3718"/>
                    <a:pt x="5621" y="3718"/>
                  </a:cubicBezTo>
                  <a:close/>
                  <a:moveTo>
                    <a:pt x="12127" y="5139"/>
                  </a:moveTo>
                  <a:cubicBezTo>
                    <a:pt x="12156" y="5139"/>
                    <a:pt x="12186" y="5145"/>
                    <a:pt x="12218" y="5158"/>
                  </a:cubicBezTo>
                  <a:cubicBezTo>
                    <a:pt x="13032" y="5465"/>
                    <a:pt x="13846" y="5720"/>
                    <a:pt x="14702" y="5862"/>
                  </a:cubicBezTo>
                  <a:cubicBezTo>
                    <a:pt x="15125" y="5931"/>
                    <a:pt x="14990" y="6556"/>
                    <a:pt x="14594" y="6556"/>
                  </a:cubicBezTo>
                  <a:cubicBezTo>
                    <a:pt x="14570" y="6556"/>
                    <a:pt x="14545" y="6554"/>
                    <a:pt x="14520" y="6549"/>
                  </a:cubicBezTo>
                  <a:cubicBezTo>
                    <a:pt x="13650" y="6383"/>
                    <a:pt x="12780" y="6091"/>
                    <a:pt x="12015" y="5642"/>
                  </a:cubicBezTo>
                  <a:cubicBezTo>
                    <a:pt x="11794" y="5511"/>
                    <a:pt x="11900" y="5139"/>
                    <a:pt x="12127" y="5139"/>
                  </a:cubicBezTo>
                  <a:close/>
                  <a:moveTo>
                    <a:pt x="13980" y="1"/>
                  </a:moveTo>
                  <a:cubicBezTo>
                    <a:pt x="9325" y="1367"/>
                    <a:pt x="4665" y="2741"/>
                    <a:pt x="1" y="4122"/>
                  </a:cubicBezTo>
                  <a:cubicBezTo>
                    <a:pt x="2848" y="4414"/>
                    <a:pt x="5454" y="5522"/>
                    <a:pt x="8087" y="6602"/>
                  </a:cubicBezTo>
                  <a:cubicBezTo>
                    <a:pt x="9138" y="7033"/>
                    <a:pt x="11387" y="8199"/>
                    <a:pt x="13190" y="8199"/>
                  </a:cubicBezTo>
                  <a:cubicBezTo>
                    <a:pt x="14337" y="8199"/>
                    <a:pt x="15302" y="7727"/>
                    <a:pt x="15663" y="6292"/>
                  </a:cubicBezTo>
                  <a:cubicBezTo>
                    <a:pt x="16095" y="4579"/>
                    <a:pt x="14740" y="1637"/>
                    <a:pt x="139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1458443" y="1636735"/>
              <a:ext cx="321997" cy="299090"/>
            </a:xfrm>
            <a:custGeom>
              <a:avLst/>
              <a:gdLst/>
              <a:ahLst/>
              <a:cxnLst/>
              <a:rect l="l" t="t" r="r" b="b"/>
              <a:pathLst>
                <a:path w="18653" h="17326" extrusionOk="0">
                  <a:moveTo>
                    <a:pt x="7076" y="5114"/>
                  </a:moveTo>
                  <a:cubicBezTo>
                    <a:pt x="7102" y="5114"/>
                    <a:pt x="7130" y="5119"/>
                    <a:pt x="7159" y="5128"/>
                  </a:cubicBezTo>
                  <a:cubicBezTo>
                    <a:pt x="8211" y="5445"/>
                    <a:pt x="9304" y="5718"/>
                    <a:pt x="10317" y="6140"/>
                  </a:cubicBezTo>
                  <a:cubicBezTo>
                    <a:pt x="10605" y="6260"/>
                    <a:pt x="10428" y="6668"/>
                    <a:pt x="10166" y="6668"/>
                  </a:cubicBezTo>
                  <a:cubicBezTo>
                    <a:pt x="10145" y="6668"/>
                    <a:pt x="10124" y="6665"/>
                    <a:pt x="10103" y="6660"/>
                  </a:cubicBezTo>
                  <a:cubicBezTo>
                    <a:pt x="9062" y="6406"/>
                    <a:pt x="8040" y="5974"/>
                    <a:pt x="7027" y="5625"/>
                  </a:cubicBezTo>
                  <a:cubicBezTo>
                    <a:pt x="6745" y="5526"/>
                    <a:pt x="6819" y="5114"/>
                    <a:pt x="7076" y="5114"/>
                  </a:cubicBezTo>
                  <a:close/>
                  <a:moveTo>
                    <a:pt x="3943" y="3794"/>
                  </a:moveTo>
                  <a:cubicBezTo>
                    <a:pt x="4028" y="3794"/>
                    <a:pt x="4117" y="3829"/>
                    <a:pt x="4182" y="3912"/>
                  </a:cubicBezTo>
                  <a:cubicBezTo>
                    <a:pt x="4895" y="4832"/>
                    <a:pt x="5585" y="5796"/>
                    <a:pt x="6213" y="6772"/>
                  </a:cubicBezTo>
                  <a:cubicBezTo>
                    <a:pt x="6362" y="7013"/>
                    <a:pt x="6159" y="7221"/>
                    <a:pt x="5943" y="7221"/>
                  </a:cubicBezTo>
                  <a:cubicBezTo>
                    <a:pt x="5850" y="7221"/>
                    <a:pt x="5754" y="7182"/>
                    <a:pt x="5683" y="7091"/>
                  </a:cubicBezTo>
                  <a:cubicBezTo>
                    <a:pt x="4982" y="6161"/>
                    <a:pt x="4318" y="5176"/>
                    <a:pt x="3701" y="4190"/>
                  </a:cubicBezTo>
                  <a:cubicBezTo>
                    <a:pt x="3568" y="3975"/>
                    <a:pt x="3748" y="3794"/>
                    <a:pt x="3943" y="3794"/>
                  </a:cubicBezTo>
                  <a:close/>
                  <a:moveTo>
                    <a:pt x="7940" y="8254"/>
                  </a:moveTo>
                  <a:cubicBezTo>
                    <a:pt x="7970" y="8254"/>
                    <a:pt x="8002" y="8260"/>
                    <a:pt x="8036" y="8274"/>
                  </a:cubicBezTo>
                  <a:cubicBezTo>
                    <a:pt x="8871" y="8610"/>
                    <a:pt x="9808" y="9199"/>
                    <a:pt x="10233" y="10022"/>
                  </a:cubicBezTo>
                  <a:cubicBezTo>
                    <a:pt x="10357" y="10259"/>
                    <a:pt x="10154" y="10528"/>
                    <a:pt x="9935" y="10528"/>
                  </a:cubicBezTo>
                  <a:cubicBezTo>
                    <a:pt x="9861" y="10528"/>
                    <a:pt x="9785" y="10497"/>
                    <a:pt x="9719" y="10424"/>
                  </a:cubicBezTo>
                  <a:lnTo>
                    <a:pt x="9719" y="10423"/>
                  </a:lnTo>
                  <a:cubicBezTo>
                    <a:pt x="9441" y="10117"/>
                    <a:pt x="9215" y="9776"/>
                    <a:pt x="8898" y="9500"/>
                  </a:cubicBezTo>
                  <a:cubicBezTo>
                    <a:pt x="8572" y="9214"/>
                    <a:pt x="8206" y="8999"/>
                    <a:pt x="7808" y="8818"/>
                  </a:cubicBezTo>
                  <a:cubicBezTo>
                    <a:pt x="7535" y="8695"/>
                    <a:pt x="7683" y="8254"/>
                    <a:pt x="7940" y="8254"/>
                  </a:cubicBezTo>
                  <a:close/>
                  <a:moveTo>
                    <a:pt x="12148" y="10269"/>
                  </a:moveTo>
                  <a:cubicBezTo>
                    <a:pt x="12213" y="10269"/>
                    <a:pt x="12283" y="10296"/>
                    <a:pt x="12349" y="10359"/>
                  </a:cubicBezTo>
                  <a:cubicBezTo>
                    <a:pt x="12869" y="10868"/>
                    <a:pt x="13378" y="11386"/>
                    <a:pt x="13938" y="11843"/>
                  </a:cubicBezTo>
                  <a:cubicBezTo>
                    <a:pt x="14506" y="12305"/>
                    <a:pt x="15145" y="12662"/>
                    <a:pt x="15695" y="13128"/>
                  </a:cubicBezTo>
                  <a:cubicBezTo>
                    <a:pt x="15949" y="13342"/>
                    <a:pt x="15707" y="13645"/>
                    <a:pt x="15447" y="13645"/>
                  </a:cubicBezTo>
                  <a:cubicBezTo>
                    <a:pt x="15404" y="13645"/>
                    <a:pt x="15361" y="13637"/>
                    <a:pt x="15319" y="13619"/>
                  </a:cubicBezTo>
                  <a:cubicBezTo>
                    <a:pt x="14053" y="13078"/>
                    <a:pt x="12781" y="11850"/>
                    <a:pt x="11934" y="10786"/>
                  </a:cubicBezTo>
                  <a:cubicBezTo>
                    <a:pt x="11756" y="10562"/>
                    <a:pt x="11930" y="10269"/>
                    <a:pt x="12148" y="10269"/>
                  </a:cubicBezTo>
                  <a:close/>
                  <a:moveTo>
                    <a:pt x="7313" y="11197"/>
                  </a:moveTo>
                  <a:cubicBezTo>
                    <a:pt x="7406" y="11197"/>
                    <a:pt x="7500" y="11242"/>
                    <a:pt x="7565" y="11350"/>
                  </a:cubicBezTo>
                  <a:cubicBezTo>
                    <a:pt x="8353" y="12671"/>
                    <a:pt x="9295" y="13621"/>
                    <a:pt x="10380" y="14680"/>
                  </a:cubicBezTo>
                  <a:cubicBezTo>
                    <a:pt x="10605" y="14897"/>
                    <a:pt x="10401" y="15262"/>
                    <a:pt x="10144" y="15262"/>
                  </a:cubicBezTo>
                  <a:cubicBezTo>
                    <a:pt x="10091" y="15262"/>
                    <a:pt x="10036" y="15247"/>
                    <a:pt x="9982" y="15211"/>
                  </a:cubicBezTo>
                  <a:lnTo>
                    <a:pt x="9981" y="15211"/>
                  </a:lnTo>
                  <a:cubicBezTo>
                    <a:pt x="8725" y="14386"/>
                    <a:pt x="7679" y="13008"/>
                    <a:pt x="7016" y="11674"/>
                  </a:cubicBezTo>
                  <a:cubicBezTo>
                    <a:pt x="6892" y="11425"/>
                    <a:pt x="7102" y="11197"/>
                    <a:pt x="7313" y="11197"/>
                  </a:cubicBezTo>
                  <a:close/>
                  <a:moveTo>
                    <a:pt x="405" y="1"/>
                  </a:moveTo>
                  <a:cubicBezTo>
                    <a:pt x="273" y="36"/>
                    <a:pt x="138" y="80"/>
                    <a:pt x="1" y="118"/>
                  </a:cubicBezTo>
                  <a:cubicBezTo>
                    <a:pt x="1901" y="3803"/>
                    <a:pt x="3656" y="7568"/>
                    <a:pt x="5437" y="11313"/>
                  </a:cubicBezTo>
                  <a:cubicBezTo>
                    <a:pt x="6321" y="13164"/>
                    <a:pt x="7226" y="15652"/>
                    <a:pt x="9084" y="16769"/>
                  </a:cubicBezTo>
                  <a:cubicBezTo>
                    <a:pt x="9734" y="17159"/>
                    <a:pt x="10401" y="17325"/>
                    <a:pt x="11064" y="17325"/>
                  </a:cubicBezTo>
                  <a:cubicBezTo>
                    <a:pt x="13098" y="17325"/>
                    <a:pt x="15089" y="15756"/>
                    <a:pt x="16391" y="14259"/>
                  </a:cubicBezTo>
                  <a:cubicBezTo>
                    <a:pt x="17381" y="13118"/>
                    <a:pt x="18652" y="11459"/>
                    <a:pt x="17932" y="9793"/>
                  </a:cubicBezTo>
                  <a:cubicBezTo>
                    <a:pt x="17579" y="8963"/>
                    <a:pt x="15950" y="8226"/>
                    <a:pt x="15278" y="7747"/>
                  </a:cubicBezTo>
                  <a:cubicBezTo>
                    <a:pt x="13931" y="6781"/>
                    <a:pt x="12539" y="5884"/>
                    <a:pt x="11101" y="5055"/>
                  </a:cubicBezTo>
                  <a:cubicBezTo>
                    <a:pt x="7824" y="3157"/>
                    <a:pt x="4375" y="1690"/>
                    <a:pt x="791" y="485"/>
                  </a:cubicBezTo>
                  <a:cubicBezTo>
                    <a:pt x="542" y="406"/>
                    <a:pt x="419" y="205"/>
                    <a:pt x="40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1245782" y="1665322"/>
              <a:ext cx="218250" cy="371679"/>
            </a:xfrm>
            <a:custGeom>
              <a:avLst/>
              <a:gdLst/>
              <a:ahLst/>
              <a:cxnLst/>
              <a:rect l="l" t="t" r="r" b="b"/>
              <a:pathLst>
                <a:path w="12643" h="21531" extrusionOk="0">
                  <a:moveTo>
                    <a:pt x="8102" y="4968"/>
                  </a:moveTo>
                  <a:cubicBezTo>
                    <a:pt x="8209" y="4968"/>
                    <a:pt x="8309" y="5029"/>
                    <a:pt x="8339" y="5172"/>
                  </a:cubicBezTo>
                  <a:cubicBezTo>
                    <a:pt x="8589" y="6384"/>
                    <a:pt x="8765" y="7844"/>
                    <a:pt x="8357" y="9034"/>
                  </a:cubicBezTo>
                  <a:cubicBezTo>
                    <a:pt x="8309" y="9169"/>
                    <a:pt x="8188" y="9235"/>
                    <a:pt x="8071" y="9235"/>
                  </a:cubicBezTo>
                  <a:cubicBezTo>
                    <a:pt x="7931" y="9235"/>
                    <a:pt x="7796" y="9141"/>
                    <a:pt x="7794" y="8959"/>
                  </a:cubicBezTo>
                  <a:cubicBezTo>
                    <a:pt x="7792" y="7720"/>
                    <a:pt x="7977" y="6570"/>
                    <a:pt x="7791" y="5321"/>
                  </a:cubicBezTo>
                  <a:cubicBezTo>
                    <a:pt x="7762" y="5110"/>
                    <a:pt x="7940" y="4968"/>
                    <a:pt x="8102" y="4968"/>
                  </a:cubicBezTo>
                  <a:close/>
                  <a:moveTo>
                    <a:pt x="6193" y="8098"/>
                  </a:moveTo>
                  <a:cubicBezTo>
                    <a:pt x="6343" y="8098"/>
                    <a:pt x="6503" y="8233"/>
                    <a:pt x="6445" y="8408"/>
                  </a:cubicBezTo>
                  <a:cubicBezTo>
                    <a:pt x="5936" y="9940"/>
                    <a:pt x="5551" y="11580"/>
                    <a:pt x="4920" y="13058"/>
                  </a:cubicBezTo>
                  <a:cubicBezTo>
                    <a:pt x="4871" y="13174"/>
                    <a:pt x="4787" y="13221"/>
                    <a:pt x="4699" y="13221"/>
                  </a:cubicBezTo>
                  <a:cubicBezTo>
                    <a:pt x="4522" y="13221"/>
                    <a:pt x="4328" y="13033"/>
                    <a:pt x="4362" y="12827"/>
                  </a:cubicBezTo>
                  <a:cubicBezTo>
                    <a:pt x="4601" y="11268"/>
                    <a:pt x="5332" y="9642"/>
                    <a:pt x="5998" y="8221"/>
                  </a:cubicBezTo>
                  <a:cubicBezTo>
                    <a:pt x="6039" y="8134"/>
                    <a:pt x="6114" y="8098"/>
                    <a:pt x="6193" y="8098"/>
                  </a:cubicBezTo>
                  <a:close/>
                  <a:moveTo>
                    <a:pt x="9562" y="10509"/>
                  </a:moveTo>
                  <a:cubicBezTo>
                    <a:pt x="9662" y="10509"/>
                    <a:pt x="9761" y="10564"/>
                    <a:pt x="9790" y="10682"/>
                  </a:cubicBezTo>
                  <a:cubicBezTo>
                    <a:pt x="10090" y="11908"/>
                    <a:pt x="10141" y="13549"/>
                    <a:pt x="9575" y="14702"/>
                  </a:cubicBezTo>
                  <a:cubicBezTo>
                    <a:pt x="9521" y="14815"/>
                    <a:pt x="9413" y="14865"/>
                    <a:pt x="9302" y="14865"/>
                  </a:cubicBezTo>
                  <a:cubicBezTo>
                    <a:pt x="9124" y="14865"/>
                    <a:pt x="8939" y="14737"/>
                    <a:pt x="8954" y="14535"/>
                  </a:cubicBezTo>
                  <a:cubicBezTo>
                    <a:pt x="9017" y="13901"/>
                    <a:pt x="9221" y="13297"/>
                    <a:pt x="9281" y="12657"/>
                  </a:cubicBezTo>
                  <a:cubicBezTo>
                    <a:pt x="9344" y="12023"/>
                    <a:pt x="9325" y="11385"/>
                    <a:pt x="9311" y="10745"/>
                  </a:cubicBezTo>
                  <a:cubicBezTo>
                    <a:pt x="9311" y="10593"/>
                    <a:pt x="9438" y="10509"/>
                    <a:pt x="9562" y="10509"/>
                  </a:cubicBezTo>
                  <a:close/>
                  <a:moveTo>
                    <a:pt x="7430" y="13028"/>
                  </a:moveTo>
                  <a:cubicBezTo>
                    <a:pt x="7542" y="13028"/>
                    <a:pt x="7652" y="13129"/>
                    <a:pt x="7625" y="13268"/>
                  </a:cubicBezTo>
                  <a:cubicBezTo>
                    <a:pt x="7467" y="14041"/>
                    <a:pt x="7134" y="14789"/>
                    <a:pt x="6871" y="15524"/>
                  </a:cubicBezTo>
                  <a:cubicBezTo>
                    <a:pt x="6623" y="16214"/>
                    <a:pt x="6381" y="16903"/>
                    <a:pt x="6095" y="17578"/>
                  </a:cubicBezTo>
                  <a:cubicBezTo>
                    <a:pt x="6042" y="17701"/>
                    <a:pt x="5937" y="17752"/>
                    <a:pt x="5826" y="17752"/>
                  </a:cubicBezTo>
                  <a:cubicBezTo>
                    <a:pt x="5610" y="17752"/>
                    <a:pt x="5371" y="17556"/>
                    <a:pt x="5460" y="17314"/>
                  </a:cubicBezTo>
                  <a:cubicBezTo>
                    <a:pt x="5702" y="16625"/>
                    <a:pt x="6004" y="15960"/>
                    <a:pt x="6290" y="15286"/>
                  </a:cubicBezTo>
                  <a:cubicBezTo>
                    <a:pt x="6597" y="14566"/>
                    <a:pt x="6862" y="13791"/>
                    <a:pt x="7271" y="13123"/>
                  </a:cubicBezTo>
                  <a:cubicBezTo>
                    <a:pt x="7310" y="13056"/>
                    <a:pt x="7370" y="13028"/>
                    <a:pt x="7430" y="13028"/>
                  </a:cubicBezTo>
                  <a:close/>
                  <a:moveTo>
                    <a:pt x="3762" y="15455"/>
                  </a:moveTo>
                  <a:cubicBezTo>
                    <a:pt x="3970" y="15455"/>
                    <a:pt x="4183" y="15684"/>
                    <a:pt x="4068" y="15937"/>
                  </a:cubicBezTo>
                  <a:cubicBezTo>
                    <a:pt x="3624" y="16896"/>
                    <a:pt x="3087" y="17825"/>
                    <a:pt x="2596" y="18757"/>
                  </a:cubicBezTo>
                  <a:cubicBezTo>
                    <a:pt x="2545" y="18851"/>
                    <a:pt x="2468" y="18889"/>
                    <a:pt x="2390" y="18889"/>
                  </a:cubicBezTo>
                  <a:cubicBezTo>
                    <a:pt x="2221" y="18889"/>
                    <a:pt x="2048" y="18705"/>
                    <a:pt x="2145" y="18504"/>
                  </a:cubicBezTo>
                  <a:cubicBezTo>
                    <a:pt x="2595" y="17543"/>
                    <a:pt x="3014" y="16551"/>
                    <a:pt x="3512" y="15618"/>
                  </a:cubicBezTo>
                  <a:cubicBezTo>
                    <a:pt x="3573" y="15503"/>
                    <a:pt x="3667" y="15455"/>
                    <a:pt x="3762" y="15455"/>
                  </a:cubicBezTo>
                  <a:close/>
                  <a:moveTo>
                    <a:pt x="9161" y="16093"/>
                  </a:moveTo>
                  <a:cubicBezTo>
                    <a:pt x="9359" y="16093"/>
                    <a:pt x="9574" y="16268"/>
                    <a:pt x="9536" y="16528"/>
                  </a:cubicBezTo>
                  <a:cubicBezTo>
                    <a:pt x="9433" y="17280"/>
                    <a:pt x="9272" y="18021"/>
                    <a:pt x="9105" y="18763"/>
                  </a:cubicBezTo>
                  <a:cubicBezTo>
                    <a:pt x="9073" y="18909"/>
                    <a:pt x="8944" y="18976"/>
                    <a:pt x="8815" y="18976"/>
                  </a:cubicBezTo>
                  <a:cubicBezTo>
                    <a:pt x="8653" y="18976"/>
                    <a:pt x="8490" y="18871"/>
                    <a:pt x="8513" y="18682"/>
                  </a:cubicBezTo>
                  <a:cubicBezTo>
                    <a:pt x="8609" y="17899"/>
                    <a:pt x="8710" y="17115"/>
                    <a:pt x="8871" y="16347"/>
                  </a:cubicBezTo>
                  <a:cubicBezTo>
                    <a:pt x="8907" y="16169"/>
                    <a:pt x="9030" y="16093"/>
                    <a:pt x="9161" y="16093"/>
                  </a:cubicBezTo>
                  <a:close/>
                  <a:moveTo>
                    <a:pt x="8602" y="0"/>
                  </a:moveTo>
                  <a:cubicBezTo>
                    <a:pt x="7349" y="3425"/>
                    <a:pt x="5770" y="6715"/>
                    <a:pt x="4048" y="9918"/>
                  </a:cubicBezTo>
                  <a:cubicBezTo>
                    <a:pt x="3220" y="11462"/>
                    <a:pt x="2242" y="12942"/>
                    <a:pt x="1445" y="14498"/>
                  </a:cubicBezTo>
                  <a:cubicBezTo>
                    <a:pt x="1" y="17297"/>
                    <a:pt x="822" y="20223"/>
                    <a:pt x="4025" y="21156"/>
                  </a:cubicBezTo>
                  <a:cubicBezTo>
                    <a:pt x="4805" y="21385"/>
                    <a:pt x="5823" y="21531"/>
                    <a:pt x="6882" y="21531"/>
                  </a:cubicBezTo>
                  <a:cubicBezTo>
                    <a:pt x="9623" y="21531"/>
                    <a:pt x="12642" y="20557"/>
                    <a:pt x="12550" y="17532"/>
                  </a:cubicBezTo>
                  <a:cubicBezTo>
                    <a:pt x="12492" y="15590"/>
                    <a:pt x="11819" y="13508"/>
                    <a:pt x="11418" y="11614"/>
                  </a:cubicBezTo>
                  <a:cubicBezTo>
                    <a:pt x="10581" y="7717"/>
                    <a:pt x="9642" y="3846"/>
                    <a:pt x="860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980419" y="1676837"/>
              <a:ext cx="348513" cy="251532"/>
            </a:xfrm>
            <a:custGeom>
              <a:avLst/>
              <a:gdLst/>
              <a:ahLst/>
              <a:cxnLst/>
              <a:rect l="l" t="t" r="r" b="b"/>
              <a:pathLst>
                <a:path w="20189" h="14571" extrusionOk="0">
                  <a:moveTo>
                    <a:pt x="15149" y="2524"/>
                  </a:moveTo>
                  <a:cubicBezTo>
                    <a:pt x="15397" y="2524"/>
                    <a:pt x="15547" y="2927"/>
                    <a:pt x="15286" y="3042"/>
                  </a:cubicBezTo>
                  <a:lnTo>
                    <a:pt x="15285" y="3042"/>
                  </a:lnTo>
                  <a:cubicBezTo>
                    <a:pt x="14064" y="3555"/>
                    <a:pt x="12792" y="3955"/>
                    <a:pt x="11538" y="4396"/>
                  </a:cubicBezTo>
                  <a:cubicBezTo>
                    <a:pt x="11509" y="4406"/>
                    <a:pt x="11482" y="4410"/>
                    <a:pt x="11457" y="4410"/>
                  </a:cubicBezTo>
                  <a:cubicBezTo>
                    <a:pt x="11226" y="4410"/>
                    <a:pt x="11162" y="4032"/>
                    <a:pt x="11412" y="3934"/>
                  </a:cubicBezTo>
                  <a:cubicBezTo>
                    <a:pt x="12624" y="3457"/>
                    <a:pt x="13835" y="2934"/>
                    <a:pt x="15074" y="2536"/>
                  </a:cubicBezTo>
                  <a:cubicBezTo>
                    <a:pt x="15100" y="2528"/>
                    <a:pt x="15125" y="2524"/>
                    <a:pt x="15149" y="2524"/>
                  </a:cubicBezTo>
                  <a:close/>
                  <a:moveTo>
                    <a:pt x="17522" y="3184"/>
                  </a:moveTo>
                  <a:cubicBezTo>
                    <a:pt x="17751" y="3184"/>
                    <a:pt x="17950" y="3458"/>
                    <a:pt x="17740" y="3662"/>
                  </a:cubicBezTo>
                  <a:lnTo>
                    <a:pt x="17738" y="3662"/>
                  </a:lnTo>
                  <a:cubicBezTo>
                    <a:pt x="16920" y="4420"/>
                    <a:pt x="16057" y="5144"/>
                    <a:pt x="15189" y="5843"/>
                  </a:cubicBezTo>
                  <a:cubicBezTo>
                    <a:pt x="15136" y="5887"/>
                    <a:pt x="15077" y="5906"/>
                    <a:pt x="15021" y="5906"/>
                  </a:cubicBezTo>
                  <a:cubicBezTo>
                    <a:pt x="14823" y="5906"/>
                    <a:pt x="14652" y="5672"/>
                    <a:pt x="14834" y="5498"/>
                  </a:cubicBezTo>
                  <a:cubicBezTo>
                    <a:pt x="15643" y="4729"/>
                    <a:pt x="16468" y="3968"/>
                    <a:pt x="17328" y="3258"/>
                  </a:cubicBezTo>
                  <a:cubicBezTo>
                    <a:pt x="17389" y="3206"/>
                    <a:pt x="17456" y="3184"/>
                    <a:pt x="17522" y="3184"/>
                  </a:cubicBezTo>
                  <a:close/>
                  <a:moveTo>
                    <a:pt x="6977" y="4442"/>
                  </a:moveTo>
                  <a:cubicBezTo>
                    <a:pt x="7236" y="4442"/>
                    <a:pt x="7400" y="4821"/>
                    <a:pt x="7129" y="4991"/>
                  </a:cubicBezTo>
                  <a:cubicBezTo>
                    <a:pt x="5908" y="5778"/>
                    <a:pt x="4640" y="6512"/>
                    <a:pt x="3381" y="7229"/>
                  </a:cubicBezTo>
                  <a:cubicBezTo>
                    <a:pt x="3334" y="7255"/>
                    <a:pt x="3288" y="7267"/>
                    <a:pt x="3246" y="7267"/>
                  </a:cubicBezTo>
                  <a:cubicBezTo>
                    <a:pt x="3012" y="7267"/>
                    <a:pt x="2867" y="6923"/>
                    <a:pt x="3108" y="6767"/>
                  </a:cubicBezTo>
                  <a:cubicBezTo>
                    <a:pt x="4324" y="5988"/>
                    <a:pt x="5564" y="5202"/>
                    <a:pt x="6830" y="4483"/>
                  </a:cubicBezTo>
                  <a:cubicBezTo>
                    <a:pt x="6881" y="4454"/>
                    <a:pt x="6931" y="4442"/>
                    <a:pt x="6977" y="4442"/>
                  </a:cubicBezTo>
                  <a:close/>
                  <a:moveTo>
                    <a:pt x="12089" y="4941"/>
                  </a:moveTo>
                  <a:cubicBezTo>
                    <a:pt x="12326" y="4941"/>
                    <a:pt x="12469" y="5288"/>
                    <a:pt x="12224" y="5462"/>
                  </a:cubicBezTo>
                  <a:lnTo>
                    <a:pt x="12223" y="5462"/>
                  </a:lnTo>
                  <a:cubicBezTo>
                    <a:pt x="10956" y="6350"/>
                    <a:pt x="9486" y="6984"/>
                    <a:pt x="8032" y="7500"/>
                  </a:cubicBezTo>
                  <a:cubicBezTo>
                    <a:pt x="8001" y="7510"/>
                    <a:pt x="7972" y="7515"/>
                    <a:pt x="7944" y="7515"/>
                  </a:cubicBezTo>
                  <a:cubicBezTo>
                    <a:pt x="7694" y="7515"/>
                    <a:pt x="7625" y="7111"/>
                    <a:pt x="7898" y="7006"/>
                  </a:cubicBezTo>
                  <a:cubicBezTo>
                    <a:pt x="9321" y="6445"/>
                    <a:pt x="10610" y="5714"/>
                    <a:pt x="11946" y="4981"/>
                  </a:cubicBezTo>
                  <a:cubicBezTo>
                    <a:pt x="11995" y="4953"/>
                    <a:pt x="12044" y="4941"/>
                    <a:pt x="12089" y="4941"/>
                  </a:cubicBezTo>
                  <a:close/>
                  <a:moveTo>
                    <a:pt x="12104" y="7328"/>
                  </a:moveTo>
                  <a:cubicBezTo>
                    <a:pt x="12356" y="7328"/>
                    <a:pt x="12578" y="7698"/>
                    <a:pt x="12347" y="7888"/>
                  </a:cubicBezTo>
                  <a:cubicBezTo>
                    <a:pt x="11181" y="8829"/>
                    <a:pt x="9806" y="9490"/>
                    <a:pt x="8364" y="9877"/>
                  </a:cubicBezTo>
                  <a:cubicBezTo>
                    <a:pt x="8338" y="9884"/>
                    <a:pt x="8312" y="9887"/>
                    <a:pt x="8289" y="9887"/>
                  </a:cubicBezTo>
                  <a:cubicBezTo>
                    <a:pt x="8030" y="9887"/>
                    <a:pt x="7957" y="9489"/>
                    <a:pt x="8232" y="9389"/>
                  </a:cubicBezTo>
                  <a:cubicBezTo>
                    <a:pt x="9600" y="8904"/>
                    <a:pt x="10777" y="8228"/>
                    <a:pt x="11947" y="7381"/>
                  </a:cubicBezTo>
                  <a:cubicBezTo>
                    <a:pt x="11998" y="7344"/>
                    <a:pt x="12052" y="7328"/>
                    <a:pt x="12104" y="7328"/>
                  </a:cubicBezTo>
                  <a:close/>
                  <a:moveTo>
                    <a:pt x="6006" y="8940"/>
                  </a:moveTo>
                  <a:cubicBezTo>
                    <a:pt x="6258" y="8940"/>
                    <a:pt x="6411" y="9332"/>
                    <a:pt x="6156" y="9525"/>
                  </a:cubicBezTo>
                  <a:cubicBezTo>
                    <a:pt x="5397" y="10086"/>
                    <a:pt x="4589" y="10587"/>
                    <a:pt x="3807" y="11115"/>
                  </a:cubicBezTo>
                  <a:cubicBezTo>
                    <a:pt x="3759" y="11148"/>
                    <a:pt x="3712" y="11162"/>
                    <a:pt x="3669" y="11162"/>
                  </a:cubicBezTo>
                  <a:cubicBezTo>
                    <a:pt x="3462" y="11162"/>
                    <a:pt x="3336" y="10840"/>
                    <a:pt x="3549" y="10683"/>
                  </a:cubicBezTo>
                  <a:cubicBezTo>
                    <a:pt x="4307" y="10120"/>
                    <a:pt x="5056" y="9522"/>
                    <a:pt x="5844" y="8993"/>
                  </a:cubicBezTo>
                  <a:cubicBezTo>
                    <a:pt x="5900" y="8956"/>
                    <a:pt x="5955" y="8940"/>
                    <a:pt x="6006" y="8940"/>
                  </a:cubicBezTo>
                  <a:close/>
                  <a:moveTo>
                    <a:pt x="10906" y="9794"/>
                  </a:moveTo>
                  <a:cubicBezTo>
                    <a:pt x="11157" y="9794"/>
                    <a:pt x="11373" y="10169"/>
                    <a:pt x="11152" y="10371"/>
                  </a:cubicBezTo>
                  <a:lnTo>
                    <a:pt x="11152" y="10372"/>
                  </a:lnTo>
                  <a:cubicBezTo>
                    <a:pt x="10148" y="11288"/>
                    <a:pt x="8785" y="11973"/>
                    <a:pt x="7450" y="12236"/>
                  </a:cubicBezTo>
                  <a:cubicBezTo>
                    <a:pt x="7440" y="12238"/>
                    <a:pt x="7430" y="12239"/>
                    <a:pt x="7421" y="12239"/>
                  </a:cubicBezTo>
                  <a:cubicBezTo>
                    <a:pt x="7269" y="12239"/>
                    <a:pt x="7159" y="12011"/>
                    <a:pt x="7328" y="11934"/>
                  </a:cubicBezTo>
                  <a:cubicBezTo>
                    <a:pt x="8581" y="11345"/>
                    <a:pt x="9638" y="10696"/>
                    <a:pt x="10742" y="9852"/>
                  </a:cubicBezTo>
                  <a:cubicBezTo>
                    <a:pt x="10796" y="9812"/>
                    <a:pt x="10852" y="9794"/>
                    <a:pt x="10906" y="9794"/>
                  </a:cubicBezTo>
                  <a:close/>
                  <a:moveTo>
                    <a:pt x="20189" y="0"/>
                  </a:moveTo>
                  <a:cubicBezTo>
                    <a:pt x="13479" y="1944"/>
                    <a:pt x="6752" y="3827"/>
                    <a:pt x="1" y="5568"/>
                  </a:cubicBezTo>
                  <a:cubicBezTo>
                    <a:pt x="1022" y="8192"/>
                    <a:pt x="2154" y="10853"/>
                    <a:pt x="4069" y="12967"/>
                  </a:cubicBezTo>
                  <a:cubicBezTo>
                    <a:pt x="5114" y="14117"/>
                    <a:pt x="6156" y="14571"/>
                    <a:pt x="7173" y="14571"/>
                  </a:cubicBezTo>
                  <a:cubicBezTo>
                    <a:pt x="9080" y="14571"/>
                    <a:pt x="10900" y="12979"/>
                    <a:pt x="12490" y="11402"/>
                  </a:cubicBezTo>
                  <a:cubicBezTo>
                    <a:pt x="15791" y="8132"/>
                    <a:pt x="18355" y="4252"/>
                    <a:pt x="2018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887855" y="1786006"/>
              <a:ext cx="435740" cy="365171"/>
            </a:xfrm>
            <a:custGeom>
              <a:avLst/>
              <a:gdLst/>
              <a:ahLst/>
              <a:cxnLst/>
              <a:rect l="l" t="t" r="r" b="b"/>
              <a:pathLst>
                <a:path w="25242" h="21154" extrusionOk="0">
                  <a:moveTo>
                    <a:pt x="2458" y="0"/>
                  </a:moveTo>
                  <a:lnTo>
                    <a:pt x="2458" y="0"/>
                  </a:lnTo>
                  <a:cubicBezTo>
                    <a:pt x="1638" y="209"/>
                    <a:pt x="824" y="423"/>
                    <a:pt x="1" y="627"/>
                  </a:cubicBezTo>
                  <a:cubicBezTo>
                    <a:pt x="3594" y="7853"/>
                    <a:pt x="6665" y="15209"/>
                    <a:pt x="14500" y="18830"/>
                  </a:cubicBezTo>
                  <a:cubicBezTo>
                    <a:pt x="17843" y="20381"/>
                    <a:pt x="21501" y="21062"/>
                    <a:pt x="25211" y="21153"/>
                  </a:cubicBezTo>
                  <a:lnTo>
                    <a:pt x="25241" y="19389"/>
                  </a:lnTo>
                  <a:cubicBezTo>
                    <a:pt x="21697" y="19293"/>
                    <a:pt x="18230" y="18547"/>
                    <a:pt x="15121" y="16851"/>
                  </a:cubicBezTo>
                  <a:cubicBezTo>
                    <a:pt x="8845" y="13410"/>
                    <a:pt x="4628" y="6776"/>
                    <a:pt x="2409" y="140"/>
                  </a:cubicBezTo>
                  <a:cubicBezTo>
                    <a:pt x="2386" y="79"/>
                    <a:pt x="2414" y="32"/>
                    <a:pt x="24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1"/>
            <p:cNvSpPr/>
            <p:nvPr/>
          </p:nvSpPr>
          <p:spPr>
            <a:xfrm>
              <a:off x="1323068" y="1512720"/>
              <a:ext cx="631341" cy="638661"/>
            </a:xfrm>
            <a:custGeom>
              <a:avLst/>
              <a:gdLst/>
              <a:ahLst/>
              <a:cxnLst/>
              <a:rect l="l" t="t" r="r" b="b"/>
              <a:pathLst>
                <a:path w="36573" h="36997" extrusionOk="0">
                  <a:moveTo>
                    <a:pt x="32627" y="0"/>
                  </a:moveTo>
                  <a:lnTo>
                    <a:pt x="32627" y="0"/>
                  </a:lnTo>
                  <a:cubicBezTo>
                    <a:pt x="31960" y="189"/>
                    <a:pt x="31292" y="390"/>
                    <a:pt x="30620" y="586"/>
                  </a:cubicBezTo>
                  <a:cubicBezTo>
                    <a:pt x="33448" y="6379"/>
                    <a:pt x="33635" y="13231"/>
                    <a:pt x="30948" y="19149"/>
                  </a:cubicBezTo>
                  <a:cubicBezTo>
                    <a:pt x="27707" y="26283"/>
                    <a:pt x="20507" y="30545"/>
                    <a:pt x="13340" y="32976"/>
                  </a:cubicBezTo>
                  <a:cubicBezTo>
                    <a:pt x="9438" y="34302"/>
                    <a:pt x="5067" y="35229"/>
                    <a:pt x="777" y="35229"/>
                  </a:cubicBezTo>
                  <a:cubicBezTo>
                    <a:pt x="528" y="35229"/>
                    <a:pt x="279" y="35226"/>
                    <a:pt x="30" y="35220"/>
                  </a:cubicBezTo>
                  <a:lnTo>
                    <a:pt x="0" y="36984"/>
                  </a:lnTo>
                  <a:cubicBezTo>
                    <a:pt x="302" y="36992"/>
                    <a:pt x="605" y="36996"/>
                    <a:pt x="908" y="36996"/>
                  </a:cubicBezTo>
                  <a:cubicBezTo>
                    <a:pt x="4797" y="36996"/>
                    <a:pt x="8719" y="36358"/>
                    <a:pt x="12354" y="35389"/>
                  </a:cubicBezTo>
                  <a:cubicBezTo>
                    <a:pt x="20159" y="33307"/>
                    <a:pt x="27869" y="28980"/>
                    <a:pt x="32084" y="21850"/>
                  </a:cubicBezTo>
                  <a:cubicBezTo>
                    <a:pt x="36000" y="15222"/>
                    <a:pt x="36572" y="7025"/>
                    <a:pt x="32697" y="283"/>
                  </a:cubicBezTo>
                  <a:cubicBezTo>
                    <a:pt x="32648" y="198"/>
                    <a:pt x="32623" y="100"/>
                    <a:pt x="3262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866225" y="1483287"/>
              <a:ext cx="1109530" cy="694211"/>
            </a:xfrm>
            <a:custGeom>
              <a:avLst/>
              <a:gdLst/>
              <a:ahLst/>
              <a:cxnLst/>
              <a:rect l="l" t="t" r="r" b="b"/>
              <a:pathLst>
                <a:path w="64274" h="40215" extrusionOk="0">
                  <a:moveTo>
                    <a:pt x="53616" y="3597"/>
                  </a:moveTo>
                  <a:cubicBezTo>
                    <a:pt x="54319" y="5117"/>
                    <a:pt x="55572" y="7930"/>
                    <a:pt x="55179" y="9482"/>
                  </a:cubicBezTo>
                  <a:cubicBezTo>
                    <a:pt x="54997" y="10209"/>
                    <a:pt x="54649" y="10689"/>
                    <a:pt x="54116" y="10948"/>
                  </a:cubicBezTo>
                  <a:cubicBezTo>
                    <a:pt x="53781" y="11111"/>
                    <a:pt x="53392" y="11179"/>
                    <a:pt x="52973" y="11179"/>
                  </a:cubicBezTo>
                  <a:cubicBezTo>
                    <a:pt x="51555" y="11179"/>
                    <a:pt x="49796" y="10399"/>
                    <a:pt x="48639" y="9885"/>
                  </a:cubicBezTo>
                  <a:cubicBezTo>
                    <a:pt x="48389" y="9775"/>
                    <a:pt x="48168" y="9677"/>
                    <a:pt x="47983" y="9601"/>
                  </a:cubicBezTo>
                  <a:lnTo>
                    <a:pt x="47670" y="9472"/>
                  </a:lnTo>
                  <a:cubicBezTo>
                    <a:pt x="45561" y="8606"/>
                    <a:pt x="43393" y="7714"/>
                    <a:pt x="41097" y="7287"/>
                  </a:cubicBezTo>
                  <a:cubicBezTo>
                    <a:pt x="45273" y="6050"/>
                    <a:pt x="49446" y="4819"/>
                    <a:pt x="53616" y="3597"/>
                  </a:cubicBezTo>
                  <a:close/>
                  <a:moveTo>
                    <a:pt x="26303" y="11650"/>
                  </a:moveTo>
                  <a:lnTo>
                    <a:pt x="26303" y="11650"/>
                  </a:lnTo>
                  <a:cubicBezTo>
                    <a:pt x="24455" y="15762"/>
                    <a:pt x="21969" y="19381"/>
                    <a:pt x="18907" y="22414"/>
                  </a:cubicBezTo>
                  <a:cubicBezTo>
                    <a:pt x="17288" y="24020"/>
                    <a:pt x="15549" y="25501"/>
                    <a:pt x="13788" y="25501"/>
                  </a:cubicBezTo>
                  <a:cubicBezTo>
                    <a:pt x="13761" y="25501"/>
                    <a:pt x="13733" y="25501"/>
                    <a:pt x="13707" y="25500"/>
                  </a:cubicBezTo>
                  <a:cubicBezTo>
                    <a:pt x="12711" y="25474"/>
                    <a:pt x="11792" y="24980"/>
                    <a:pt x="10892" y="23990"/>
                  </a:cubicBezTo>
                  <a:cubicBezTo>
                    <a:pt x="9074" y="21984"/>
                    <a:pt x="7960" y="19438"/>
                    <a:pt x="6992" y="16973"/>
                  </a:cubicBezTo>
                  <a:cubicBezTo>
                    <a:pt x="12800" y="15471"/>
                    <a:pt x="18960" y="13773"/>
                    <a:pt x="26303" y="11650"/>
                  </a:cubicBezTo>
                  <a:close/>
                  <a:moveTo>
                    <a:pt x="34933" y="9612"/>
                  </a:moveTo>
                  <a:lnTo>
                    <a:pt x="34933" y="9612"/>
                  </a:lnTo>
                  <a:cubicBezTo>
                    <a:pt x="34957" y="9622"/>
                    <a:pt x="34981" y="9632"/>
                    <a:pt x="35007" y="9640"/>
                  </a:cubicBezTo>
                  <a:cubicBezTo>
                    <a:pt x="38863" y="10936"/>
                    <a:pt x="42219" y="12422"/>
                    <a:pt x="45266" y="14187"/>
                  </a:cubicBezTo>
                  <a:cubicBezTo>
                    <a:pt x="46688" y="15005"/>
                    <a:pt x="48085" y="15906"/>
                    <a:pt x="49420" y="16865"/>
                  </a:cubicBezTo>
                  <a:cubicBezTo>
                    <a:pt x="49605" y="16996"/>
                    <a:pt x="49860" y="17147"/>
                    <a:pt x="50140" y="17313"/>
                  </a:cubicBezTo>
                  <a:cubicBezTo>
                    <a:pt x="50823" y="17717"/>
                    <a:pt x="51756" y="18269"/>
                    <a:pt x="51980" y="18794"/>
                  </a:cubicBezTo>
                  <a:cubicBezTo>
                    <a:pt x="52602" y="20234"/>
                    <a:pt x="51573" y="21710"/>
                    <a:pt x="50486" y="22965"/>
                  </a:cubicBezTo>
                  <a:cubicBezTo>
                    <a:pt x="49783" y="23772"/>
                    <a:pt x="47682" y="25938"/>
                    <a:pt x="45382" y="25938"/>
                  </a:cubicBezTo>
                  <a:cubicBezTo>
                    <a:pt x="44773" y="25938"/>
                    <a:pt x="44150" y="25786"/>
                    <a:pt x="43535" y="25417"/>
                  </a:cubicBezTo>
                  <a:cubicBezTo>
                    <a:pt x="42024" y="24509"/>
                    <a:pt x="41157" y="22609"/>
                    <a:pt x="40392" y="20935"/>
                  </a:cubicBezTo>
                  <a:cubicBezTo>
                    <a:pt x="40257" y="20641"/>
                    <a:pt x="40126" y="20354"/>
                    <a:pt x="39996" y="20081"/>
                  </a:cubicBezTo>
                  <a:lnTo>
                    <a:pt x="39088" y="18168"/>
                  </a:lnTo>
                  <a:cubicBezTo>
                    <a:pt x="37752" y="15351"/>
                    <a:pt x="36374" y="12445"/>
                    <a:pt x="34933" y="9612"/>
                  </a:cubicBezTo>
                  <a:close/>
                  <a:moveTo>
                    <a:pt x="30545" y="11464"/>
                  </a:moveTo>
                  <a:cubicBezTo>
                    <a:pt x="31515" y="15113"/>
                    <a:pt x="32384" y="18726"/>
                    <a:pt x="33129" y="22216"/>
                  </a:cubicBezTo>
                  <a:cubicBezTo>
                    <a:pt x="33242" y="22751"/>
                    <a:pt x="33377" y="23300"/>
                    <a:pt x="33513" y="23858"/>
                  </a:cubicBezTo>
                  <a:cubicBezTo>
                    <a:pt x="33858" y="25263"/>
                    <a:pt x="34214" y="26719"/>
                    <a:pt x="34255" y="28086"/>
                  </a:cubicBezTo>
                  <a:cubicBezTo>
                    <a:pt x="34290" y="29168"/>
                    <a:pt x="33894" y="30037"/>
                    <a:pt x="33080" y="30664"/>
                  </a:cubicBezTo>
                  <a:cubicBezTo>
                    <a:pt x="32006" y="31494"/>
                    <a:pt x="30399" y="31797"/>
                    <a:pt x="28891" y="31797"/>
                  </a:cubicBezTo>
                  <a:cubicBezTo>
                    <a:pt x="27837" y="31797"/>
                    <a:pt x="26832" y="31649"/>
                    <a:pt x="26090" y="31430"/>
                  </a:cubicBezTo>
                  <a:cubicBezTo>
                    <a:pt x="24743" y="31039"/>
                    <a:pt x="23788" y="30265"/>
                    <a:pt x="23327" y="29192"/>
                  </a:cubicBezTo>
                  <a:cubicBezTo>
                    <a:pt x="22824" y="28017"/>
                    <a:pt x="22950" y="26591"/>
                    <a:pt x="23682" y="25171"/>
                  </a:cubicBezTo>
                  <a:cubicBezTo>
                    <a:pt x="24111" y="24333"/>
                    <a:pt x="24604" y="23499"/>
                    <a:pt x="25080" y="22692"/>
                  </a:cubicBezTo>
                  <a:cubicBezTo>
                    <a:pt x="25485" y="22011"/>
                    <a:pt x="25902" y="21305"/>
                    <a:pt x="26281" y="20595"/>
                  </a:cubicBezTo>
                  <a:cubicBezTo>
                    <a:pt x="28060" y="17289"/>
                    <a:pt x="29459" y="14292"/>
                    <a:pt x="30545" y="11464"/>
                  </a:cubicBezTo>
                  <a:close/>
                  <a:moveTo>
                    <a:pt x="55894" y="2930"/>
                  </a:moveTo>
                  <a:cubicBezTo>
                    <a:pt x="58052" y="7385"/>
                    <a:pt x="58525" y="12463"/>
                    <a:pt x="57222" y="17260"/>
                  </a:cubicBezTo>
                  <a:cubicBezTo>
                    <a:pt x="56881" y="18527"/>
                    <a:pt x="56415" y="19758"/>
                    <a:pt x="55836" y="20935"/>
                  </a:cubicBezTo>
                  <a:cubicBezTo>
                    <a:pt x="52207" y="28253"/>
                    <a:pt x="44043" y="32018"/>
                    <a:pt x="37831" y="33888"/>
                  </a:cubicBezTo>
                  <a:cubicBezTo>
                    <a:pt x="34794" y="34800"/>
                    <a:pt x="30933" y="35631"/>
                    <a:pt x="26946" y="35631"/>
                  </a:cubicBezTo>
                  <a:cubicBezTo>
                    <a:pt x="24221" y="35631"/>
                    <a:pt x="21437" y="35242"/>
                    <a:pt x="18817" y="34226"/>
                  </a:cubicBezTo>
                  <a:cubicBezTo>
                    <a:pt x="17758" y="33813"/>
                    <a:pt x="16754" y="33314"/>
                    <a:pt x="15833" y="32742"/>
                  </a:cubicBezTo>
                  <a:cubicBezTo>
                    <a:pt x="10207" y="29229"/>
                    <a:pt x="6926" y="23147"/>
                    <a:pt x="4306" y="17674"/>
                  </a:cubicBezTo>
                  <a:cubicBezTo>
                    <a:pt x="4741" y="17564"/>
                    <a:pt x="5173" y="17449"/>
                    <a:pt x="5607" y="17334"/>
                  </a:cubicBezTo>
                  <a:lnTo>
                    <a:pt x="5880" y="17262"/>
                  </a:lnTo>
                  <a:cubicBezTo>
                    <a:pt x="6609" y="20361"/>
                    <a:pt x="8870" y="25486"/>
                    <a:pt x="12158" y="26930"/>
                  </a:cubicBezTo>
                  <a:cubicBezTo>
                    <a:pt x="12740" y="27186"/>
                    <a:pt x="13326" y="27314"/>
                    <a:pt x="13913" y="27314"/>
                  </a:cubicBezTo>
                  <a:cubicBezTo>
                    <a:pt x="14708" y="27314"/>
                    <a:pt x="15504" y="27080"/>
                    <a:pt x="16296" y="26614"/>
                  </a:cubicBezTo>
                  <a:cubicBezTo>
                    <a:pt x="22800" y="22771"/>
                    <a:pt x="26737" y="14587"/>
                    <a:pt x="28174" y="11108"/>
                  </a:cubicBezTo>
                  <a:lnTo>
                    <a:pt x="29410" y="10741"/>
                  </a:lnTo>
                  <a:lnTo>
                    <a:pt x="29410" y="10741"/>
                  </a:lnTo>
                  <a:cubicBezTo>
                    <a:pt x="29220" y="11147"/>
                    <a:pt x="29029" y="11551"/>
                    <a:pt x="28839" y="11956"/>
                  </a:cubicBezTo>
                  <a:cubicBezTo>
                    <a:pt x="27768" y="14238"/>
                    <a:pt x="26660" y="16600"/>
                    <a:pt x="25460" y="18864"/>
                  </a:cubicBezTo>
                  <a:cubicBezTo>
                    <a:pt x="25014" y="19708"/>
                    <a:pt x="24486" y="20563"/>
                    <a:pt x="23978" y="21388"/>
                  </a:cubicBezTo>
                  <a:cubicBezTo>
                    <a:pt x="23076" y="22853"/>
                    <a:pt x="22143" y="24366"/>
                    <a:pt x="21550" y="25968"/>
                  </a:cubicBezTo>
                  <a:cubicBezTo>
                    <a:pt x="20821" y="27929"/>
                    <a:pt x="21196" y="29784"/>
                    <a:pt x="22604" y="31190"/>
                  </a:cubicBezTo>
                  <a:cubicBezTo>
                    <a:pt x="23570" y="32155"/>
                    <a:pt x="24975" y="32851"/>
                    <a:pt x="26559" y="33147"/>
                  </a:cubicBezTo>
                  <a:cubicBezTo>
                    <a:pt x="27304" y="33288"/>
                    <a:pt x="28144" y="33368"/>
                    <a:pt x="29007" y="33368"/>
                  </a:cubicBezTo>
                  <a:cubicBezTo>
                    <a:pt x="31021" y="33368"/>
                    <a:pt x="33158" y="32933"/>
                    <a:pt x="34496" y="31829"/>
                  </a:cubicBezTo>
                  <a:cubicBezTo>
                    <a:pt x="35436" y="31052"/>
                    <a:pt x="35915" y="30023"/>
                    <a:pt x="35918" y="28771"/>
                  </a:cubicBezTo>
                  <a:cubicBezTo>
                    <a:pt x="35923" y="26787"/>
                    <a:pt x="35402" y="24717"/>
                    <a:pt x="34898" y="22716"/>
                  </a:cubicBezTo>
                  <a:cubicBezTo>
                    <a:pt x="34723" y="22023"/>
                    <a:pt x="34549" y="21339"/>
                    <a:pt x="34405" y="20674"/>
                  </a:cubicBezTo>
                  <a:cubicBezTo>
                    <a:pt x="33653" y="17239"/>
                    <a:pt x="32776" y="13663"/>
                    <a:pt x="31796" y="10040"/>
                  </a:cubicBezTo>
                  <a:lnTo>
                    <a:pt x="33434" y="9559"/>
                  </a:lnTo>
                  <a:cubicBezTo>
                    <a:pt x="34626" y="12313"/>
                    <a:pt x="35924" y="15074"/>
                    <a:pt x="37180" y="17748"/>
                  </a:cubicBezTo>
                  <a:lnTo>
                    <a:pt x="37355" y="18119"/>
                  </a:lnTo>
                  <a:cubicBezTo>
                    <a:pt x="37619" y="18682"/>
                    <a:pt x="37875" y="19278"/>
                    <a:pt x="38136" y="19886"/>
                  </a:cubicBezTo>
                  <a:cubicBezTo>
                    <a:pt x="39069" y="22054"/>
                    <a:pt x="40032" y="24296"/>
                    <a:pt x="41641" y="25870"/>
                  </a:cubicBezTo>
                  <a:cubicBezTo>
                    <a:pt x="42734" y="26940"/>
                    <a:pt x="43986" y="27482"/>
                    <a:pt x="45361" y="27482"/>
                  </a:cubicBezTo>
                  <a:cubicBezTo>
                    <a:pt x="45425" y="27482"/>
                    <a:pt x="45488" y="27480"/>
                    <a:pt x="45552" y="27478"/>
                  </a:cubicBezTo>
                  <a:cubicBezTo>
                    <a:pt x="47560" y="27405"/>
                    <a:pt x="49777" y="26154"/>
                    <a:pt x="51638" y="24047"/>
                  </a:cubicBezTo>
                  <a:cubicBezTo>
                    <a:pt x="52829" y="22694"/>
                    <a:pt x="54178" y="20939"/>
                    <a:pt x="54035" y="19356"/>
                  </a:cubicBezTo>
                  <a:cubicBezTo>
                    <a:pt x="53991" y="18866"/>
                    <a:pt x="53787" y="18403"/>
                    <a:pt x="53408" y="17942"/>
                  </a:cubicBezTo>
                  <a:cubicBezTo>
                    <a:pt x="52873" y="17290"/>
                    <a:pt x="52083" y="16762"/>
                    <a:pt x="51386" y="16296"/>
                  </a:cubicBezTo>
                  <a:cubicBezTo>
                    <a:pt x="51131" y="16125"/>
                    <a:pt x="50886" y="15962"/>
                    <a:pt x="50671" y="15803"/>
                  </a:cubicBezTo>
                  <a:cubicBezTo>
                    <a:pt x="46493" y="12722"/>
                    <a:pt x="41865" y="10278"/>
                    <a:pt x="36905" y="8529"/>
                  </a:cubicBezTo>
                  <a:lnTo>
                    <a:pt x="39126" y="7874"/>
                  </a:lnTo>
                  <a:cubicBezTo>
                    <a:pt x="39128" y="7879"/>
                    <a:pt x="39131" y="7883"/>
                    <a:pt x="39134" y="7889"/>
                  </a:cubicBezTo>
                  <a:cubicBezTo>
                    <a:pt x="39203" y="8019"/>
                    <a:pt x="39326" y="8114"/>
                    <a:pt x="39470" y="8146"/>
                  </a:cubicBezTo>
                  <a:cubicBezTo>
                    <a:pt x="42136" y="8772"/>
                    <a:pt x="44549" y="9797"/>
                    <a:pt x="47105" y="10884"/>
                  </a:cubicBezTo>
                  <a:lnTo>
                    <a:pt x="48224" y="11357"/>
                  </a:lnTo>
                  <a:cubicBezTo>
                    <a:pt x="48416" y="11436"/>
                    <a:pt x="48611" y="11520"/>
                    <a:pt x="48809" y="11604"/>
                  </a:cubicBezTo>
                  <a:cubicBezTo>
                    <a:pt x="50181" y="12189"/>
                    <a:pt x="51699" y="12837"/>
                    <a:pt x="53214" y="12837"/>
                  </a:cubicBezTo>
                  <a:cubicBezTo>
                    <a:pt x="53575" y="12837"/>
                    <a:pt x="53934" y="12800"/>
                    <a:pt x="54292" y="12717"/>
                  </a:cubicBezTo>
                  <a:cubicBezTo>
                    <a:pt x="55304" y="12480"/>
                    <a:pt x="56021" y="11937"/>
                    <a:pt x="56423" y="11100"/>
                  </a:cubicBezTo>
                  <a:cubicBezTo>
                    <a:pt x="57462" y="8941"/>
                    <a:pt x="56119" y="5315"/>
                    <a:pt x="55120" y="3157"/>
                  </a:cubicBezTo>
                  <a:lnTo>
                    <a:pt x="55894" y="2930"/>
                  </a:lnTo>
                  <a:close/>
                  <a:moveTo>
                    <a:pt x="58881" y="2056"/>
                  </a:moveTo>
                  <a:cubicBezTo>
                    <a:pt x="58891" y="2081"/>
                    <a:pt x="58903" y="2104"/>
                    <a:pt x="58916" y="2127"/>
                  </a:cubicBezTo>
                  <a:cubicBezTo>
                    <a:pt x="62556" y="8459"/>
                    <a:pt x="62323" y="16614"/>
                    <a:pt x="58306" y="23411"/>
                  </a:cubicBezTo>
                  <a:cubicBezTo>
                    <a:pt x="54598" y="29685"/>
                    <a:pt x="47652" y="34446"/>
                    <a:pt x="38745" y="36822"/>
                  </a:cubicBezTo>
                  <a:cubicBezTo>
                    <a:pt x="34764" y="37884"/>
                    <a:pt x="30945" y="38420"/>
                    <a:pt x="27376" y="38420"/>
                  </a:cubicBezTo>
                  <a:cubicBezTo>
                    <a:pt x="27073" y="38420"/>
                    <a:pt x="26771" y="38417"/>
                    <a:pt x="26471" y="38409"/>
                  </a:cubicBezTo>
                  <a:cubicBezTo>
                    <a:pt x="22515" y="38312"/>
                    <a:pt x="18949" y="37539"/>
                    <a:pt x="15871" y="36112"/>
                  </a:cubicBezTo>
                  <a:cubicBezTo>
                    <a:pt x="8765" y="32828"/>
                    <a:pt x="5662" y="26502"/>
                    <a:pt x="2376" y="19805"/>
                  </a:cubicBezTo>
                  <a:cubicBezTo>
                    <a:pt x="2139" y="19322"/>
                    <a:pt x="1901" y="18837"/>
                    <a:pt x="1661" y="18352"/>
                  </a:cubicBezTo>
                  <a:cubicBezTo>
                    <a:pt x="2092" y="18244"/>
                    <a:pt x="2521" y="18134"/>
                    <a:pt x="2950" y="18023"/>
                  </a:cubicBezTo>
                  <a:lnTo>
                    <a:pt x="3439" y="17897"/>
                  </a:lnTo>
                  <a:cubicBezTo>
                    <a:pt x="4969" y="22417"/>
                    <a:pt x="8639" y="30469"/>
                    <a:pt x="16241" y="34635"/>
                  </a:cubicBezTo>
                  <a:cubicBezTo>
                    <a:pt x="19178" y="36238"/>
                    <a:pt x="22626" y="37103"/>
                    <a:pt x="26487" y="37208"/>
                  </a:cubicBezTo>
                  <a:cubicBezTo>
                    <a:pt x="26716" y="37213"/>
                    <a:pt x="26947" y="37216"/>
                    <a:pt x="27179" y="37216"/>
                  </a:cubicBezTo>
                  <a:cubicBezTo>
                    <a:pt x="31114" y="37216"/>
                    <a:pt x="35496" y="36443"/>
                    <a:pt x="39894" y="34949"/>
                  </a:cubicBezTo>
                  <a:cubicBezTo>
                    <a:pt x="46055" y="32858"/>
                    <a:pt x="54138" y="28737"/>
                    <a:pt x="57668" y="20970"/>
                  </a:cubicBezTo>
                  <a:cubicBezTo>
                    <a:pt x="60333" y="15102"/>
                    <a:pt x="60261" y="8378"/>
                    <a:pt x="57481" y="2467"/>
                  </a:cubicBezTo>
                  <a:lnTo>
                    <a:pt x="57870" y="2352"/>
                  </a:lnTo>
                  <a:cubicBezTo>
                    <a:pt x="58208" y="2252"/>
                    <a:pt x="58545" y="2153"/>
                    <a:pt x="58881" y="2056"/>
                  </a:cubicBezTo>
                  <a:close/>
                  <a:moveTo>
                    <a:pt x="59846" y="1"/>
                  </a:moveTo>
                  <a:cubicBezTo>
                    <a:pt x="59765" y="1"/>
                    <a:pt x="59680" y="13"/>
                    <a:pt x="59592" y="39"/>
                  </a:cubicBezTo>
                  <a:cubicBezTo>
                    <a:pt x="53395" y="1822"/>
                    <a:pt x="47060" y="3575"/>
                    <a:pt x="40933" y="5269"/>
                  </a:cubicBezTo>
                  <a:cubicBezTo>
                    <a:pt x="27611" y="8954"/>
                    <a:pt x="13835" y="12765"/>
                    <a:pt x="527" y="17159"/>
                  </a:cubicBezTo>
                  <a:cubicBezTo>
                    <a:pt x="196" y="17273"/>
                    <a:pt x="0" y="17579"/>
                    <a:pt x="42" y="17923"/>
                  </a:cubicBezTo>
                  <a:cubicBezTo>
                    <a:pt x="73" y="18187"/>
                    <a:pt x="234" y="18401"/>
                    <a:pt x="457" y="18498"/>
                  </a:cubicBezTo>
                  <a:cubicBezTo>
                    <a:pt x="2420" y="25794"/>
                    <a:pt x="7589" y="34760"/>
                    <a:pt x="16278" y="38232"/>
                  </a:cubicBezTo>
                  <a:cubicBezTo>
                    <a:pt x="19588" y="39554"/>
                    <a:pt x="23376" y="40215"/>
                    <a:pt x="27451" y="40215"/>
                  </a:cubicBezTo>
                  <a:cubicBezTo>
                    <a:pt x="31609" y="40215"/>
                    <a:pt x="36066" y="39527"/>
                    <a:pt x="40615" y="38151"/>
                  </a:cubicBezTo>
                  <a:cubicBezTo>
                    <a:pt x="49661" y="35414"/>
                    <a:pt x="56640" y="30222"/>
                    <a:pt x="60266" y="23530"/>
                  </a:cubicBezTo>
                  <a:cubicBezTo>
                    <a:pt x="63864" y="16898"/>
                    <a:pt x="64273" y="9290"/>
                    <a:pt x="61362" y="3168"/>
                  </a:cubicBezTo>
                  <a:cubicBezTo>
                    <a:pt x="61238" y="2569"/>
                    <a:pt x="61087" y="1786"/>
                    <a:pt x="61010" y="980"/>
                  </a:cubicBezTo>
                  <a:cubicBezTo>
                    <a:pt x="60982" y="677"/>
                    <a:pt x="60776" y="486"/>
                    <a:pt x="60545" y="420"/>
                  </a:cubicBezTo>
                  <a:cubicBezTo>
                    <a:pt x="60408" y="181"/>
                    <a:pt x="60159" y="1"/>
                    <a:pt x="59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1"/>
            <p:cNvSpPr/>
            <p:nvPr/>
          </p:nvSpPr>
          <p:spPr>
            <a:xfrm>
              <a:off x="1756710" y="1628242"/>
              <a:ext cx="57501" cy="24495"/>
            </a:xfrm>
            <a:custGeom>
              <a:avLst/>
              <a:gdLst/>
              <a:ahLst/>
              <a:cxnLst/>
              <a:rect l="l" t="t" r="r" b="b"/>
              <a:pathLst>
                <a:path w="3331" h="1419" extrusionOk="0">
                  <a:moveTo>
                    <a:pt x="332" y="1"/>
                  </a:moveTo>
                  <a:cubicBezTo>
                    <a:pt x="106" y="1"/>
                    <a:pt x="0" y="373"/>
                    <a:pt x="220" y="504"/>
                  </a:cubicBezTo>
                  <a:cubicBezTo>
                    <a:pt x="986" y="952"/>
                    <a:pt x="1855" y="1245"/>
                    <a:pt x="2725" y="1411"/>
                  </a:cubicBezTo>
                  <a:cubicBezTo>
                    <a:pt x="2750" y="1416"/>
                    <a:pt x="2775" y="1418"/>
                    <a:pt x="2799" y="1418"/>
                  </a:cubicBezTo>
                  <a:cubicBezTo>
                    <a:pt x="3195" y="1418"/>
                    <a:pt x="3330" y="793"/>
                    <a:pt x="2907" y="724"/>
                  </a:cubicBezTo>
                  <a:cubicBezTo>
                    <a:pt x="2051" y="582"/>
                    <a:pt x="1238" y="327"/>
                    <a:pt x="423" y="20"/>
                  </a:cubicBezTo>
                  <a:cubicBezTo>
                    <a:pt x="391" y="7"/>
                    <a:pt x="361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1"/>
            <p:cNvSpPr/>
            <p:nvPr/>
          </p:nvSpPr>
          <p:spPr>
            <a:xfrm>
              <a:off x="1809379" y="1737584"/>
              <a:ext cx="30140" cy="40273"/>
            </a:xfrm>
            <a:custGeom>
              <a:avLst/>
              <a:gdLst/>
              <a:ahLst/>
              <a:cxnLst/>
              <a:rect l="l" t="t" r="r" b="b"/>
              <a:pathLst>
                <a:path w="1746" h="2333" extrusionOk="0">
                  <a:moveTo>
                    <a:pt x="304" y="0"/>
                  </a:moveTo>
                  <a:cubicBezTo>
                    <a:pt x="137" y="0"/>
                    <a:pt x="1" y="206"/>
                    <a:pt x="152" y="362"/>
                  </a:cubicBezTo>
                  <a:cubicBezTo>
                    <a:pt x="625" y="843"/>
                    <a:pt x="847" y="1367"/>
                    <a:pt x="1112" y="1944"/>
                  </a:cubicBezTo>
                  <a:cubicBezTo>
                    <a:pt x="1148" y="2028"/>
                    <a:pt x="1185" y="2113"/>
                    <a:pt x="1227" y="2195"/>
                  </a:cubicBezTo>
                  <a:cubicBezTo>
                    <a:pt x="1273" y="2292"/>
                    <a:pt x="1349" y="2332"/>
                    <a:pt x="1428" y="2332"/>
                  </a:cubicBezTo>
                  <a:cubicBezTo>
                    <a:pt x="1484" y="2332"/>
                    <a:pt x="1542" y="2312"/>
                    <a:pt x="1591" y="2276"/>
                  </a:cubicBezTo>
                  <a:cubicBezTo>
                    <a:pt x="1680" y="2213"/>
                    <a:pt x="1746" y="2107"/>
                    <a:pt x="1720" y="1987"/>
                  </a:cubicBezTo>
                  <a:cubicBezTo>
                    <a:pt x="1585" y="1246"/>
                    <a:pt x="999" y="542"/>
                    <a:pt x="452" y="60"/>
                  </a:cubicBezTo>
                  <a:cubicBezTo>
                    <a:pt x="404" y="18"/>
                    <a:pt x="353" y="0"/>
                    <a:pt x="3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1"/>
            <p:cNvSpPr/>
            <p:nvPr/>
          </p:nvSpPr>
          <p:spPr>
            <a:xfrm>
              <a:off x="1703299" y="1582634"/>
              <a:ext cx="66461" cy="11031"/>
            </a:xfrm>
            <a:custGeom>
              <a:avLst/>
              <a:gdLst/>
              <a:ahLst/>
              <a:cxnLst/>
              <a:rect l="l" t="t" r="r" b="b"/>
              <a:pathLst>
                <a:path w="3850" h="639" extrusionOk="0">
                  <a:moveTo>
                    <a:pt x="2624" y="1"/>
                  </a:moveTo>
                  <a:cubicBezTo>
                    <a:pt x="1853" y="1"/>
                    <a:pt x="1077" y="21"/>
                    <a:pt x="311" y="61"/>
                  </a:cubicBezTo>
                  <a:cubicBezTo>
                    <a:pt x="0" y="79"/>
                    <a:pt x="6" y="520"/>
                    <a:pt x="307" y="539"/>
                  </a:cubicBezTo>
                  <a:cubicBezTo>
                    <a:pt x="1325" y="610"/>
                    <a:pt x="2360" y="639"/>
                    <a:pt x="3379" y="639"/>
                  </a:cubicBezTo>
                  <a:cubicBezTo>
                    <a:pt x="3398" y="639"/>
                    <a:pt x="3417" y="639"/>
                    <a:pt x="3436" y="639"/>
                  </a:cubicBezTo>
                  <a:cubicBezTo>
                    <a:pt x="3845" y="635"/>
                    <a:pt x="3849" y="11"/>
                    <a:pt x="3440" y="9"/>
                  </a:cubicBezTo>
                  <a:cubicBezTo>
                    <a:pt x="3169" y="3"/>
                    <a:pt x="2897" y="1"/>
                    <a:pt x="26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1"/>
            <p:cNvSpPr/>
            <p:nvPr/>
          </p:nvSpPr>
          <p:spPr>
            <a:xfrm>
              <a:off x="1782932" y="1755158"/>
              <a:ext cx="31987" cy="34180"/>
            </a:xfrm>
            <a:custGeom>
              <a:avLst/>
              <a:gdLst/>
              <a:ahLst/>
              <a:cxnLst/>
              <a:rect l="l" t="t" r="r" b="b"/>
              <a:pathLst>
                <a:path w="1853" h="1980" extrusionOk="0">
                  <a:moveTo>
                    <a:pt x="290" y="0"/>
                  </a:moveTo>
                  <a:cubicBezTo>
                    <a:pt x="84" y="0"/>
                    <a:pt x="1" y="291"/>
                    <a:pt x="224" y="357"/>
                  </a:cubicBezTo>
                  <a:cubicBezTo>
                    <a:pt x="553" y="462"/>
                    <a:pt x="845" y="645"/>
                    <a:pt x="1050" y="931"/>
                  </a:cubicBezTo>
                  <a:cubicBezTo>
                    <a:pt x="1236" y="1196"/>
                    <a:pt x="1275" y="1486"/>
                    <a:pt x="1339" y="1797"/>
                  </a:cubicBezTo>
                  <a:cubicBezTo>
                    <a:pt x="1340" y="1804"/>
                    <a:pt x="1344" y="1816"/>
                    <a:pt x="1346" y="1823"/>
                  </a:cubicBezTo>
                  <a:cubicBezTo>
                    <a:pt x="1376" y="1932"/>
                    <a:pt x="1458" y="1979"/>
                    <a:pt x="1547" y="1979"/>
                  </a:cubicBezTo>
                  <a:cubicBezTo>
                    <a:pt x="1675" y="1979"/>
                    <a:pt x="1818" y="1881"/>
                    <a:pt x="1836" y="1729"/>
                  </a:cubicBezTo>
                  <a:cubicBezTo>
                    <a:pt x="1853" y="1562"/>
                    <a:pt x="1831" y="1394"/>
                    <a:pt x="1776" y="1236"/>
                  </a:cubicBezTo>
                  <a:cubicBezTo>
                    <a:pt x="1584" y="605"/>
                    <a:pt x="940" y="82"/>
                    <a:pt x="322" y="2"/>
                  </a:cubicBezTo>
                  <a:cubicBezTo>
                    <a:pt x="311" y="1"/>
                    <a:pt x="301" y="0"/>
                    <a:pt x="29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1644761" y="1603712"/>
              <a:ext cx="69827" cy="26066"/>
            </a:xfrm>
            <a:custGeom>
              <a:avLst/>
              <a:gdLst/>
              <a:ahLst/>
              <a:cxnLst/>
              <a:rect l="l" t="t" r="r" b="b"/>
              <a:pathLst>
                <a:path w="4045" h="1510" extrusionOk="0">
                  <a:moveTo>
                    <a:pt x="311" y="1"/>
                  </a:moveTo>
                  <a:cubicBezTo>
                    <a:pt x="74" y="1"/>
                    <a:pt x="0" y="378"/>
                    <a:pt x="263" y="465"/>
                  </a:cubicBezTo>
                  <a:cubicBezTo>
                    <a:pt x="1357" y="818"/>
                    <a:pt x="2475" y="1258"/>
                    <a:pt x="3601" y="1502"/>
                  </a:cubicBezTo>
                  <a:cubicBezTo>
                    <a:pt x="3625" y="1507"/>
                    <a:pt x="3648" y="1509"/>
                    <a:pt x="3670" y="1509"/>
                  </a:cubicBezTo>
                  <a:cubicBezTo>
                    <a:pt x="3968" y="1509"/>
                    <a:pt x="4044" y="1085"/>
                    <a:pt x="3746" y="973"/>
                  </a:cubicBezTo>
                  <a:cubicBezTo>
                    <a:pt x="2667" y="556"/>
                    <a:pt x="1497" y="317"/>
                    <a:pt x="381" y="11"/>
                  </a:cubicBezTo>
                  <a:cubicBezTo>
                    <a:pt x="356" y="4"/>
                    <a:pt x="333" y="1"/>
                    <a:pt x="31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1"/>
            <p:cNvSpPr/>
            <p:nvPr/>
          </p:nvSpPr>
          <p:spPr>
            <a:xfrm>
              <a:off x="1661367" y="1813989"/>
              <a:ext cx="72399" cy="58295"/>
            </a:xfrm>
            <a:custGeom>
              <a:avLst/>
              <a:gdLst/>
              <a:ahLst/>
              <a:cxnLst/>
              <a:rect l="l" t="t" r="r" b="b"/>
              <a:pathLst>
                <a:path w="4194" h="3377" extrusionOk="0">
                  <a:moveTo>
                    <a:pt x="393" y="1"/>
                  </a:moveTo>
                  <a:cubicBezTo>
                    <a:pt x="175" y="1"/>
                    <a:pt x="1" y="294"/>
                    <a:pt x="179" y="518"/>
                  </a:cubicBezTo>
                  <a:cubicBezTo>
                    <a:pt x="1026" y="1582"/>
                    <a:pt x="2297" y="2811"/>
                    <a:pt x="3564" y="3351"/>
                  </a:cubicBezTo>
                  <a:cubicBezTo>
                    <a:pt x="3605" y="3369"/>
                    <a:pt x="3648" y="3377"/>
                    <a:pt x="3691" y="3377"/>
                  </a:cubicBezTo>
                  <a:cubicBezTo>
                    <a:pt x="3952" y="3377"/>
                    <a:pt x="4194" y="3074"/>
                    <a:pt x="3939" y="2860"/>
                  </a:cubicBezTo>
                  <a:cubicBezTo>
                    <a:pt x="3390" y="2393"/>
                    <a:pt x="2751" y="2037"/>
                    <a:pt x="2183" y="1575"/>
                  </a:cubicBezTo>
                  <a:cubicBezTo>
                    <a:pt x="1623" y="1118"/>
                    <a:pt x="1114" y="599"/>
                    <a:pt x="594" y="90"/>
                  </a:cubicBezTo>
                  <a:cubicBezTo>
                    <a:pt x="528" y="27"/>
                    <a:pt x="459" y="1"/>
                    <a:pt x="39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1"/>
            <p:cNvSpPr/>
            <p:nvPr/>
          </p:nvSpPr>
          <p:spPr>
            <a:xfrm>
              <a:off x="1574863" y="1725000"/>
              <a:ext cx="66633" cy="26843"/>
            </a:xfrm>
            <a:custGeom>
              <a:avLst/>
              <a:gdLst/>
              <a:ahLst/>
              <a:cxnLst/>
              <a:rect l="l" t="t" r="r" b="b"/>
              <a:pathLst>
                <a:path w="3860" h="1555" extrusionOk="0">
                  <a:moveTo>
                    <a:pt x="332" y="0"/>
                  </a:moveTo>
                  <a:cubicBezTo>
                    <a:pt x="75" y="0"/>
                    <a:pt x="1" y="412"/>
                    <a:pt x="283" y="512"/>
                  </a:cubicBezTo>
                  <a:cubicBezTo>
                    <a:pt x="1296" y="861"/>
                    <a:pt x="2318" y="1293"/>
                    <a:pt x="3359" y="1547"/>
                  </a:cubicBezTo>
                  <a:cubicBezTo>
                    <a:pt x="3380" y="1552"/>
                    <a:pt x="3401" y="1555"/>
                    <a:pt x="3422" y="1555"/>
                  </a:cubicBezTo>
                  <a:cubicBezTo>
                    <a:pt x="3684" y="1555"/>
                    <a:pt x="3860" y="1146"/>
                    <a:pt x="3573" y="1026"/>
                  </a:cubicBezTo>
                  <a:cubicBezTo>
                    <a:pt x="2560" y="604"/>
                    <a:pt x="1467" y="331"/>
                    <a:pt x="415" y="14"/>
                  </a:cubicBezTo>
                  <a:cubicBezTo>
                    <a:pt x="386" y="4"/>
                    <a:pt x="358" y="0"/>
                    <a:pt x="33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1"/>
            <p:cNvSpPr/>
            <p:nvPr/>
          </p:nvSpPr>
          <p:spPr>
            <a:xfrm>
              <a:off x="1588484" y="1779204"/>
              <a:ext cx="48749" cy="39272"/>
            </a:xfrm>
            <a:custGeom>
              <a:avLst/>
              <a:gdLst/>
              <a:ahLst/>
              <a:cxnLst/>
              <a:rect l="l" t="t" r="r" b="b"/>
              <a:pathLst>
                <a:path w="2824" h="2275" extrusionOk="0">
                  <a:moveTo>
                    <a:pt x="406" y="1"/>
                  </a:moveTo>
                  <a:cubicBezTo>
                    <a:pt x="150" y="1"/>
                    <a:pt x="1" y="442"/>
                    <a:pt x="274" y="565"/>
                  </a:cubicBezTo>
                  <a:cubicBezTo>
                    <a:pt x="672" y="745"/>
                    <a:pt x="1038" y="961"/>
                    <a:pt x="1364" y="1247"/>
                  </a:cubicBezTo>
                  <a:cubicBezTo>
                    <a:pt x="1682" y="1523"/>
                    <a:pt x="1908" y="1864"/>
                    <a:pt x="2186" y="2170"/>
                  </a:cubicBezTo>
                  <a:cubicBezTo>
                    <a:pt x="2252" y="2244"/>
                    <a:pt x="2328" y="2275"/>
                    <a:pt x="2402" y="2275"/>
                  </a:cubicBezTo>
                  <a:cubicBezTo>
                    <a:pt x="2621" y="2275"/>
                    <a:pt x="2824" y="2005"/>
                    <a:pt x="2699" y="1769"/>
                  </a:cubicBezTo>
                  <a:cubicBezTo>
                    <a:pt x="2275" y="947"/>
                    <a:pt x="1338" y="356"/>
                    <a:pt x="501" y="21"/>
                  </a:cubicBezTo>
                  <a:cubicBezTo>
                    <a:pt x="468" y="7"/>
                    <a:pt x="436" y="1"/>
                    <a:pt x="40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1"/>
            <p:cNvSpPr/>
            <p:nvPr/>
          </p:nvSpPr>
          <p:spPr>
            <a:xfrm>
              <a:off x="1577418" y="1830009"/>
              <a:ext cx="64113" cy="70207"/>
            </a:xfrm>
            <a:custGeom>
              <a:avLst/>
              <a:gdLst/>
              <a:ahLst/>
              <a:cxnLst/>
              <a:rect l="l" t="t" r="r" b="b"/>
              <a:pathLst>
                <a:path w="3714" h="4067" extrusionOk="0">
                  <a:moveTo>
                    <a:pt x="420" y="1"/>
                  </a:moveTo>
                  <a:cubicBezTo>
                    <a:pt x="210" y="1"/>
                    <a:pt x="0" y="229"/>
                    <a:pt x="124" y="478"/>
                  </a:cubicBezTo>
                  <a:cubicBezTo>
                    <a:pt x="787" y="1812"/>
                    <a:pt x="1833" y="3190"/>
                    <a:pt x="3089" y="4015"/>
                  </a:cubicBezTo>
                  <a:cubicBezTo>
                    <a:pt x="3143" y="4051"/>
                    <a:pt x="3198" y="4066"/>
                    <a:pt x="3252" y="4066"/>
                  </a:cubicBezTo>
                  <a:cubicBezTo>
                    <a:pt x="3509" y="4066"/>
                    <a:pt x="3713" y="3701"/>
                    <a:pt x="3487" y="3484"/>
                  </a:cubicBezTo>
                  <a:cubicBezTo>
                    <a:pt x="2403" y="2425"/>
                    <a:pt x="1460" y="1475"/>
                    <a:pt x="673" y="154"/>
                  </a:cubicBezTo>
                  <a:cubicBezTo>
                    <a:pt x="608" y="46"/>
                    <a:pt x="514" y="1"/>
                    <a:pt x="42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1"/>
            <p:cNvSpPr/>
            <p:nvPr/>
          </p:nvSpPr>
          <p:spPr>
            <a:xfrm>
              <a:off x="1520037" y="1702230"/>
              <a:ext cx="48249" cy="59159"/>
            </a:xfrm>
            <a:custGeom>
              <a:avLst/>
              <a:gdLst/>
              <a:ahLst/>
              <a:cxnLst/>
              <a:rect l="l" t="t" r="r" b="b"/>
              <a:pathLst>
                <a:path w="2795" h="3427" extrusionOk="0">
                  <a:moveTo>
                    <a:pt x="375" y="1"/>
                  </a:moveTo>
                  <a:cubicBezTo>
                    <a:pt x="180" y="1"/>
                    <a:pt x="0" y="181"/>
                    <a:pt x="133" y="396"/>
                  </a:cubicBezTo>
                  <a:cubicBezTo>
                    <a:pt x="750" y="1382"/>
                    <a:pt x="1413" y="2367"/>
                    <a:pt x="2114" y="3297"/>
                  </a:cubicBezTo>
                  <a:cubicBezTo>
                    <a:pt x="2185" y="3388"/>
                    <a:pt x="2281" y="3427"/>
                    <a:pt x="2375" y="3427"/>
                  </a:cubicBezTo>
                  <a:cubicBezTo>
                    <a:pt x="2591" y="3427"/>
                    <a:pt x="2794" y="3219"/>
                    <a:pt x="2645" y="2978"/>
                  </a:cubicBezTo>
                  <a:cubicBezTo>
                    <a:pt x="2017" y="2002"/>
                    <a:pt x="1327" y="1038"/>
                    <a:pt x="614" y="118"/>
                  </a:cubicBezTo>
                  <a:cubicBezTo>
                    <a:pt x="549" y="36"/>
                    <a:pt x="460" y="1"/>
                    <a:pt x="37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1"/>
            <p:cNvSpPr/>
            <p:nvPr/>
          </p:nvSpPr>
          <p:spPr>
            <a:xfrm>
              <a:off x="1379759" y="1751084"/>
              <a:ext cx="17332" cy="73676"/>
            </a:xfrm>
            <a:custGeom>
              <a:avLst/>
              <a:gdLst/>
              <a:ahLst/>
              <a:cxnLst/>
              <a:rect l="l" t="t" r="r" b="b"/>
              <a:pathLst>
                <a:path w="1004" h="4268" extrusionOk="0">
                  <a:moveTo>
                    <a:pt x="341" y="0"/>
                  </a:moveTo>
                  <a:cubicBezTo>
                    <a:pt x="179" y="0"/>
                    <a:pt x="1" y="142"/>
                    <a:pt x="30" y="353"/>
                  </a:cubicBezTo>
                  <a:cubicBezTo>
                    <a:pt x="216" y="1602"/>
                    <a:pt x="31" y="2752"/>
                    <a:pt x="33" y="3991"/>
                  </a:cubicBezTo>
                  <a:cubicBezTo>
                    <a:pt x="35" y="4173"/>
                    <a:pt x="170" y="4267"/>
                    <a:pt x="310" y="4267"/>
                  </a:cubicBezTo>
                  <a:cubicBezTo>
                    <a:pt x="427" y="4267"/>
                    <a:pt x="548" y="4201"/>
                    <a:pt x="596" y="4066"/>
                  </a:cubicBezTo>
                  <a:cubicBezTo>
                    <a:pt x="1004" y="2876"/>
                    <a:pt x="828" y="1416"/>
                    <a:pt x="578" y="204"/>
                  </a:cubicBezTo>
                  <a:cubicBezTo>
                    <a:pt x="548" y="61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1"/>
            <p:cNvSpPr/>
            <p:nvPr/>
          </p:nvSpPr>
          <p:spPr>
            <a:xfrm>
              <a:off x="1400077" y="1846736"/>
              <a:ext cx="20767" cy="75178"/>
            </a:xfrm>
            <a:custGeom>
              <a:avLst/>
              <a:gdLst/>
              <a:ahLst/>
              <a:cxnLst/>
              <a:rect l="l" t="t" r="r" b="b"/>
              <a:pathLst>
                <a:path w="1203" h="4355" extrusionOk="0">
                  <a:moveTo>
                    <a:pt x="624" y="0"/>
                  </a:moveTo>
                  <a:cubicBezTo>
                    <a:pt x="500" y="0"/>
                    <a:pt x="373" y="84"/>
                    <a:pt x="373" y="236"/>
                  </a:cubicBezTo>
                  <a:cubicBezTo>
                    <a:pt x="387" y="876"/>
                    <a:pt x="406" y="1514"/>
                    <a:pt x="343" y="2147"/>
                  </a:cubicBezTo>
                  <a:cubicBezTo>
                    <a:pt x="283" y="2787"/>
                    <a:pt x="78" y="3392"/>
                    <a:pt x="16" y="4026"/>
                  </a:cubicBezTo>
                  <a:cubicBezTo>
                    <a:pt x="1" y="4228"/>
                    <a:pt x="186" y="4355"/>
                    <a:pt x="364" y="4355"/>
                  </a:cubicBezTo>
                  <a:cubicBezTo>
                    <a:pt x="475" y="4355"/>
                    <a:pt x="584" y="4305"/>
                    <a:pt x="638" y="4192"/>
                  </a:cubicBezTo>
                  <a:cubicBezTo>
                    <a:pt x="1203" y="3040"/>
                    <a:pt x="1152" y="1399"/>
                    <a:pt x="852" y="173"/>
                  </a:cubicBezTo>
                  <a:cubicBezTo>
                    <a:pt x="823" y="55"/>
                    <a:pt x="724" y="0"/>
                    <a:pt x="6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1"/>
            <p:cNvSpPr/>
            <p:nvPr/>
          </p:nvSpPr>
          <p:spPr>
            <a:xfrm>
              <a:off x="1392344" y="1943131"/>
              <a:ext cx="18730" cy="49785"/>
            </a:xfrm>
            <a:custGeom>
              <a:avLst/>
              <a:gdLst/>
              <a:ahLst/>
              <a:cxnLst/>
              <a:rect l="l" t="t" r="r" b="b"/>
              <a:pathLst>
                <a:path w="1085" h="2884" extrusionOk="0">
                  <a:moveTo>
                    <a:pt x="671" y="0"/>
                  </a:moveTo>
                  <a:cubicBezTo>
                    <a:pt x="540" y="0"/>
                    <a:pt x="417" y="76"/>
                    <a:pt x="381" y="254"/>
                  </a:cubicBezTo>
                  <a:cubicBezTo>
                    <a:pt x="220" y="1022"/>
                    <a:pt x="119" y="1806"/>
                    <a:pt x="23" y="2589"/>
                  </a:cubicBezTo>
                  <a:cubicBezTo>
                    <a:pt x="0" y="2778"/>
                    <a:pt x="163" y="2883"/>
                    <a:pt x="325" y="2883"/>
                  </a:cubicBezTo>
                  <a:cubicBezTo>
                    <a:pt x="454" y="2883"/>
                    <a:pt x="583" y="2816"/>
                    <a:pt x="615" y="2670"/>
                  </a:cubicBezTo>
                  <a:cubicBezTo>
                    <a:pt x="782" y="1928"/>
                    <a:pt x="943" y="1186"/>
                    <a:pt x="1046" y="435"/>
                  </a:cubicBezTo>
                  <a:cubicBezTo>
                    <a:pt x="1084" y="175"/>
                    <a:pt x="869" y="0"/>
                    <a:pt x="67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1"/>
            <p:cNvSpPr/>
            <p:nvPr/>
          </p:nvSpPr>
          <p:spPr>
            <a:xfrm>
              <a:off x="1320496" y="1805099"/>
              <a:ext cx="37563" cy="88470"/>
            </a:xfrm>
            <a:custGeom>
              <a:avLst/>
              <a:gdLst/>
              <a:ahLst/>
              <a:cxnLst/>
              <a:rect l="l" t="t" r="r" b="b"/>
              <a:pathLst>
                <a:path w="2176" h="5125" extrusionOk="0">
                  <a:moveTo>
                    <a:pt x="1865" y="1"/>
                  </a:moveTo>
                  <a:cubicBezTo>
                    <a:pt x="1786" y="1"/>
                    <a:pt x="1711" y="37"/>
                    <a:pt x="1670" y="124"/>
                  </a:cubicBezTo>
                  <a:cubicBezTo>
                    <a:pt x="1004" y="1545"/>
                    <a:pt x="274" y="3171"/>
                    <a:pt x="34" y="4730"/>
                  </a:cubicBezTo>
                  <a:cubicBezTo>
                    <a:pt x="0" y="4936"/>
                    <a:pt x="194" y="5124"/>
                    <a:pt x="371" y="5124"/>
                  </a:cubicBezTo>
                  <a:cubicBezTo>
                    <a:pt x="459" y="5124"/>
                    <a:pt x="543" y="5077"/>
                    <a:pt x="592" y="4961"/>
                  </a:cubicBezTo>
                  <a:cubicBezTo>
                    <a:pt x="1223" y="3482"/>
                    <a:pt x="1608" y="1843"/>
                    <a:pt x="2117" y="311"/>
                  </a:cubicBezTo>
                  <a:cubicBezTo>
                    <a:pt x="2175" y="136"/>
                    <a:pt x="2015" y="1"/>
                    <a:pt x="18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1"/>
            <p:cNvSpPr/>
            <p:nvPr/>
          </p:nvSpPr>
          <p:spPr>
            <a:xfrm>
              <a:off x="1338501" y="1890204"/>
              <a:ext cx="39393" cy="81583"/>
            </a:xfrm>
            <a:custGeom>
              <a:avLst/>
              <a:gdLst/>
              <a:ahLst/>
              <a:cxnLst/>
              <a:rect l="l" t="t" r="r" b="b"/>
              <a:pathLst>
                <a:path w="2282" h="4726" extrusionOk="0">
                  <a:moveTo>
                    <a:pt x="2058" y="0"/>
                  </a:moveTo>
                  <a:cubicBezTo>
                    <a:pt x="1999" y="0"/>
                    <a:pt x="1939" y="29"/>
                    <a:pt x="1900" y="95"/>
                  </a:cubicBezTo>
                  <a:cubicBezTo>
                    <a:pt x="1491" y="763"/>
                    <a:pt x="1226" y="1539"/>
                    <a:pt x="919" y="2259"/>
                  </a:cubicBezTo>
                  <a:cubicBezTo>
                    <a:pt x="633" y="2933"/>
                    <a:pt x="331" y="3598"/>
                    <a:pt x="89" y="4287"/>
                  </a:cubicBezTo>
                  <a:cubicBezTo>
                    <a:pt x="0" y="4529"/>
                    <a:pt x="239" y="4725"/>
                    <a:pt x="455" y="4725"/>
                  </a:cubicBezTo>
                  <a:cubicBezTo>
                    <a:pt x="566" y="4725"/>
                    <a:pt x="671" y="4674"/>
                    <a:pt x="724" y="4551"/>
                  </a:cubicBezTo>
                  <a:cubicBezTo>
                    <a:pt x="1010" y="3876"/>
                    <a:pt x="1252" y="3187"/>
                    <a:pt x="1500" y="2497"/>
                  </a:cubicBezTo>
                  <a:cubicBezTo>
                    <a:pt x="1763" y="1762"/>
                    <a:pt x="2096" y="1014"/>
                    <a:pt x="2254" y="241"/>
                  </a:cubicBezTo>
                  <a:cubicBezTo>
                    <a:pt x="2281" y="102"/>
                    <a:pt x="2170" y="0"/>
                    <a:pt x="205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1"/>
            <p:cNvSpPr/>
            <p:nvPr/>
          </p:nvSpPr>
          <p:spPr>
            <a:xfrm>
              <a:off x="1233319" y="1731784"/>
              <a:ext cx="56966" cy="46989"/>
            </a:xfrm>
            <a:custGeom>
              <a:avLst/>
              <a:gdLst/>
              <a:ahLst/>
              <a:cxnLst/>
              <a:rect l="l" t="t" r="r" b="b"/>
              <a:pathLst>
                <a:path w="3300" h="2722" extrusionOk="0">
                  <a:moveTo>
                    <a:pt x="2872" y="0"/>
                  </a:moveTo>
                  <a:cubicBezTo>
                    <a:pt x="2807" y="0"/>
                    <a:pt x="2739" y="22"/>
                    <a:pt x="2678" y="75"/>
                  </a:cubicBezTo>
                  <a:cubicBezTo>
                    <a:pt x="1818" y="784"/>
                    <a:pt x="993" y="1544"/>
                    <a:pt x="183" y="2314"/>
                  </a:cubicBezTo>
                  <a:cubicBezTo>
                    <a:pt x="0" y="2488"/>
                    <a:pt x="172" y="2722"/>
                    <a:pt x="371" y="2722"/>
                  </a:cubicBezTo>
                  <a:cubicBezTo>
                    <a:pt x="427" y="2722"/>
                    <a:pt x="486" y="2703"/>
                    <a:pt x="539" y="2659"/>
                  </a:cubicBezTo>
                  <a:cubicBezTo>
                    <a:pt x="1407" y="1961"/>
                    <a:pt x="2270" y="1237"/>
                    <a:pt x="3088" y="478"/>
                  </a:cubicBezTo>
                  <a:cubicBezTo>
                    <a:pt x="3299" y="275"/>
                    <a:pt x="3101" y="0"/>
                    <a:pt x="287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1"/>
            <p:cNvSpPr/>
            <p:nvPr/>
          </p:nvSpPr>
          <p:spPr>
            <a:xfrm>
              <a:off x="1281119" y="1932118"/>
              <a:ext cx="36873" cy="59297"/>
            </a:xfrm>
            <a:custGeom>
              <a:avLst/>
              <a:gdLst/>
              <a:ahLst/>
              <a:cxnLst/>
              <a:rect l="l" t="t" r="r" b="b"/>
              <a:pathLst>
                <a:path w="2136" h="3435" extrusionOk="0">
                  <a:moveTo>
                    <a:pt x="1715" y="0"/>
                  </a:moveTo>
                  <a:cubicBezTo>
                    <a:pt x="1620" y="0"/>
                    <a:pt x="1526" y="48"/>
                    <a:pt x="1465" y="163"/>
                  </a:cubicBezTo>
                  <a:cubicBezTo>
                    <a:pt x="968" y="1096"/>
                    <a:pt x="548" y="2088"/>
                    <a:pt x="98" y="3049"/>
                  </a:cubicBezTo>
                  <a:cubicBezTo>
                    <a:pt x="1" y="3250"/>
                    <a:pt x="174" y="3434"/>
                    <a:pt x="343" y="3434"/>
                  </a:cubicBezTo>
                  <a:cubicBezTo>
                    <a:pt x="421" y="3434"/>
                    <a:pt x="498" y="3396"/>
                    <a:pt x="549" y="3302"/>
                  </a:cubicBezTo>
                  <a:cubicBezTo>
                    <a:pt x="1040" y="2370"/>
                    <a:pt x="1577" y="1440"/>
                    <a:pt x="2021" y="482"/>
                  </a:cubicBezTo>
                  <a:cubicBezTo>
                    <a:pt x="2136" y="229"/>
                    <a:pt x="1923" y="0"/>
                    <a:pt x="171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1"/>
            <p:cNvSpPr/>
            <p:nvPr/>
          </p:nvSpPr>
          <p:spPr>
            <a:xfrm>
              <a:off x="1173089" y="1720408"/>
              <a:ext cx="75731" cy="32574"/>
            </a:xfrm>
            <a:custGeom>
              <a:avLst/>
              <a:gdLst/>
              <a:ahLst/>
              <a:cxnLst/>
              <a:rect l="l" t="t" r="r" b="b"/>
              <a:pathLst>
                <a:path w="4387" h="1887" extrusionOk="0">
                  <a:moveTo>
                    <a:pt x="3987" y="1"/>
                  </a:moveTo>
                  <a:cubicBezTo>
                    <a:pt x="3964" y="1"/>
                    <a:pt x="3939" y="4"/>
                    <a:pt x="3913" y="12"/>
                  </a:cubicBezTo>
                  <a:cubicBezTo>
                    <a:pt x="2674" y="410"/>
                    <a:pt x="1463" y="933"/>
                    <a:pt x="251" y="1410"/>
                  </a:cubicBezTo>
                  <a:cubicBezTo>
                    <a:pt x="1" y="1508"/>
                    <a:pt x="65" y="1886"/>
                    <a:pt x="296" y="1886"/>
                  </a:cubicBezTo>
                  <a:cubicBezTo>
                    <a:pt x="321" y="1886"/>
                    <a:pt x="348" y="1882"/>
                    <a:pt x="377" y="1872"/>
                  </a:cubicBezTo>
                  <a:cubicBezTo>
                    <a:pt x="1631" y="1430"/>
                    <a:pt x="2903" y="1031"/>
                    <a:pt x="4124" y="518"/>
                  </a:cubicBezTo>
                  <a:cubicBezTo>
                    <a:pt x="4387" y="404"/>
                    <a:pt x="4236" y="1"/>
                    <a:pt x="398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1"/>
            <p:cNvSpPr/>
            <p:nvPr/>
          </p:nvSpPr>
          <p:spPr>
            <a:xfrm>
              <a:off x="1112030" y="1762132"/>
              <a:ext cx="83654" cy="44451"/>
            </a:xfrm>
            <a:custGeom>
              <a:avLst/>
              <a:gdLst/>
              <a:ahLst/>
              <a:cxnLst/>
              <a:rect l="l" t="t" r="r" b="b"/>
              <a:pathLst>
                <a:path w="4846" h="2575" extrusionOk="0">
                  <a:moveTo>
                    <a:pt x="4464" y="0"/>
                  </a:moveTo>
                  <a:cubicBezTo>
                    <a:pt x="4419" y="0"/>
                    <a:pt x="4371" y="13"/>
                    <a:pt x="4321" y="41"/>
                  </a:cubicBezTo>
                  <a:cubicBezTo>
                    <a:pt x="2986" y="773"/>
                    <a:pt x="1697" y="1504"/>
                    <a:pt x="274" y="2065"/>
                  </a:cubicBezTo>
                  <a:cubicBezTo>
                    <a:pt x="1" y="2171"/>
                    <a:pt x="69" y="2574"/>
                    <a:pt x="320" y="2574"/>
                  </a:cubicBezTo>
                  <a:cubicBezTo>
                    <a:pt x="347" y="2574"/>
                    <a:pt x="377" y="2569"/>
                    <a:pt x="408" y="2559"/>
                  </a:cubicBezTo>
                  <a:cubicBezTo>
                    <a:pt x="1862" y="2043"/>
                    <a:pt x="3333" y="1409"/>
                    <a:pt x="4599" y="521"/>
                  </a:cubicBezTo>
                  <a:cubicBezTo>
                    <a:pt x="4845" y="348"/>
                    <a:pt x="4703" y="0"/>
                    <a:pt x="446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1"/>
            <p:cNvSpPr/>
            <p:nvPr/>
          </p:nvSpPr>
          <p:spPr>
            <a:xfrm>
              <a:off x="1117761" y="1803320"/>
              <a:ext cx="79787" cy="44209"/>
            </a:xfrm>
            <a:custGeom>
              <a:avLst/>
              <a:gdLst/>
              <a:ahLst/>
              <a:cxnLst/>
              <a:rect l="l" t="t" r="r" b="b"/>
              <a:pathLst>
                <a:path w="4622" h="2561" extrusionOk="0">
                  <a:moveTo>
                    <a:pt x="4148" y="1"/>
                  </a:moveTo>
                  <a:cubicBezTo>
                    <a:pt x="4096" y="1"/>
                    <a:pt x="4042" y="17"/>
                    <a:pt x="3991" y="54"/>
                  </a:cubicBezTo>
                  <a:cubicBezTo>
                    <a:pt x="2821" y="901"/>
                    <a:pt x="1644" y="1577"/>
                    <a:pt x="275" y="2062"/>
                  </a:cubicBezTo>
                  <a:cubicBezTo>
                    <a:pt x="0" y="2162"/>
                    <a:pt x="73" y="2560"/>
                    <a:pt x="332" y="2560"/>
                  </a:cubicBezTo>
                  <a:cubicBezTo>
                    <a:pt x="355" y="2560"/>
                    <a:pt x="380" y="2557"/>
                    <a:pt x="407" y="2550"/>
                  </a:cubicBezTo>
                  <a:cubicBezTo>
                    <a:pt x="1850" y="2163"/>
                    <a:pt x="3225" y="1502"/>
                    <a:pt x="4391" y="561"/>
                  </a:cubicBezTo>
                  <a:cubicBezTo>
                    <a:pt x="4622" y="371"/>
                    <a:pt x="4400" y="1"/>
                    <a:pt x="41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1"/>
            <p:cNvSpPr/>
            <p:nvPr/>
          </p:nvSpPr>
          <p:spPr>
            <a:xfrm>
              <a:off x="1193183" y="1991260"/>
              <a:ext cx="42535" cy="48628"/>
            </a:xfrm>
            <a:custGeom>
              <a:avLst/>
              <a:gdLst/>
              <a:ahLst/>
              <a:cxnLst/>
              <a:rect l="l" t="t" r="r" b="b"/>
              <a:pathLst>
                <a:path w="2464" h="2817" extrusionOk="0">
                  <a:moveTo>
                    <a:pt x="294" y="0"/>
                  </a:moveTo>
                  <a:cubicBezTo>
                    <a:pt x="193" y="0"/>
                    <a:pt x="86" y="70"/>
                    <a:pt x="68" y="204"/>
                  </a:cubicBezTo>
                  <a:cubicBezTo>
                    <a:pt x="0" y="719"/>
                    <a:pt x="134" y="1232"/>
                    <a:pt x="401" y="1675"/>
                  </a:cubicBezTo>
                  <a:cubicBezTo>
                    <a:pt x="747" y="2258"/>
                    <a:pt x="1331" y="2703"/>
                    <a:pt x="2011" y="2813"/>
                  </a:cubicBezTo>
                  <a:cubicBezTo>
                    <a:pt x="2028" y="2815"/>
                    <a:pt x="2045" y="2817"/>
                    <a:pt x="2061" y="2817"/>
                  </a:cubicBezTo>
                  <a:cubicBezTo>
                    <a:pt x="2353" y="2817"/>
                    <a:pt x="2464" y="2392"/>
                    <a:pt x="2147" y="2301"/>
                  </a:cubicBezTo>
                  <a:cubicBezTo>
                    <a:pt x="1165" y="2018"/>
                    <a:pt x="523" y="1234"/>
                    <a:pt x="490" y="203"/>
                  </a:cubicBezTo>
                  <a:cubicBezTo>
                    <a:pt x="486" y="66"/>
                    <a:pt x="392" y="0"/>
                    <a:pt x="2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1"/>
            <p:cNvSpPr/>
            <p:nvPr/>
          </p:nvSpPr>
          <p:spPr>
            <a:xfrm>
              <a:off x="1103986" y="1845908"/>
              <a:ext cx="72744" cy="42207"/>
            </a:xfrm>
            <a:custGeom>
              <a:avLst/>
              <a:gdLst/>
              <a:ahLst/>
              <a:cxnLst/>
              <a:rect l="l" t="t" r="r" b="b"/>
              <a:pathLst>
                <a:path w="4214" h="2445" extrusionOk="0">
                  <a:moveTo>
                    <a:pt x="3748" y="1"/>
                  </a:moveTo>
                  <a:cubicBezTo>
                    <a:pt x="3694" y="1"/>
                    <a:pt x="3638" y="18"/>
                    <a:pt x="3584" y="59"/>
                  </a:cubicBezTo>
                  <a:cubicBezTo>
                    <a:pt x="2480" y="902"/>
                    <a:pt x="1423" y="1551"/>
                    <a:pt x="170" y="2140"/>
                  </a:cubicBezTo>
                  <a:cubicBezTo>
                    <a:pt x="1" y="2218"/>
                    <a:pt x="112" y="2444"/>
                    <a:pt x="264" y="2444"/>
                  </a:cubicBezTo>
                  <a:cubicBezTo>
                    <a:pt x="273" y="2444"/>
                    <a:pt x="282" y="2444"/>
                    <a:pt x="292" y="2442"/>
                  </a:cubicBezTo>
                  <a:cubicBezTo>
                    <a:pt x="1628" y="2179"/>
                    <a:pt x="2990" y="1494"/>
                    <a:pt x="3994" y="578"/>
                  </a:cubicBezTo>
                  <a:cubicBezTo>
                    <a:pt x="4213" y="375"/>
                    <a:pt x="3998" y="1"/>
                    <a:pt x="37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1"/>
            <p:cNvSpPr/>
            <p:nvPr/>
          </p:nvSpPr>
          <p:spPr>
            <a:xfrm>
              <a:off x="1176127" y="2028823"/>
              <a:ext cx="39600" cy="36372"/>
            </a:xfrm>
            <a:custGeom>
              <a:avLst/>
              <a:gdLst/>
              <a:ahLst/>
              <a:cxnLst/>
              <a:rect l="l" t="t" r="r" b="b"/>
              <a:pathLst>
                <a:path w="2294" h="2107" extrusionOk="0">
                  <a:moveTo>
                    <a:pt x="210" y="0"/>
                  </a:moveTo>
                  <a:cubicBezTo>
                    <a:pt x="193" y="0"/>
                    <a:pt x="176" y="3"/>
                    <a:pt x="160" y="8"/>
                  </a:cubicBezTo>
                  <a:cubicBezTo>
                    <a:pt x="73" y="31"/>
                    <a:pt x="1" y="111"/>
                    <a:pt x="42" y="214"/>
                  </a:cubicBezTo>
                  <a:cubicBezTo>
                    <a:pt x="339" y="1059"/>
                    <a:pt x="1013" y="1713"/>
                    <a:pt x="1822" y="2076"/>
                  </a:cubicBezTo>
                  <a:cubicBezTo>
                    <a:pt x="1860" y="2096"/>
                    <a:pt x="1903" y="2106"/>
                    <a:pt x="1945" y="2106"/>
                  </a:cubicBezTo>
                  <a:cubicBezTo>
                    <a:pt x="1969" y="2106"/>
                    <a:pt x="1992" y="2103"/>
                    <a:pt x="2015" y="2097"/>
                  </a:cubicBezTo>
                  <a:cubicBezTo>
                    <a:pt x="2221" y="2042"/>
                    <a:pt x="2293" y="1713"/>
                    <a:pt x="2016" y="1608"/>
                  </a:cubicBezTo>
                  <a:cubicBezTo>
                    <a:pt x="1271" y="1308"/>
                    <a:pt x="749" y="766"/>
                    <a:pt x="355" y="82"/>
                  </a:cubicBezTo>
                  <a:cubicBezTo>
                    <a:pt x="324" y="30"/>
                    <a:pt x="268" y="0"/>
                    <a:pt x="2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1"/>
            <p:cNvSpPr/>
            <p:nvPr/>
          </p:nvSpPr>
          <p:spPr>
            <a:xfrm>
              <a:off x="1029911" y="1753500"/>
              <a:ext cx="78251" cy="48784"/>
            </a:xfrm>
            <a:custGeom>
              <a:avLst/>
              <a:gdLst/>
              <a:ahLst/>
              <a:cxnLst/>
              <a:rect l="l" t="t" r="r" b="b"/>
              <a:pathLst>
                <a:path w="4533" h="2826" extrusionOk="0">
                  <a:moveTo>
                    <a:pt x="4110" y="1"/>
                  </a:moveTo>
                  <a:cubicBezTo>
                    <a:pt x="4064" y="1"/>
                    <a:pt x="4014" y="13"/>
                    <a:pt x="3963" y="42"/>
                  </a:cubicBezTo>
                  <a:cubicBezTo>
                    <a:pt x="2697" y="761"/>
                    <a:pt x="1457" y="1547"/>
                    <a:pt x="241" y="2326"/>
                  </a:cubicBezTo>
                  <a:cubicBezTo>
                    <a:pt x="0" y="2482"/>
                    <a:pt x="145" y="2826"/>
                    <a:pt x="379" y="2826"/>
                  </a:cubicBezTo>
                  <a:cubicBezTo>
                    <a:pt x="421" y="2826"/>
                    <a:pt x="467" y="2814"/>
                    <a:pt x="514" y="2788"/>
                  </a:cubicBezTo>
                  <a:cubicBezTo>
                    <a:pt x="1773" y="2071"/>
                    <a:pt x="3041" y="1337"/>
                    <a:pt x="4261" y="550"/>
                  </a:cubicBezTo>
                  <a:cubicBezTo>
                    <a:pt x="4533" y="380"/>
                    <a:pt x="4369" y="1"/>
                    <a:pt x="41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1"/>
            <p:cNvSpPr/>
            <p:nvPr/>
          </p:nvSpPr>
          <p:spPr>
            <a:xfrm>
              <a:off x="1038007" y="1831148"/>
              <a:ext cx="53099" cy="38357"/>
            </a:xfrm>
            <a:custGeom>
              <a:avLst/>
              <a:gdLst/>
              <a:ahLst/>
              <a:cxnLst/>
              <a:rect l="l" t="t" r="r" b="b"/>
              <a:pathLst>
                <a:path w="3076" h="2222" extrusionOk="0">
                  <a:moveTo>
                    <a:pt x="2670" y="1"/>
                  </a:moveTo>
                  <a:cubicBezTo>
                    <a:pt x="2619" y="1"/>
                    <a:pt x="2564" y="17"/>
                    <a:pt x="2508" y="54"/>
                  </a:cubicBezTo>
                  <a:cubicBezTo>
                    <a:pt x="1720" y="583"/>
                    <a:pt x="971" y="1181"/>
                    <a:pt x="213" y="1743"/>
                  </a:cubicBezTo>
                  <a:cubicBezTo>
                    <a:pt x="0" y="1900"/>
                    <a:pt x="126" y="2222"/>
                    <a:pt x="333" y="2222"/>
                  </a:cubicBezTo>
                  <a:cubicBezTo>
                    <a:pt x="376" y="2222"/>
                    <a:pt x="423" y="2207"/>
                    <a:pt x="471" y="2175"/>
                  </a:cubicBezTo>
                  <a:cubicBezTo>
                    <a:pt x="1253" y="1648"/>
                    <a:pt x="2061" y="1146"/>
                    <a:pt x="2820" y="585"/>
                  </a:cubicBezTo>
                  <a:cubicBezTo>
                    <a:pt x="3075" y="393"/>
                    <a:pt x="2922" y="1"/>
                    <a:pt x="267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41"/>
          <p:cNvGrpSpPr/>
          <p:nvPr/>
        </p:nvGrpSpPr>
        <p:grpSpPr>
          <a:xfrm>
            <a:off x="4237832" y="327234"/>
            <a:ext cx="535612" cy="549745"/>
            <a:chOff x="891532" y="2489185"/>
            <a:chExt cx="855063" cy="877626"/>
          </a:xfrm>
        </p:grpSpPr>
        <p:sp>
          <p:nvSpPr>
            <p:cNvPr id="1312" name="Google Shape;1312;p41"/>
            <p:cNvSpPr/>
            <p:nvPr/>
          </p:nvSpPr>
          <p:spPr>
            <a:xfrm>
              <a:off x="1113705" y="2489185"/>
              <a:ext cx="538452" cy="644703"/>
            </a:xfrm>
            <a:custGeom>
              <a:avLst/>
              <a:gdLst/>
              <a:ahLst/>
              <a:cxnLst/>
              <a:rect l="l" t="t" r="r" b="b"/>
              <a:pathLst>
                <a:path w="31192" h="37347" extrusionOk="0">
                  <a:moveTo>
                    <a:pt x="12856" y="1"/>
                  </a:moveTo>
                  <a:cubicBezTo>
                    <a:pt x="8003" y="1"/>
                    <a:pt x="1" y="8912"/>
                    <a:pt x="1" y="19225"/>
                  </a:cubicBezTo>
                  <a:cubicBezTo>
                    <a:pt x="1" y="29448"/>
                    <a:pt x="1496" y="37346"/>
                    <a:pt x="12567" y="37346"/>
                  </a:cubicBezTo>
                  <a:cubicBezTo>
                    <a:pt x="12663" y="37346"/>
                    <a:pt x="12759" y="37345"/>
                    <a:pt x="12856" y="37344"/>
                  </a:cubicBezTo>
                  <a:cubicBezTo>
                    <a:pt x="31192" y="37121"/>
                    <a:pt x="24572" y="29051"/>
                    <a:pt x="24572" y="18738"/>
                  </a:cubicBezTo>
                  <a:cubicBezTo>
                    <a:pt x="24572" y="8427"/>
                    <a:pt x="17711" y="1"/>
                    <a:pt x="128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1"/>
            <p:cNvSpPr/>
            <p:nvPr/>
          </p:nvSpPr>
          <p:spPr>
            <a:xfrm>
              <a:off x="1278616" y="2623851"/>
              <a:ext cx="109600" cy="105560"/>
            </a:xfrm>
            <a:custGeom>
              <a:avLst/>
              <a:gdLst/>
              <a:ahLst/>
              <a:cxnLst/>
              <a:rect l="l" t="t" r="r" b="b"/>
              <a:pathLst>
                <a:path w="6349" h="6115" extrusionOk="0">
                  <a:moveTo>
                    <a:pt x="4212" y="1813"/>
                  </a:moveTo>
                  <a:cubicBezTo>
                    <a:pt x="3955" y="2503"/>
                    <a:pt x="3690" y="3168"/>
                    <a:pt x="3465" y="3684"/>
                  </a:cubicBezTo>
                  <a:cubicBezTo>
                    <a:pt x="3074" y="3029"/>
                    <a:pt x="2720" y="2434"/>
                    <a:pt x="2437" y="1958"/>
                  </a:cubicBezTo>
                  <a:cubicBezTo>
                    <a:pt x="2719" y="1935"/>
                    <a:pt x="3015" y="1910"/>
                    <a:pt x="3307" y="1887"/>
                  </a:cubicBezTo>
                  <a:cubicBezTo>
                    <a:pt x="3611" y="1862"/>
                    <a:pt x="3918" y="1838"/>
                    <a:pt x="4212" y="1813"/>
                  </a:cubicBezTo>
                  <a:close/>
                  <a:moveTo>
                    <a:pt x="5460" y="0"/>
                  </a:moveTo>
                  <a:cubicBezTo>
                    <a:pt x="5423" y="0"/>
                    <a:pt x="5386" y="3"/>
                    <a:pt x="5349" y="8"/>
                  </a:cubicBezTo>
                  <a:cubicBezTo>
                    <a:pt x="4842" y="72"/>
                    <a:pt x="3994" y="140"/>
                    <a:pt x="3172" y="206"/>
                  </a:cubicBezTo>
                  <a:cubicBezTo>
                    <a:pt x="2298" y="276"/>
                    <a:pt x="1473" y="342"/>
                    <a:pt x="929" y="411"/>
                  </a:cubicBezTo>
                  <a:cubicBezTo>
                    <a:pt x="326" y="487"/>
                    <a:pt x="0" y="1155"/>
                    <a:pt x="310" y="1678"/>
                  </a:cubicBezTo>
                  <a:cubicBezTo>
                    <a:pt x="310" y="1678"/>
                    <a:pt x="1413" y="3541"/>
                    <a:pt x="2680" y="5657"/>
                  </a:cubicBezTo>
                  <a:cubicBezTo>
                    <a:pt x="2853" y="5945"/>
                    <a:pt x="3150" y="6114"/>
                    <a:pt x="3472" y="6114"/>
                  </a:cubicBezTo>
                  <a:cubicBezTo>
                    <a:pt x="3504" y="6113"/>
                    <a:pt x="3536" y="6112"/>
                    <a:pt x="3568" y="6109"/>
                  </a:cubicBezTo>
                  <a:cubicBezTo>
                    <a:pt x="4063" y="6056"/>
                    <a:pt x="4574" y="6004"/>
                    <a:pt x="6254" y="1118"/>
                  </a:cubicBezTo>
                  <a:cubicBezTo>
                    <a:pt x="6348" y="841"/>
                    <a:pt x="6294" y="538"/>
                    <a:pt x="6110" y="312"/>
                  </a:cubicBezTo>
                  <a:cubicBezTo>
                    <a:pt x="5950" y="114"/>
                    <a:pt x="5710" y="0"/>
                    <a:pt x="5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1"/>
            <p:cNvSpPr/>
            <p:nvPr/>
          </p:nvSpPr>
          <p:spPr>
            <a:xfrm>
              <a:off x="1244540" y="2550347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0"/>
                  </a:moveTo>
                  <a:cubicBezTo>
                    <a:pt x="752" y="0"/>
                    <a:pt x="0" y="926"/>
                    <a:pt x="0" y="2067"/>
                  </a:cubicBezTo>
                  <a:cubicBezTo>
                    <a:pt x="0" y="3209"/>
                    <a:pt x="752" y="4134"/>
                    <a:pt x="1679" y="4134"/>
                  </a:cubicBezTo>
                  <a:cubicBezTo>
                    <a:pt x="2605" y="4134"/>
                    <a:pt x="3358" y="3209"/>
                    <a:pt x="3358" y="2067"/>
                  </a:cubicBezTo>
                  <a:cubicBezTo>
                    <a:pt x="3358" y="926"/>
                    <a:pt x="2605" y="0"/>
                    <a:pt x="16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1"/>
            <p:cNvSpPr/>
            <p:nvPr/>
          </p:nvSpPr>
          <p:spPr>
            <a:xfrm>
              <a:off x="1349532" y="2544995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1"/>
                  </a:moveTo>
                  <a:cubicBezTo>
                    <a:pt x="737" y="1"/>
                    <a:pt x="0" y="908"/>
                    <a:pt x="0" y="2067"/>
                  </a:cubicBezTo>
                  <a:cubicBezTo>
                    <a:pt x="0" y="3226"/>
                    <a:pt x="737" y="4135"/>
                    <a:pt x="1679" y="4135"/>
                  </a:cubicBezTo>
                  <a:cubicBezTo>
                    <a:pt x="2621" y="4135"/>
                    <a:pt x="3358" y="3227"/>
                    <a:pt x="3358" y="2067"/>
                  </a:cubicBezTo>
                  <a:cubicBezTo>
                    <a:pt x="3358" y="908"/>
                    <a:pt x="2621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1"/>
            <p:cNvSpPr/>
            <p:nvPr/>
          </p:nvSpPr>
          <p:spPr>
            <a:xfrm>
              <a:off x="891532" y="2489185"/>
              <a:ext cx="855063" cy="877626"/>
            </a:xfrm>
            <a:custGeom>
              <a:avLst/>
              <a:gdLst/>
              <a:ahLst/>
              <a:cxnLst/>
              <a:rect l="l" t="t" r="r" b="b"/>
              <a:pathLst>
                <a:path w="49533" h="50840" extrusionOk="0">
                  <a:moveTo>
                    <a:pt x="27807" y="20354"/>
                  </a:moveTo>
                  <a:cubicBezTo>
                    <a:pt x="28755" y="20354"/>
                    <a:pt x="29592" y="20595"/>
                    <a:pt x="30192" y="21055"/>
                  </a:cubicBezTo>
                  <a:cubicBezTo>
                    <a:pt x="30342" y="21173"/>
                    <a:pt x="30481" y="21306"/>
                    <a:pt x="30607" y="21450"/>
                  </a:cubicBezTo>
                  <a:lnTo>
                    <a:pt x="24031" y="21572"/>
                  </a:lnTo>
                  <a:cubicBezTo>
                    <a:pt x="25029" y="20909"/>
                    <a:pt x="26173" y="20453"/>
                    <a:pt x="27442" y="20366"/>
                  </a:cubicBezTo>
                  <a:cubicBezTo>
                    <a:pt x="27565" y="20358"/>
                    <a:pt x="27687" y="20354"/>
                    <a:pt x="27807" y="20354"/>
                  </a:cubicBezTo>
                  <a:close/>
                  <a:moveTo>
                    <a:pt x="31531" y="23120"/>
                  </a:moveTo>
                  <a:cubicBezTo>
                    <a:pt x="31606" y="23329"/>
                    <a:pt x="31677" y="23543"/>
                    <a:pt x="31742" y="23765"/>
                  </a:cubicBezTo>
                  <a:cubicBezTo>
                    <a:pt x="29811" y="23841"/>
                    <a:pt x="27870" y="23879"/>
                    <a:pt x="25930" y="23879"/>
                  </a:cubicBezTo>
                  <a:cubicBezTo>
                    <a:pt x="24506" y="23879"/>
                    <a:pt x="23083" y="23858"/>
                    <a:pt x="21664" y="23817"/>
                  </a:cubicBezTo>
                  <a:cubicBezTo>
                    <a:pt x="21801" y="23639"/>
                    <a:pt x="21947" y="23463"/>
                    <a:pt x="22097" y="23291"/>
                  </a:cubicBezTo>
                  <a:lnTo>
                    <a:pt x="22097" y="23290"/>
                  </a:lnTo>
                  <a:cubicBezTo>
                    <a:pt x="22108" y="23290"/>
                    <a:pt x="22117" y="23293"/>
                    <a:pt x="22127" y="23293"/>
                  </a:cubicBezTo>
                  <a:lnTo>
                    <a:pt x="22144" y="23293"/>
                  </a:lnTo>
                  <a:lnTo>
                    <a:pt x="31531" y="23120"/>
                  </a:lnTo>
                  <a:close/>
                  <a:moveTo>
                    <a:pt x="36354" y="11473"/>
                  </a:moveTo>
                  <a:lnTo>
                    <a:pt x="36354" y="11473"/>
                  </a:lnTo>
                  <a:cubicBezTo>
                    <a:pt x="38718" y="12308"/>
                    <a:pt x="40925" y="13432"/>
                    <a:pt x="42821" y="14462"/>
                  </a:cubicBezTo>
                  <a:cubicBezTo>
                    <a:pt x="44691" y="15477"/>
                    <a:pt x="46594" y="16618"/>
                    <a:pt x="47502" y="18422"/>
                  </a:cubicBezTo>
                  <a:cubicBezTo>
                    <a:pt x="47713" y="18841"/>
                    <a:pt x="47787" y="19182"/>
                    <a:pt x="47715" y="19410"/>
                  </a:cubicBezTo>
                  <a:cubicBezTo>
                    <a:pt x="47617" y="19720"/>
                    <a:pt x="47176" y="19904"/>
                    <a:pt x="46771" y="19904"/>
                  </a:cubicBezTo>
                  <a:cubicBezTo>
                    <a:pt x="46701" y="19904"/>
                    <a:pt x="46632" y="19898"/>
                    <a:pt x="46567" y="19887"/>
                  </a:cubicBezTo>
                  <a:cubicBezTo>
                    <a:pt x="46280" y="19839"/>
                    <a:pt x="46113" y="19806"/>
                    <a:pt x="45959" y="19744"/>
                  </a:cubicBezTo>
                  <a:cubicBezTo>
                    <a:pt x="45917" y="19714"/>
                    <a:pt x="45878" y="19683"/>
                    <a:pt x="45833" y="19653"/>
                  </a:cubicBezTo>
                  <a:lnTo>
                    <a:pt x="45830" y="19652"/>
                  </a:lnTo>
                  <a:cubicBezTo>
                    <a:pt x="45616" y="19508"/>
                    <a:pt x="45399" y="19368"/>
                    <a:pt x="45185" y="19235"/>
                  </a:cubicBezTo>
                  <a:cubicBezTo>
                    <a:pt x="45046" y="19147"/>
                    <a:pt x="44890" y="19105"/>
                    <a:pt x="44736" y="19105"/>
                  </a:cubicBezTo>
                  <a:cubicBezTo>
                    <a:pt x="44467" y="19105"/>
                    <a:pt x="44204" y="19233"/>
                    <a:pt x="44041" y="19471"/>
                  </a:cubicBezTo>
                  <a:cubicBezTo>
                    <a:pt x="43785" y="19844"/>
                    <a:pt x="43868" y="20353"/>
                    <a:pt x="44231" y="20623"/>
                  </a:cubicBezTo>
                  <a:cubicBezTo>
                    <a:pt x="44576" y="20880"/>
                    <a:pt x="44825" y="21058"/>
                    <a:pt x="45085" y="21194"/>
                  </a:cubicBezTo>
                  <a:cubicBezTo>
                    <a:pt x="45923" y="21810"/>
                    <a:pt x="46207" y="22382"/>
                    <a:pt x="46178" y="22725"/>
                  </a:cubicBezTo>
                  <a:cubicBezTo>
                    <a:pt x="46163" y="22914"/>
                    <a:pt x="46045" y="23060"/>
                    <a:pt x="45830" y="23158"/>
                  </a:cubicBezTo>
                  <a:cubicBezTo>
                    <a:pt x="45685" y="23223"/>
                    <a:pt x="45494" y="23263"/>
                    <a:pt x="45266" y="23263"/>
                  </a:cubicBezTo>
                  <a:cubicBezTo>
                    <a:pt x="44747" y="23263"/>
                    <a:pt x="44035" y="23055"/>
                    <a:pt x="43230" y="22458"/>
                  </a:cubicBezTo>
                  <a:cubicBezTo>
                    <a:pt x="43080" y="22346"/>
                    <a:pt x="42904" y="22292"/>
                    <a:pt x="42729" y="22292"/>
                  </a:cubicBezTo>
                  <a:cubicBezTo>
                    <a:pt x="42487" y="22292"/>
                    <a:pt x="42248" y="22397"/>
                    <a:pt x="42081" y="22596"/>
                  </a:cubicBezTo>
                  <a:cubicBezTo>
                    <a:pt x="41795" y="22938"/>
                    <a:pt x="41825" y="23444"/>
                    <a:pt x="42151" y="23750"/>
                  </a:cubicBezTo>
                  <a:cubicBezTo>
                    <a:pt x="42992" y="24539"/>
                    <a:pt x="43622" y="25764"/>
                    <a:pt x="43134" y="26484"/>
                  </a:cubicBezTo>
                  <a:cubicBezTo>
                    <a:pt x="42902" y="26828"/>
                    <a:pt x="42452" y="26978"/>
                    <a:pt x="41990" y="26978"/>
                  </a:cubicBezTo>
                  <a:cubicBezTo>
                    <a:pt x="41712" y="26978"/>
                    <a:pt x="41430" y="26924"/>
                    <a:pt x="41187" y="26824"/>
                  </a:cubicBezTo>
                  <a:cubicBezTo>
                    <a:pt x="40395" y="26500"/>
                    <a:pt x="39723" y="25788"/>
                    <a:pt x="39128" y="25121"/>
                  </a:cubicBezTo>
                  <a:cubicBezTo>
                    <a:pt x="39128" y="20463"/>
                    <a:pt x="38162" y="15786"/>
                    <a:pt x="36354" y="11473"/>
                  </a:cubicBezTo>
                  <a:close/>
                  <a:moveTo>
                    <a:pt x="32164" y="25436"/>
                  </a:moveTo>
                  <a:cubicBezTo>
                    <a:pt x="32294" y="25989"/>
                    <a:pt x="32426" y="26564"/>
                    <a:pt x="32549" y="27154"/>
                  </a:cubicBezTo>
                  <a:cubicBezTo>
                    <a:pt x="32264" y="27155"/>
                    <a:pt x="31979" y="27155"/>
                    <a:pt x="31694" y="27155"/>
                  </a:cubicBezTo>
                  <a:cubicBezTo>
                    <a:pt x="27796" y="27155"/>
                    <a:pt x="23863" y="27070"/>
                    <a:pt x="19966" y="26899"/>
                  </a:cubicBezTo>
                  <a:cubicBezTo>
                    <a:pt x="20132" y="26473"/>
                    <a:pt x="20312" y="26051"/>
                    <a:pt x="20518" y="25640"/>
                  </a:cubicBezTo>
                  <a:cubicBezTo>
                    <a:pt x="20546" y="25585"/>
                    <a:pt x="20577" y="25531"/>
                    <a:pt x="20605" y="25476"/>
                  </a:cubicBezTo>
                  <a:cubicBezTo>
                    <a:pt x="22365" y="25538"/>
                    <a:pt x="24132" y="25571"/>
                    <a:pt x="25905" y="25572"/>
                  </a:cubicBezTo>
                  <a:cubicBezTo>
                    <a:pt x="27997" y="25572"/>
                    <a:pt x="30086" y="25523"/>
                    <a:pt x="32164" y="25436"/>
                  </a:cubicBezTo>
                  <a:close/>
                  <a:moveTo>
                    <a:pt x="12980" y="13440"/>
                  </a:moveTo>
                  <a:lnTo>
                    <a:pt x="12980" y="13440"/>
                  </a:lnTo>
                  <a:cubicBezTo>
                    <a:pt x="11501" y="17068"/>
                    <a:pt x="10598" y="20709"/>
                    <a:pt x="10553" y="23327"/>
                  </a:cubicBezTo>
                  <a:cubicBezTo>
                    <a:pt x="10523" y="25054"/>
                    <a:pt x="10667" y="26518"/>
                    <a:pt x="10994" y="27824"/>
                  </a:cubicBezTo>
                  <a:cubicBezTo>
                    <a:pt x="10961" y="27869"/>
                    <a:pt x="10929" y="27911"/>
                    <a:pt x="10897" y="27956"/>
                  </a:cubicBezTo>
                  <a:cubicBezTo>
                    <a:pt x="10074" y="29075"/>
                    <a:pt x="9468" y="29830"/>
                    <a:pt x="8723" y="29830"/>
                  </a:cubicBezTo>
                  <a:cubicBezTo>
                    <a:pt x="8681" y="29830"/>
                    <a:pt x="8639" y="29827"/>
                    <a:pt x="8597" y="29823"/>
                  </a:cubicBezTo>
                  <a:cubicBezTo>
                    <a:pt x="8141" y="29776"/>
                    <a:pt x="7846" y="29575"/>
                    <a:pt x="7669" y="29195"/>
                  </a:cubicBezTo>
                  <a:cubicBezTo>
                    <a:pt x="7341" y="28491"/>
                    <a:pt x="7500" y="27414"/>
                    <a:pt x="7864" y="26704"/>
                  </a:cubicBezTo>
                  <a:cubicBezTo>
                    <a:pt x="7930" y="26602"/>
                    <a:pt x="7992" y="26497"/>
                    <a:pt x="8051" y="26389"/>
                  </a:cubicBezTo>
                  <a:cubicBezTo>
                    <a:pt x="8268" y="25994"/>
                    <a:pt x="8137" y="25498"/>
                    <a:pt x="7753" y="25263"/>
                  </a:cubicBezTo>
                  <a:cubicBezTo>
                    <a:pt x="7616" y="25180"/>
                    <a:pt x="7464" y="25139"/>
                    <a:pt x="7313" y="25139"/>
                  </a:cubicBezTo>
                  <a:cubicBezTo>
                    <a:pt x="7043" y="25139"/>
                    <a:pt x="6777" y="25270"/>
                    <a:pt x="6615" y="25510"/>
                  </a:cubicBezTo>
                  <a:cubicBezTo>
                    <a:pt x="6546" y="25611"/>
                    <a:pt x="6480" y="25719"/>
                    <a:pt x="6418" y="25835"/>
                  </a:cubicBezTo>
                  <a:cubicBezTo>
                    <a:pt x="5747" y="26854"/>
                    <a:pt x="4711" y="27369"/>
                    <a:pt x="3952" y="27369"/>
                  </a:cubicBezTo>
                  <a:cubicBezTo>
                    <a:pt x="3906" y="27369"/>
                    <a:pt x="3860" y="27367"/>
                    <a:pt x="3816" y="27363"/>
                  </a:cubicBezTo>
                  <a:cubicBezTo>
                    <a:pt x="3696" y="27353"/>
                    <a:pt x="3410" y="27310"/>
                    <a:pt x="3352" y="27136"/>
                  </a:cubicBezTo>
                  <a:cubicBezTo>
                    <a:pt x="3246" y="26823"/>
                    <a:pt x="3523" y="25799"/>
                    <a:pt x="5321" y="24151"/>
                  </a:cubicBezTo>
                  <a:cubicBezTo>
                    <a:pt x="5337" y="24137"/>
                    <a:pt x="5354" y="24122"/>
                    <a:pt x="5368" y="24107"/>
                  </a:cubicBezTo>
                  <a:cubicBezTo>
                    <a:pt x="5688" y="23789"/>
                    <a:pt x="5700" y="23276"/>
                    <a:pt x="5397" y="22943"/>
                  </a:cubicBezTo>
                  <a:cubicBezTo>
                    <a:pt x="5231" y="22761"/>
                    <a:pt x="5003" y="22667"/>
                    <a:pt x="4773" y="22667"/>
                  </a:cubicBezTo>
                  <a:cubicBezTo>
                    <a:pt x="4584" y="22667"/>
                    <a:pt x="4394" y="22731"/>
                    <a:pt x="4237" y="22860"/>
                  </a:cubicBezTo>
                  <a:cubicBezTo>
                    <a:pt x="4082" y="22929"/>
                    <a:pt x="3795" y="22967"/>
                    <a:pt x="3476" y="22967"/>
                  </a:cubicBezTo>
                  <a:cubicBezTo>
                    <a:pt x="2879" y="22967"/>
                    <a:pt x="2167" y="22835"/>
                    <a:pt x="1979" y="22532"/>
                  </a:cubicBezTo>
                  <a:cubicBezTo>
                    <a:pt x="1971" y="22520"/>
                    <a:pt x="1301" y="21297"/>
                    <a:pt x="6621" y="17339"/>
                  </a:cubicBezTo>
                  <a:cubicBezTo>
                    <a:pt x="8566" y="15891"/>
                    <a:pt x="10593" y="14766"/>
                    <a:pt x="12739" y="13575"/>
                  </a:cubicBezTo>
                  <a:cubicBezTo>
                    <a:pt x="12820" y="13530"/>
                    <a:pt x="12900" y="13484"/>
                    <a:pt x="12980" y="13440"/>
                  </a:cubicBezTo>
                  <a:close/>
                  <a:moveTo>
                    <a:pt x="19415" y="28565"/>
                  </a:moveTo>
                  <a:cubicBezTo>
                    <a:pt x="23471" y="28750"/>
                    <a:pt x="27573" y="28845"/>
                    <a:pt x="31634" y="28845"/>
                  </a:cubicBezTo>
                  <a:cubicBezTo>
                    <a:pt x="32041" y="28845"/>
                    <a:pt x="32449" y="28844"/>
                    <a:pt x="32856" y="28842"/>
                  </a:cubicBezTo>
                  <a:cubicBezTo>
                    <a:pt x="32951" y="29457"/>
                    <a:pt x="33023" y="30082"/>
                    <a:pt x="33062" y="30707"/>
                  </a:cubicBezTo>
                  <a:lnTo>
                    <a:pt x="18964" y="30441"/>
                  </a:lnTo>
                  <a:cubicBezTo>
                    <a:pt x="19090" y="29807"/>
                    <a:pt x="19240" y="29182"/>
                    <a:pt x="19415" y="28565"/>
                  </a:cubicBezTo>
                  <a:close/>
                  <a:moveTo>
                    <a:pt x="25414" y="1690"/>
                  </a:moveTo>
                  <a:cubicBezTo>
                    <a:pt x="27519" y="1690"/>
                    <a:pt x="29583" y="3235"/>
                    <a:pt x="31726" y="6414"/>
                  </a:cubicBezTo>
                  <a:cubicBezTo>
                    <a:pt x="35428" y="11906"/>
                    <a:pt x="37458" y="18577"/>
                    <a:pt x="37442" y="25200"/>
                  </a:cubicBezTo>
                  <a:cubicBezTo>
                    <a:pt x="37438" y="27375"/>
                    <a:pt x="37195" y="29044"/>
                    <a:pt x="36677" y="30452"/>
                  </a:cubicBezTo>
                  <a:cubicBezTo>
                    <a:pt x="36234" y="31656"/>
                    <a:pt x="35530" y="32760"/>
                    <a:pt x="34638" y="33714"/>
                  </a:cubicBezTo>
                  <a:cubicBezTo>
                    <a:pt x="35104" y="30547"/>
                    <a:pt x="34336" y="27286"/>
                    <a:pt x="33693" y="24577"/>
                  </a:cubicBezTo>
                  <a:cubicBezTo>
                    <a:pt x="33243" y="22673"/>
                    <a:pt x="32715" y="20868"/>
                    <a:pt x="31218" y="19720"/>
                  </a:cubicBezTo>
                  <a:cubicBezTo>
                    <a:pt x="30329" y="19036"/>
                    <a:pt x="29141" y="18668"/>
                    <a:pt x="27827" y="18668"/>
                  </a:cubicBezTo>
                  <a:cubicBezTo>
                    <a:pt x="27662" y="18668"/>
                    <a:pt x="27496" y="18674"/>
                    <a:pt x="27327" y="18686"/>
                  </a:cubicBezTo>
                  <a:cubicBezTo>
                    <a:pt x="23357" y="18956"/>
                    <a:pt x="20428" y="22065"/>
                    <a:pt x="19012" y="24885"/>
                  </a:cubicBezTo>
                  <a:cubicBezTo>
                    <a:pt x="17630" y="27636"/>
                    <a:pt x="17126" y="30748"/>
                    <a:pt x="16764" y="33618"/>
                  </a:cubicBezTo>
                  <a:cubicBezTo>
                    <a:pt x="16190" y="33120"/>
                    <a:pt x="15651" y="32584"/>
                    <a:pt x="15151" y="32011"/>
                  </a:cubicBezTo>
                  <a:cubicBezTo>
                    <a:pt x="14203" y="30925"/>
                    <a:pt x="13528" y="29877"/>
                    <a:pt x="13083" y="28811"/>
                  </a:cubicBezTo>
                  <a:cubicBezTo>
                    <a:pt x="12469" y="27333"/>
                    <a:pt x="12201" y="25601"/>
                    <a:pt x="12240" y="23357"/>
                  </a:cubicBezTo>
                  <a:cubicBezTo>
                    <a:pt x="12372" y="15825"/>
                    <a:pt x="19397" y="1690"/>
                    <a:pt x="25414" y="1690"/>
                  </a:cubicBezTo>
                  <a:close/>
                  <a:moveTo>
                    <a:pt x="18673" y="32122"/>
                  </a:moveTo>
                  <a:lnTo>
                    <a:pt x="33074" y="32393"/>
                  </a:lnTo>
                  <a:cubicBezTo>
                    <a:pt x="33038" y="33102"/>
                    <a:pt x="32943" y="33805"/>
                    <a:pt x="32769" y="34489"/>
                  </a:cubicBezTo>
                  <a:cubicBezTo>
                    <a:pt x="32135" y="34501"/>
                    <a:pt x="31501" y="34507"/>
                    <a:pt x="30867" y="34507"/>
                  </a:cubicBezTo>
                  <a:cubicBezTo>
                    <a:pt x="26717" y="34507"/>
                    <a:pt x="22570" y="34242"/>
                    <a:pt x="18452" y="33710"/>
                  </a:cubicBezTo>
                  <a:cubicBezTo>
                    <a:pt x="18520" y="33182"/>
                    <a:pt x="18593" y="32652"/>
                    <a:pt x="18673" y="32122"/>
                  </a:cubicBezTo>
                  <a:close/>
                  <a:moveTo>
                    <a:pt x="19476" y="35526"/>
                  </a:moveTo>
                  <a:lnTo>
                    <a:pt x="19476" y="35526"/>
                  </a:lnTo>
                  <a:cubicBezTo>
                    <a:pt x="23250" y="35964"/>
                    <a:pt x="27062" y="36198"/>
                    <a:pt x="30863" y="36198"/>
                  </a:cubicBezTo>
                  <a:cubicBezTo>
                    <a:pt x="30984" y="36198"/>
                    <a:pt x="31103" y="36193"/>
                    <a:pt x="31223" y="36193"/>
                  </a:cubicBezTo>
                  <a:cubicBezTo>
                    <a:pt x="29820" y="36863"/>
                    <a:pt x="28268" y="37272"/>
                    <a:pt x="26668" y="37335"/>
                  </a:cubicBezTo>
                  <a:cubicBezTo>
                    <a:pt x="26507" y="37342"/>
                    <a:pt x="26346" y="37345"/>
                    <a:pt x="26185" y="37345"/>
                  </a:cubicBezTo>
                  <a:cubicBezTo>
                    <a:pt x="23897" y="37345"/>
                    <a:pt x="21585" y="36700"/>
                    <a:pt x="19476" y="35526"/>
                  </a:cubicBezTo>
                  <a:close/>
                  <a:moveTo>
                    <a:pt x="25414" y="1"/>
                  </a:moveTo>
                  <a:cubicBezTo>
                    <a:pt x="21076" y="1"/>
                    <a:pt x="16902" y="5144"/>
                    <a:pt x="14088" y="10954"/>
                  </a:cubicBezTo>
                  <a:cubicBezTo>
                    <a:pt x="13982" y="10968"/>
                    <a:pt x="13881" y="11002"/>
                    <a:pt x="13787" y="11054"/>
                  </a:cubicBezTo>
                  <a:cubicBezTo>
                    <a:pt x="13162" y="11410"/>
                    <a:pt x="12540" y="11755"/>
                    <a:pt x="11922" y="12098"/>
                  </a:cubicBezTo>
                  <a:cubicBezTo>
                    <a:pt x="9726" y="13317"/>
                    <a:pt x="7650" y="14470"/>
                    <a:pt x="5615" y="15984"/>
                  </a:cubicBezTo>
                  <a:cubicBezTo>
                    <a:pt x="1697" y="18900"/>
                    <a:pt x="1" y="21035"/>
                    <a:pt x="278" y="22702"/>
                  </a:cubicBezTo>
                  <a:cubicBezTo>
                    <a:pt x="414" y="23517"/>
                    <a:pt x="1012" y="24133"/>
                    <a:pt x="1961" y="24439"/>
                  </a:cubicBezTo>
                  <a:cubicBezTo>
                    <a:pt x="2179" y="24506"/>
                    <a:pt x="2402" y="24558"/>
                    <a:pt x="2628" y="24591"/>
                  </a:cubicBezTo>
                  <a:cubicBezTo>
                    <a:pt x="1575" y="26011"/>
                    <a:pt x="1536" y="27021"/>
                    <a:pt x="1756" y="27674"/>
                  </a:cubicBezTo>
                  <a:cubicBezTo>
                    <a:pt x="2017" y="28447"/>
                    <a:pt x="2732" y="28958"/>
                    <a:pt x="3668" y="29041"/>
                  </a:cubicBezTo>
                  <a:cubicBezTo>
                    <a:pt x="3759" y="29050"/>
                    <a:pt x="3853" y="29054"/>
                    <a:pt x="3949" y="29054"/>
                  </a:cubicBezTo>
                  <a:cubicBezTo>
                    <a:pt x="4522" y="29054"/>
                    <a:pt x="5176" y="28900"/>
                    <a:pt x="5818" y="28577"/>
                  </a:cubicBezTo>
                  <a:cubicBezTo>
                    <a:pt x="5848" y="29039"/>
                    <a:pt x="5949" y="29493"/>
                    <a:pt x="6142" y="29905"/>
                  </a:cubicBezTo>
                  <a:cubicBezTo>
                    <a:pt x="6569" y="30823"/>
                    <a:pt x="7380" y="31390"/>
                    <a:pt x="8424" y="31498"/>
                  </a:cubicBezTo>
                  <a:cubicBezTo>
                    <a:pt x="8527" y="31509"/>
                    <a:pt x="8629" y="31515"/>
                    <a:pt x="8731" y="31515"/>
                  </a:cubicBezTo>
                  <a:cubicBezTo>
                    <a:pt x="10009" y="31515"/>
                    <a:pt x="10921" y="30659"/>
                    <a:pt x="11662" y="29737"/>
                  </a:cubicBezTo>
                  <a:cubicBezTo>
                    <a:pt x="12173" y="30875"/>
                    <a:pt x="12895" y="31985"/>
                    <a:pt x="13882" y="33117"/>
                  </a:cubicBezTo>
                  <a:cubicBezTo>
                    <a:pt x="15488" y="34962"/>
                    <a:pt x="17419" y="36426"/>
                    <a:pt x="19504" y="37437"/>
                  </a:cubicBezTo>
                  <a:cubicBezTo>
                    <a:pt x="19465" y="38667"/>
                    <a:pt x="19427" y="41015"/>
                    <a:pt x="19389" y="43294"/>
                  </a:cubicBezTo>
                  <a:cubicBezTo>
                    <a:pt x="19374" y="44240"/>
                    <a:pt x="19358" y="45199"/>
                    <a:pt x="19343" y="46083"/>
                  </a:cubicBezTo>
                  <a:cubicBezTo>
                    <a:pt x="18265" y="46695"/>
                    <a:pt x="17026" y="48017"/>
                    <a:pt x="16269" y="48894"/>
                  </a:cubicBezTo>
                  <a:cubicBezTo>
                    <a:pt x="15961" y="49246"/>
                    <a:pt x="15999" y="49781"/>
                    <a:pt x="16353" y="50086"/>
                  </a:cubicBezTo>
                  <a:cubicBezTo>
                    <a:pt x="16513" y="50224"/>
                    <a:pt x="16709" y="50292"/>
                    <a:pt x="16904" y="50292"/>
                  </a:cubicBezTo>
                  <a:cubicBezTo>
                    <a:pt x="17142" y="50292"/>
                    <a:pt x="17379" y="50191"/>
                    <a:pt x="17546" y="49995"/>
                  </a:cubicBezTo>
                  <a:cubicBezTo>
                    <a:pt x="18126" y="49323"/>
                    <a:pt x="18766" y="48678"/>
                    <a:pt x="19301" y="48200"/>
                  </a:cubicBezTo>
                  <a:lnTo>
                    <a:pt x="19301" y="48200"/>
                  </a:lnTo>
                  <a:cubicBezTo>
                    <a:pt x="19289" y="48693"/>
                    <a:pt x="19278" y="49110"/>
                    <a:pt x="19267" y="49413"/>
                  </a:cubicBezTo>
                  <a:cubicBezTo>
                    <a:pt x="19249" y="49878"/>
                    <a:pt x="19613" y="50269"/>
                    <a:pt x="20078" y="50287"/>
                  </a:cubicBezTo>
                  <a:lnTo>
                    <a:pt x="20110" y="50287"/>
                  </a:lnTo>
                  <a:cubicBezTo>
                    <a:pt x="20563" y="50287"/>
                    <a:pt x="20935" y="49928"/>
                    <a:pt x="20952" y="49475"/>
                  </a:cubicBezTo>
                  <a:cubicBezTo>
                    <a:pt x="20961" y="49224"/>
                    <a:pt x="20970" y="48896"/>
                    <a:pt x="20980" y="48514"/>
                  </a:cubicBezTo>
                  <a:cubicBezTo>
                    <a:pt x="21270" y="49083"/>
                    <a:pt x="21520" y="49671"/>
                    <a:pt x="21732" y="50273"/>
                  </a:cubicBezTo>
                  <a:cubicBezTo>
                    <a:pt x="21849" y="50612"/>
                    <a:pt x="22168" y="50839"/>
                    <a:pt x="22528" y="50839"/>
                  </a:cubicBezTo>
                  <a:cubicBezTo>
                    <a:pt x="22621" y="50839"/>
                    <a:pt x="22715" y="50823"/>
                    <a:pt x="22804" y="50792"/>
                  </a:cubicBezTo>
                  <a:cubicBezTo>
                    <a:pt x="23244" y="50640"/>
                    <a:pt x="23476" y="50159"/>
                    <a:pt x="23324" y="49720"/>
                  </a:cubicBezTo>
                  <a:cubicBezTo>
                    <a:pt x="22806" y="48232"/>
                    <a:pt x="22021" y="46512"/>
                    <a:pt x="21031" y="45943"/>
                  </a:cubicBezTo>
                  <a:cubicBezTo>
                    <a:pt x="21046" y="45104"/>
                    <a:pt x="21060" y="44207"/>
                    <a:pt x="21075" y="43320"/>
                  </a:cubicBezTo>
                  <a:cubicBezTo>
                    <a:pt x="21106" y="41401"/>
                    <a:pt x="21138" y="39434"/>
                    <a:pt x="21171" y="38137"/>
                  </a:cubicBezTo>
                  <a:cubicBezTo>
                    <a:pt x="22805" y="38718"/>
                    <a:pt x="24505" y="39028"/>
                    <a:pt x="26194" y="39028"/>
                  </a:cubicBezTo>
                  <a:cubicBezTo>
                    <a:pt x="26375" y="39028"/>
                    <a:pt x="26556" y="39023"/>
                    <a:pt x="26737" y="39017"/>
                  </a:cubicBezTo>
                  <a:cubicBezTo>
                    <a:pt x="27795" y="38975"/>
                    <a:pt x="28835" y="38796"/>
                    <a:pt x="29836" y="38508"/>
                  </a:cubicBezTo>
                  <a:lnTo>
                    <a:pt x="29836" y="38508"/>
                  </a:lnTo>
                  <a:cubicBezTo>
                    <a:pt x="29802" y="39718"/>
                    <a:pt x="29769" y="41494"/>
                    <a:pt x="29737" y="43232"/>
                  </a:cubicBezTo>
                  <a:cubicBezTo>
                    <a:pt x="29722" y="44019"/>
                    <a:pt x="29707" y="44814"/>
                    <a:pt x="29692" y="45562"/>
                  </a:cubicBezTo>
                  <a:cubicBezTo>
                    <a:pt x="28591" y="46146"/>
                    <a:pt x="27297" y="47520"/>
                    <a:pt x="26516" y="48426"/>
                  </a:cubicBezTo>
                  <a:cubicBezTo>
                    <a:pt x="26205" y="48778"/>
                    <a:pt x="26242" y="49316"/>
                    <a:pt x="26597" y="49622"/>
                  </a:cubicBezTo>
                  <a:cubicBezTo>
                    <a:pt x="26756" y="49760"/>
                    <a:pt x="26952" y="49827"/>
                    <a:pt x="27147" y="49827"/>
                  </a:cubicBezTo>
                  <a:cubicBezTo>
                    <a:pt x="27387" y="49827"/>
                    <a:pt x="27626" y="49725"/>
                    <a:pt x="27793" y="49528"/>
                  </a:cubicBezTo>
                  <a:cubicBezTo>
                    <a:pt x="28408" y="48814"/>
                    <a:pt x="29092" y="48130"/>
                    <a:pt x="29645" y="47647"/>
                  </a:cubicBezTo>
                  <a:lnTo>
                    <a:pt x="29645" y="47647"/>
                  </a:lnTo>
                  <a:cubicBezTo>
                    <a:pt x="29634" y="48053"/>
                    <a:pt x="29624" y="48409"/>
                    <a:pt x="29613" y="48690"/>
                  </a:cubicBezTo>
                  <a:cubicBezTo>
                    <a:pt x="29596" y="49156"/>
                    <a:pt x="29959" y="49546"/>
                    <a:pt x="30425" y="49564"/>
                  </a:cubicBezTo>
                  <a:lnTo>
                    <a:pt x="30457" y="49564"/>
                  </a:lnTo>
                  <a:cubicBezTo>
                    <a:pt x="30910" y="49563"/>
                    <a:pt x="31282" y="49205"/>
                    <a:pt x="31299" y="48753"/>
                  </a:cubicBezTo>
                  <a:cubicBezTo>
                    <a:pt x="31304" y="48599"/>
                    <a:pt x="31310" y="48420"/>
                    <a:pt x="31315" y="48227"/>
                  </a:cubicBezTo>
                  <a:cubicBezTo>
                    <a:pt x="31568" y="48740"/>
                    <a:pt x="31790" y="49267"/>
                    <a:pt x="31979" y="49807"/>
                  </a:cubicBezTo>
                  <a:cubicBezTo>
                    <a:pt x="32097" y="50145"/>
                    <a:pt x="32416" y="50373"/>
                    <a:pt x="32775" y="50373"/>
                  </a:cubicBezTo>
                  <a:cubicBezTo>
                    <a:pt x="32870" y="50373"/>
                    <a:pt x="32963" y="50357"/>
                    <a:pt x="33052" y="50326"/>
                  </a:cubicBezTo>
                  <a:cubicBezTo>
                    <a:pt x="33492" y="50172"/>
                    <a:pt x="33725" y="49692"/>
                    <a:pt x="33572" y="49253"/>
                  </a:cubicBezTo>
                  <a:cubicBezTo>
                    <a:pt x="33072" y="47815"/>
                    <a:pt x="32322" y="46162"/>
                    <a:pt x="31378" y="45540"/>
                  </a:cubicBezTo>
                  <a:cubicBezTo>
                    <a:pt x="31393" y="44807"/>
                    <a:pt x="31408" y="44031"/>
                    <a:pt x="31422" y="43263"/>
                  </a:cubicBezTo>
                  <a:cubicBezTo>
                    <a:pt x="31461" y="41171"/>
                    <a:pt x="31502" y="39015"/>
                    <a:pt x="31542" y="37892"/>
                  </a:cubicBezTo>
                  <a:cubicBezTo>
                    <a:pt x="34631" y="36535"/>
                    <a:pt x="37146" y="34061"/>
                    <a:pt x="38261" y="31031"/>
                  </a:cubicBezTo>
                  <a:cubicBezTo>
                    <a:pt x="38709" y="29813"/>
                    <a:pt x="38925" y="28552"/>
                    <a:pt x="39031" y="27412"/>
                  </a:cubicBezTo>
                  <a:cubicBezTo>
                    <a:pt x="39476" y="27797"/>
                    <a:pt x="39976" y="28146"/>
                    <a:pt x="40550" y="28381"/>
                  </a:cubicBezTo>
                  <a:cubicBezTo>
                    <a:pt x="40981" y="28558"/>
                    <a:pt x="41480" y="28656"/>
                    <a:pt x="41983" y="28656"/>
                  </a:cubicBezTo>
                  <a:cubicBezTo>
                    <a:pt x="42953" y="28656"/>
                    <a:pt x="43945" y="28291"/>
                    <a:pt x="44533" y="27426"/>
                  </a:cubicBezTo>
                  <a:cubicBezTo>
                    <a:pt x="45057" y="26651"/>
                    <a:pt x="45108" y="25773"/>
                    <a:pt x="44861" y="24926"/>
                  </a:cubicBezTo>
                  <a:lnTo>
                    <a:pt x="44861" y="24926"/>
                  </a:lnTo>
                  <a:cubicBezTo>
                    <a:pt x="44999" y="24942"/>
                    <a:pt x="45135" y="24949"/>
                    <a:pt x="45269" y="24949"/>
                  </a:cubicBezTo>
                  <a:cubicBezTo>
                    <a:pt x="45717" y="24949"/>
                    <a:pt x="46141" y="24863"/>
                    <a:pt x="46526" y="24689"/>
                  </a:cubicBezTo>
                  <a:cubicBezTo>
                    <a:pt x="47294" y="24342"/>
                    <a:pt x="47793" y="23659"/>
                    <a:pt x="47861" y="22861"/>
                  </a:cubicBezTo>
                  <a:cubicBezTo>
                    <a:pt x="47888" y="22532"/>
                    <a:pt x="47853" y="22044"/>
                    <a:pt x="47571" y="21477"/>
                  </a:cubicBezTo>
                  <a:cubicBezTo>
                    <a:pt x="48357" y="21264"/>
                    <a:pt x="49063" y="20740"/>
                    <a:pt x="49325" y="19914"/>
                  </a:cubicBezTo>
                  <a:cubicBezTo>
                    <a:pt x="49533" y="19255"/>
                    <a:pt x="49426" y="18496"/>
                    <a:pt x="49006" y="17662"/>
                  </a:cubicBezTo>
                  <a:cubicBezTo>
                    <a:pt x="47880" y="15424"/>
                    <a:pt x="45637" y="14071"/>
                    <a:pt x="43624" y="12979"/>
                  </a:cubicBezTo>
                  <a:cubicBezTo>
                    <a:pt x="41274" y="11703"/>
                    <a:pt x="38461" y="10279"/>
                    <a:pt x="35406" y="9390"/>
                  </a:cubicBezTo>
                  <a:cubicBezTo>
                    <a:pt x="35404" y="9390"/>
                    <a:pt x="35400" y="9390"/>
                    <a:pt x="35397" y="9388"/>
                  </a:cubicBezTo>
                  <a:cubicBezTo>
                    <a:pt x="34723" y="8033"/>
                    <a:pt x="33967" y="6721"/>
                    <a:pt x="33123" y="5469"/>
                  </a:cubicBezTo>
                  <a:cubicBezTo>
                    <a:pt x="30644" y="1790"/>
                    <a:pt x="28122" y="1"/>
                    <a:pt x="25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Resultado de imagen de frases de gandhi | Frases de la madre teresa, Teresa  de calcuta frases, Frases para mad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02" y="1183458"/>
            <a:ext cx="3400746" cy="17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01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s-MX" sz="4400" dirty="0" smtClean="0"/>
              <a:t>¿CÓMO SE REALIZA LA INTERVENCIÓN?</a:t>
            </a:r>
            <a:endParaRPr sz="4400" dirty="0"/>
          </a:p>
        </p:txBody>
      </p:sp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2352782" y="182865"/>
            <a:ext cx="6524090" cy="573088"/>
          </a:xfrm>
        </p:spPr>
        <p:txBody>
          <a:bodyPr/>
          <a:lstStyle/>
          <a:p>
            <a:r>
              <a:rPr lang="es-MX" sz="2800" dirty="0" smtClean="0">
                <a:solidFill>
                  <a:schemeClr val="tx2">
                    <a:lumMod val="10000"/>
                  </a:schemeClr>
                </a:solidFill>
              </a:rPr>
              <a:t>Propuesta</a:t>
            </a:r>
            <a:r>
              <a:rPr lang="es-MX" sz="2800" dirty="0" smtClean="0"/>
              <a:t> </a:t>
            </a:r>
            <a:r>
              <a:rPr lang="es-MX" sz="2800" dirty="0" smtClean="0">
                <a:solidFill>
                  <a:schemeClr val="tx2">
                    <a:lumMod val="10000"/>
                  </a:schemeClr>
                </a:solidFill>
              </a:rPr>
              <a:t>de</a:t>
            </a:r>
            <a:r>
              <a:rPr lang="es-MX" sz="2800" dirty="0" smtClean="0"/>
              <a:t> </a:t>
            </a:r>
            <a:r>
              <a:rPr lang="es-MX" sz="2800" dirty="0" smtClean="0">
                <a:solidFill>
                  <a:schemeClr val="tx2">
                    <a:lumMod val="10000"/>
                  </a:schemeClr>
                </a:solidFill>
              </a:rPr>
              <a:t>Intervención</a:t>
            </a:r>
            <a:r>
              <a:rPr lang="es-MX" sz="2800" dirty="0" smtClean="0"/>
              <a:t> (</a:t>
            </a:r>
            <a:r>
              <a:rPr lang="es-MX" sz="2800" dirty="0" smtClean="0">
                <a:solidFill>
                  <a:schemeClr val="tx2">
                    <a:lumMod val="10000"/>
                  </a:schemeClr>
                </a:solidFill>
              </a:rPr>
              <a:t>2006</a:t>
            </a:r>
            <a:r>
              <a:rPr lang="es-MX" sz="2800" dirty="0" smtClean="0"/>
              <a:t>)</a:t>
            </a:r>
            <a:endParaRPr lang="es-MX" sz="2800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160771" y="970642"/>
          <a:ext cx="8772213" cy="4272280"/>
        </p:xfrm>
        <a:graphic>
          <a:graphicData uri="http://schemas.openxmlformats.org/drawingml/2006/table">
            <a:tbl>
              <a:tblPr firstRow="1" bandRow="1"/>
              <a:tblGrid>
                <a:gridCol w="2924071"/>
                <a:gridCol w="2924071"/>
                <a:gridCol w="2924071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E. Contexto Escolar</a:t>
                      </a:r>
                      <a:endParaRPr lang="es-MX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E. Contexto Áulico</a:t>
                      </a:r>
                      <a:endParaRPr lang="es-MX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E. Contexto Extracurricular</a:t>
                      </a:r>
                      <a:endParaRPr lang="es-MX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 Alternativa de mejora y coordinación de la comunidad</a:t>
                      </a:r>
                      <a:r>
                        <a:rPr lang="es-MX" baseline="0" dirty="0" smtClean="0"/>
                        <a:t> educativa</a:t>
                      </a:r>
                      <a:r>
                        <a:rPr lang="es-MX" dirty="0" smtClean="0"/>
                        <a:t> para dar respuesta a la diversidad.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Práctica educativa diversificada que promueve un ambiente enriquecido para</a:t>
                      </a:r>
                      <a:r>
                        <a:rPr lang="es-MX" baseline="0" dirty="0" smtClean="0"/>
                        <a:t> responder las necesidades de los AS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Alternativas de programas y proyectos centrados</a:t>
                      </a:r>
                      <a:r>
                        <a:rPr lang="es-MX" baseline="0" dirty="0" smtClean="0"/>
                        <a:t> en los intereses y aptitudes de los alumnos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Elementos: 1.Organización y funcionamiento de la escuela, 2. Condiciones físicas y recursos humanos, 3. Trabajo con las familias y 4.Vinculación</a:t>
                      </a:r>
                      <a:r>
                        <a:rPr lang="es-MX" baseline="0" dirty="0" smtClean="0"/>
                        <a:t> institucional</a:t>
                      </a:r>
                      <a:endParaRPr lang="es-MX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s-MX" dirty="0" smtClean="0"/>
                        <a:t>Ambiente de trabajo: Espacios, materiales, mobiliario, tiempo, clima actitud.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dirty="0" smtClean="0"/>
                        <a:t>Trabajo docente: objetivos, contenidos, métodos, estrategias, tareas, recursos y evaluación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1.- Vinculación con otras instituciones: interna</a:t>
                      </a:r>
                      <a:r>
                        <a:rPr lang="es-MX" baseline="0" dirty="0" smtClean="0"/>
                        <a:t> y externa</a:t>
                      </a:r>
                    </a:p>
                    <a:p>
                      <a:r>
                        <a:rPr lang="es-MX" baseline="0" dirty="0" smtClean="0"/>
                        <a:t>2.- Estrategias Extracurriculares </a:t>
                      </a:r>
                    </a:p>
                    <a:p>
                      <a:r>
                        <a:rPr lang="es-MX" baseline="0" dirty="0" smtClean="0"/>
                        <a:t>3.- Trabajo colaborativo entre escuela y apoyos extracurriculares</a:t>
                      </a:r>
                    </a:p>
                    <a:p>
                      <a:r>
                        <a:rPr lang="es-MX" baseline="0" dirty="0" smtClean="0"/>
                        <a:t>4.- Participación de especialistas(directorio de recursos)</a:t>
                      </a:r>
                    </a:p>
                    <a:p>
                      <a:r>
                        <a:rPr lang="es-MX" baseline="0" dirty="0" smtClean="0"/>
                        <a:t>5.- Vinculación A. E- Escuela y aula.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Función: Global, abierto y flexible</a:t>
                      </a:r>
                      <a:endParaRPr lang="es-MX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Dinamismo</a:t>
                      </a:r>
                      <a:r>
                        <a:rPr lang="es-MX" baseline="0" dirty="0" smtClean="0"/>
                        <a:t> y diversificación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Ampliar conocimientos y habilidades</a:t>
                      </a:r>
                      <a:r>
                        <a:rPr lang="es-MX" baseline="0" dirty="0" smtClean="0"/>
                        <a:t> y crear vínculos de colaboración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3119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>
          <a:xfrm>
            <a:off x="452063" y="2857300"/>
            <a:ext cx="2630183" cy="211539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444500" indent="-342900" algn="l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2">
                    <a:lumMod val="10000"/>
                  </a:schemeClr>
                </a:solidFill>
              </a:rPr>
              <a:t>Proyectos de investigación, Directorio de  recursos y apoyos</a:t>
            </a:r>
          </a:p>
          <a:p>
            <a:pPr marL="444500" indent="-342900" algn="l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2">
                    <a:lumMod val="10000"/>
                  </a:schemeClr>
                </a:solidFill>
              </a:rPr>
              <a:t>Vinculación institucional</a:t>
            </a:r>
            <a:endParaRPr lang="es-MX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Subtítulo 11"/>
          <p:cNvSpPr>
            <a:spLocks noGrp="1"/>
          </p:cNvSpPr>
          <p:nvPr>
            <p:ph type="subTitle" idx="2"/>
          </p:nvPr>
        </p:nvSpPr>
        <p:spPr>
          <a:xfrm>
            <a:off x="3554857" y="2857299"/>
            <a:ext cx="2095929" cy="2022925"/>
          </a:xfrm>
          <a:ln>
            <a:solidFill>
              <a:schemeClr val="accent4"/>
            </a:solidFill>
          </a:ln>
        </p:spPr>
        <p:txBody>
          <a:bodyPr/>
          <a:lstStyle/>
          <a:p>
            <a:r>
              <a:rPr lang="es-MX" dirty="0" smtClean="0"/>
              <a:t>Inteligencia emocional</a:t>
            </a:r>
          </a:p>
          <a:p>
            <a:r>
              <a:rPr lang="es-MX" dirty="0" smtClean="0"/>
              <a:t>Hábilmente</a:t>
            </a:r>
          </a:p>
          <a:p>
            <a:r>
              <a:rPr lang="es-MX" dirty="0" smtClean="0"/>
              <a:t>Noria</a:t>
            </a:r>
          </a:p>
          <a:p>
            <a:r>
              <a:rPr lang="es-MX" dirty="0" smtClean="0"/>
              <a:t>Creatica</a:t>
            </a:r>
          </a:p>
          <a:p>
            <a:r>
              <a:rPr lang="es-MX" dirty="0" smtClean="0"/>
              <a:t>Pienso</a:t>
            </a:r>
            <a:endParaRPr lang="es-MX" dirty="0"/>
          </a:p>
        </p:txBody>
      </p:sp>
      <p:sp>
        <p:nvSpPr>
          <p:cNvPr id="13" name="Subtítulo 12"/>
          <p:cNvSpPr>
            <a:spLocks noGrp="1"/>
          </p:cNvSpPr>
          <p:nvPr>
            <p:ph type="subTitle" idx="3"/>
          </p:nvPr>
        </p:nvSpPr>
        <p:spPr>
          <a:xfrm>
            <a:off x="6198574" y="2857300"/>
            <a:ext cx="2657749" cy="1683878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s-MX" dirty="0" smtClean="0"/>
              <a:t>Talleres de artística</a:t>
            </a:r>
          </a:p>
          <a:p>
            <a:r>
              <a:rPr lang="es-MX" dirty="0" smtClean="0"/>
              <a:t>Robótica</a:t>
            </a:r>
          </a:p>
          <a:p>
            <a:r>
              <a:rPr lang="es-MX" dirty="0" smtClean="0"/>
              <a:t>Talleres de ciencias</a:t>
            </a:r>
          </a:p>
          <a:p>
            <a:r>
              <a:rPr lang="es-MX" dirty="0" smtClean="0"/>
              <a:t>Semilleros de talentos</a:t>
            </a:r>
            <a:endParaRPr lang="es-MX" dirty="0"/>
          </a:p>
        </p:txBody>
      </p:sp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955497" y="1774150"/>
            <a:ext cx="1888666" cy="732900"/>
          </a:xfrm>
          <a:solidFill>
            <a:schemeClr val="accent1"/>
          </a:solidFill>
        </p:spPr>
        <p:txBody>
          <a:bodyPr/>
          <a:lstStyle/>
          <a:p>
            <a:r>
              <a:rPr lang="es-MX" sz="2000" b="1" dirty="0" smtClean="0">
                <a:solidFill>
                  <a:schemeClr val="tx2">
                    <a:lumMod val="10000"/>
                  </a:schemeClr>
                </a:solidFill>
              </a:rPr>
              <a:t>ESCOLAR</a:t>
            </a:r>
            <a:endParaRPr lang="es-MX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" name="Título 13"/>
          <p:cNvSpPr>
            <a:spLocks noGrp="1"/>
          </p:cNvSpPr>
          <p:nvPr>
            <p:ph type="ctrTitle" idx="4"/>
          </p:nvPr>
        </p:nvSpPr>
        <p:spPr>
          <a:xfrm>
            <a:off x="3723749" y="1774150"/>
            <a:ext cx="1803747" cy="732900"/>
          </a:xfrm>
          <a:solidFill>
            <a:schemeClr val="accent4"/>
          </a:solidFill>
        </p:spPr>
        <p:txBody>
          <a:bodyPr/>
          <a:lstStyle/>
          <a:p>
            <a:r>
              <a:rPr lang="es-MX" sz="2000" b="1" dirty="0" smtClean="0">
                <a:solidFill>
                  <a:schemeClr val="tx2">
                    <a:lumMod val="10000"/>
                  </a:schemeClr>
                </a:solidFill>
              </a:rPr>
              <a:t>ÁULICO</a:t>
            </a:r>
            <a:endParaRPr lang="es-MX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Título 14"/>
          <p:cNvSpPr>
            <a:spLocks noGrp="1"/>
          </p:cNvSpPr>
          <p:nvPr>
            <p:ph type="ctrTitle" idx="5"/>
          </p:nvPr>
        </p:nvSpPr>
        <p:spPr>
          <a:xfrm>
            <a:off x="6299837" y="1774150"/>
            <a:ext cx="2741421" cy="732900"/>
          </a:xfrm>
          <a:solidFill>
            <a:schemeClr val="accent2"/>
          </a:solidFill>
        </p:spPr>
        <p:txBody>
          <a:bodyPr/>
          <a:lstStyle/>
          <a:p>
            <a:r>
              <a:rPr lang="es-MX" sz="2000" b="1" dirty="0" smtClean="0">
                <a:solidFill>
                  <a:schemeClr val="tx2">
                    <a:lumMod val="10000"/>
                  </a:schemeClr>
                </a:solidFill>
              </a:rPr>
              <a:t>EXTRACURRICULAR</a:t>
            </a:r>
            <a:endParaRPr lang="es-MX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Título 15"/>
          <p:cNvSpPr>
            <a:spLocks noGrp="1"/>
          </p:cNvSpPr>
          <p:nvPr>
            <p:ph type="ctrTitle" idx="6"/>
          </p:nvPr>
        </p:nvSpPr>
        <p:spPr>
          <a:xfrm>
            <a:off x="534255" y="516850"/>
            <a:ext cx="8062057" cy="732900"/>
          </a:xfrm>
        </p:spPr>
        <p:txBody>
          <a:bodyPr/>
          <a:lstStyle/>
          <a:p>
            <a:r>
              <a:rPr lang="es-MX" dirty="0" smtClean="0">
                <a:solidFill>
                  <a:schemeClr val="tx2">
                    <a:lumMod val="10000"/>
                  </a:schemeClr>
                </a:solidFill>
              </a:rPr>
              <a:t>OFERTA DE PROGRAMAS  Y PROYECTOS DE ENRIQUECIMIENTO</a:t>
            </a:r>
            <a:endParaRPr lang="es-MX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4294967295"/>
          </p:nvPr>
        </p:nvSpPr>
        <p:spPr>
          <a:xfrm>
            <a:off x="8596313" y="417513"/>
            <a:ext cx="547687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12418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 idx="4294967295"/>
          </p:nvPr>
        </p:nvSpPr>
        <p:spPr>
          <a:xfrm>
            <a:off x="470709" y="1994185"/>
            <a:ext cx="7921625" cy="9858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 dirty="0" smtClean="0"/>
              <a:t> ¡GRACIAS POR SU </a:t>
            </a:r>
            <a:r>
              <a:rPr lang="en" sz="4000" dirty="0" smtClean="0"/>
              <a:t>ATENCIÓN! </a:t>
            </a:r>
            <a:endParaRPr sz="4000" dirty="0">
              <a:solidFill>
                <a:srgbClr val="02BDC7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"/>
          <p:cNvSpPr/>
          <p:nvPr/>
        </p:nvSpPr>
        <p:spPr>
          <a:xfrm>
            <a:off x="1719775" y="943575"/>
            <a:ext cx="5753100" cy="2567700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7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M.L.S.L.</a:t>
            </a:r>
            <a:endParaRPr dirty="0"/>
          </a:p>
        </p:txBody>
      </p:sp>
      <p:sp>
        <p:nvSpPr>
          <p:cNvPr id="712" name="Google Shape;712;p27"/>
          <p:cNvSpPr/>
          <p:nvPr/>
        </p:nvSpPr>
        <p:spPr>
          <a:xfrm>
            <a:off x="3433113" y="3797975"/>
            <a:ext cx="2326437" cy="792596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7"/>
          <p:cNvSpPr/>
          <p:nvPr/>
        </p:nvSpPr>
        <p:spPr>
          <a:xfrm rot="5400000">
            <a:off x="3231160" y="-725757"/>
            <a:ext cx="2719813" cy="5876268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27"/>
          <p:cNvGrpSpPr/>
          <p:nvPr/>
        </p:nvGrpSpPr>
        <p:grpSpPr>
          <a:xfrm>
            <a:off x="7529212" y="3511287"/>
            <a:ext cx="1862374" cy="2056521"/>
            <a:chOff x="7281641" y="1136546"/>
            <a:chExt cx="892968" cy="986057"/>
          </a:xfrm>
        </p:grpSpPr>
        <p:sp>
          <p:nvSpPr>
            <p:cNvPr id="715" name="Google Shape;715;p27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27"/>
          <p:cNvGrpSpPr/>
          <p:nvPr/>
        </p:nvGrpSpPr>
        <p:grpSpPr>
          <a:xfrm>
            <a:off x="124753" y="372012"/>
            <a:ext cx="1490486" cy="960916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AutoShape 4" descr="Las MEJORES frases de ALBERT EINSTEIN - Frases24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163" y="1047964"/>
            <a:ext cx="5067183" cy="23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0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707200" y="18571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FFB600"/>
                </a:solidFill>
              </a:rPr>
              <a:t>¿Que son las Aptitudes sobresalientes?</a:t>
            </a:r>
            <a:endParaRPr sz="6000" dirty="0">
              <a:solidFill>
                <a:srgbClr val="FFB600"/>
              </a:solidFill>
            </a:endParaRPr>
          </a:p>
        </p:txBody>
      </p:sp>
      <p:pic>
        <p:nvPicPr>
          <p:cNvPr id="405" name="Google Shape;405;p17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5150" y="1981150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36"/>
          <p:cNvSpPr txBox="1">
            <a:spLocks noGrp="1"/>
          </p:cNvSpPr>
          <p:nvPr>
            <p:ph type="subTitle" idx="1"/>
          </p:nvPr>
        </p:nvSpPr>
        <p:spPr>
          <a:xfrm>
            <a:off x="5639574" y="1269632"/>
            <a:ext cx="3315644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 smtClean="0"/>
              <a:t>Rendimiento intelectual superior en aptitud   y capacidad en cualquier área. C.I. 130</a:t>
            </a:r>
            <a:endParaRPr sz="1400" dirty="0"/>
          </a:p>
        </p:txBody>
      </p:sp>
      <p:sp>
        <p:nvSpPr>
          <p:cNvPr id="1058" name="Google Shape;1058;p36"/>
          <p:cNvSpPr txBox="1">
            <a:spLocks noGrp="1"/>
          </p:cNvSpPr>
          <p:nvPr>
            <p:ph type="ctrTitle"/>
          </p:nvPr>
        </p:nvSpPr>
        <p:spPr>
          <a:xfrm>
            <a:off x="6020655" y="695698"/>
            <a:ext cx="2536056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tx1"/>
                </a:solidFill>
              </a:rPr>
              <a:t>SUPERDOTADOS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1059" name="Google Shape;1059;p36"/>
          <p:cNvSpPr txBox="1">
            <a:spLocks noGrp="1"/>
          </p:cNvSpPr>
          <p:nvPr>
            <p:ph type="subTitle" idx="2"/>
          </p:nvPr>
        </p:nvSpPr>
        <p:spPr>
          <a:xfrm>
            <a:off x="5843090" y="2499443"/>
            <a:ext cx="259114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 smtClean="0"/>
              <a:t>Desarrollo temprano inusual a la edad</a:t>
            </a:r>
            <a:endParaRPr sz="1400" dirty="0"/>
          </a:p>
        </p:txBody>
      </p:sp>
      <p:sp>
        <p:nvSpPr>
          <p:cNvPr id="1060" name="Google Shape;1060;p36"/>
          <p:cNvSpPr txBox="1">
            <a:spLocks noGrp="1"/>
          </p:cNvSpPr>
          <p:nvPr>
            <p:ph type="ctrTitle" idx="3"/>
          </p:nvPr>
        </p:nvSpPr>
        <p:spPr>
          <a:xfrm>
            <a:off x="5981486" y="18797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PRECOCES</a:t>
            </a:r>
            <a:endParaRPr sz="1800" dirty="0"/>
          </a:p>
        </p:txBody>
      </p:sp>
      <p:sp>
        <p:nvSpPr>
          <p:cNvPr id="1061" name="Google Shape;1061;p36"/>
          <p:cNvSpPr txBox="1">
            <a:spLocks noGrp="1"/>
          </p:cNvSpPr>
          <p:nvPr>
            <p:ph type="subTitle" idx="4"/>
          </p:nvPr>
        </p:nvSpPr>
        <p:spPr>
          <a:xfrm>
            <a:off x="4220993" y="3647507"/>
            <a:ext cx="4872984" cy="625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0" hangingPunct="0"/>
            <a:r>
              <a:rPr lang="es-ES" sz="1400" dirty="0">
                <a:solidFill>
                  <a:schemeClr val="tx1"/>
                </a:solidFill>
              </a:rPr>
              <a:t>habilidades específicas en áreas muy concretas. Por </a:t>
            </a:r>
            <a:r>
              <a:rPr lang="es-ES" sz="1400" dirty="0" smtClean="0">
                <a:solidFill>
                  <a:schemeClr val="tx1"/>
                </a:solidFill>
              </a:rPr>
              <a:t>tanto podemos </a:t>
            </a:r>
            <a:r>
              <a:rPr lang="es-ES" sz="1400" dirty="0">
                <a:solidFill>
                  <a:schemeClr val="tx1"/>
                </a:solidFill>
              </a:rPr>
              <a:t>encontrar: </a:t>
            </a:r>
          </a:p>
          <a:p>
            <a:pPr eaLnBrk="0" hangingPunct="0"/>
            <a:r>
              <a:rPr lang="es-ES" sz="1400" dirty="0">
                <a:solidFill>
                  <a:schemeClr val="tx1"/>
                </a:solidFill>
              </a:rPr>
              <a:t>Talento Académico, Talento Social, Talento Matemático, Talento Artístico, Talento Verbal, Talento Motriz, Talento Musical y Talento Creativo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062" name="Google Shape;1062;p36"/>
          <p:cNvSpPr txBox="1">
            <a:spLocks noGrp="1"/>
          </p:cNvSpPr>
          <p:nvPr>
            <p:ph type="ctrTitle" idx="5"/>
          </p:nvPr>
        </p:nvSpPr>
        <p:spPr>
          <a:xfrm>
            <a:off x="6120377" y="3102883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 smtClean="0">
                <a:solidFill>
                  <a:schemeClr val="tx1"/>
                </a:solidFill>
              </a:rPr>
              <a:t>TALENTOS</a:t>
            </a:r>
            <a:endParaRPr lang="es-MX" sz="1800" dirty="0">
              <a:solidFill>
                <a:schemeClr val="tx1"/>
              </a:solidFill>
            </a:endParaRPr>
          </a:p>
        </p:txBody>
      </p:sp>
      <p:sp>
        <p:nvSpPr>
          <p:cNvPr id="1063" name="Google Shape;1063;p36"/>
          <p:cNvSpPr txBox="1">
            <a:spLocks noGrp="1"/>
          </p:cNvSpPr>
          <p:nvPr>
            <p:ph type="ctrTitle" idx="6"/>
          </p:nvPr>
        </p:nvSpPr>
        <p:spPr>
          <a:xfrm>
            <a:off x="424300" y="341522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1"/>
                </a:solidFill>
              </a:rPr>
              <a:t>OTROS TERMINOS…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1064" name="Google Shape;1064;p36"/>
          <p:cNvGrpSpPr/>
          <p:nvPr/>
        </p:nvGrpSpPr>
        <p:grpSpPr>
          <a:xfrm>
            <a:off x="707879" y="1629286"/>
            <a:ext cx="3796205" cy="2330909"/>
            <a:chOff x="229525" y="660200"/>
            <a:chExt cx="7157250" cy="4394625"/>
          </a:xfrm>
        </p:grpSpPr>
        <p:sp>
          <p:nvSpPr>
            <p:cNvPr id="1065" name="Google Shape;1065;p36"/>
            <p:cNvSpPr/>
            <p:nvPr/>
          </p:nvSpPr>
          <p:spPr>
            <a:xfrm>
              <a:off x="6719450" y="2609675"/>
              <a:ext cx="300075" cy="10950"/>
            </a:xfrm>
            <a:custGeom>
              <a:avLst/>
              <a:gdLst/>
              <a:ahLst/>
              <a:cxnLst/>
              <a:rect l="l" t="t" r="r" b="b"/>
              <a:pathLst>
                <a:path w="12003" h="438" extrusionOk="0">
                  <a:moveTo>
                    <a:pt x="9470" y="1"/>
                  </a:moveTo>
                  <a:cubicBezTo>
                    <a:pt x="8312" y="1"/>
                    <a:pt x="7147" y="54"/>
                    <a:pt x="6007" y="63"/>
                  </a:cubicBezTo>
                  <a:cubicBezTo>
                    <a:pt x="4647" y="74"/>
                    <a:pt x="3261" y="157"/>
                    <a:pt x="1887" y="157"/>
                  </a:cubicBezTo>
                  <a:cubicBezTo>
                    <a:pt x="1305" y="157"/>
                    <a:pt x="726" y="142"/>
                    <a:pt x="151" y="101"/>
                  </a:cubicBezTo>
                  <a:cubicBezTo>
                    <a:pt x="148" y="101"/>
                    <a:pt x="145" y="100"/>
                    <a:pt x="142" y="100"/>
                  </a:cubicBezTo>
                  <a:cubicBezTo>
                    <a:pt x="2" y="100"/>
                    <a:pt x="1" y="338"/>
                    <a:pt x="139" y="338"/>
                  </a:cubicBezTo>
                  <a:cubicBezTo>
                    <a:pt x="142" y="338"/>
                    <a:pt x="145" y="338"/>
                    <a:pt x="148" y="338"/>
                  </a:cubicBezTo>
                  <a:cubicBezTo>
                    <a:pt x="720" y="297"/>
                    <a:pt x="1296" y="282"/>
                    <a:pt x="1875" y="282"/>
                  </a:cubicBezTo>
                  <a:cubicBezTo>
                    <a:pt x="3251" y="282"/>
                    <a:pt x="4639" y="365"/>
                    <a:pt x="6002" y="375"/>
                  </a:cubicBezTo>
                  <a:cubicBezTo>
                    <a:pt x="7143" y="384"/>
                    <a:pt x="8308" y="438"/>
                    <a:pt x="9467" y="438"/>
                  </a:cubicBezTo>
                  <a:cubicBezTo>
                    <a:pt x="10270" y="438"/>
                    <a:pt x="11071" y="412"/>
                    <a:pt x="11858" y="328"/>
                  </a:cubicBezTo>
                  <a:cubicBezTo>
                    <a:pt x="11996" y="313"/>
                    <a:pt x="12002" y="125"/>
                    <a:pt x="11861" y="111"/>
                  </a:cubicBezTo>
                  <a:cubicBezTo>
                    <a:pt x="11074" y="26"/>
                    <a:pt x="10274" y="1"/>
                    <a:pt x="9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6702650" y="2592950"/>
              <a:ext cx="332625" cy="44375"/>
            </a:xfrm>
            <a:custGeom>
              <a:avLst/>
              <a:gdLst/>
              <a:ahLst/>
              <a:cxnLst/>
              <a:rect l="l" t="t" r="r" b="b"/>
              <a:pathLst>
                <a:path w="13305" h="1775" extrusionOk="0">
                  <a:moveTo>
                    <a:pt x="10127" y="1"/>
                  </a:moveTo>
                  <a:cubicBezTo>
                    <a:pt x="9481" y="1"/>
                    <a:pt x="8836" y="17"/>
                    <a:pt x="8202" y="33"/>
                  </a:cubicBezTo>
                  <a:cubicBezTo>
                    <a:pt x="7690" y="46"/>
                    <a:pt x="7179" y="59"/>
                    <a:pt x="6672" y="64"/>
                  </a:cubicBezTo>
                  <a:cubicBezTo>
                    <a:pt x="6040" y="69"/>
                    <a:pt x="5402" y="90"/>
                    <a:pt x="4762" y="110"/>
                  </a:cubicBezTo>
                  <a:cubicBezTo>
                    <a:pt x="4035" y="133"/>
                    <a:pt x="3294" y="157"/>
                    <a:pt x="2558" y="157"/>
                  </a:cubicBezTo>
                  <a:cubicBezTo>
                    <a:pt x="1990" y="157"/>
                    <a:pt x="1425" y="143"/>
                    <a:pt x="872" y="104"/>
                  </a:cubicBezTo>
                  <a:cubicBezTo>
                    <a:pt x="853" y="102"/>
                    <a:pt x="834" y="101"/>
                    <a:pt x="815" y="101"/>
                  </a:cubicBezTo>
                  <a:cubicBezTo>
                    <a:pt x="548" y="101"/>
                    <a:pt x="298" y="240"/>
                    <a:pt x="157" y="469"/>
                  </a:cubicBezTo>
                  <a:cubicBezTo>
                    <a:pt x="2" y="727"/>
                    <a:pt x="0" y="1048"/>
                    <a:pt x="155" y="1306"/>
                  </a:cubicBezTo>
                  <a:cubicBezTo>
                    <a:pt x="294" y="1537"/>
                    <a:pt x="541" y="1675"/>
                    <a:pt x="806" y="1675"/>
                  </a:cubicBezTo>
                  <a:cubicBezTo>
                    <a:pt x="827" y="1675"/>
                    <a:pt x="847" y="1674"/>
                    <a:pt x="867" y="1673"/>
                  </a:cubicBezTo>
                  <a:cubicBezTo>
                    <a:pt x="1421" y="1634"/>
                    <a:pt x="1986" y="1620"/>
                    <a:pt x="2554" y="1620"/>
                  </a:cubicBezTo>
                  <a:cubicBezTo>
                    <a:pt x="3285" y="1620"/>
                    <a:pt x="4020" y="1643"/>
                    <a:pt x="4741" y="1666"/>
                  </a:cubicBezTo>
                  <a:cubicBezTo>
                    <a:pt x="5387" y="1688"/>
                    <a:pt x="6032" y="1707"/>
                    <a:pt x="6669" y="1712"/>
                  </a:cubicBezTo>
                  <a:cubicBezTo>
                    <a:pt x="7182" y="1717"/>
                    <a:pt x="7698" y="1730"/>
                    <a:pt x="8218" y="1744"/>
                  </a:cubicBezTo>
                  <a:cubicBezTo>
                    <a:pt x="8850" y="1758"/>
                    <a:pt x="9493" y="1775"/>
                    <a:pt x="10138" y="1775"/>
                  </a:cubicBezTo>
                  <a:cubicBezTo>
                    <a:pt x="10960" y="1775"/>
                    <a:pt x="11786" y="1750"/>
                    <a:pt x="12602" y="1663"/>
                  </a:cubicBezTo>
                  <a:cubicBezTo>
                    <a:pt x="13000" y="1623"/>
                    <a:pt x="13303" y="1290"/>
                    <a:pt x="13304" y="890"/>
                  </a:cubicBezTo>
                  <a:cubicBezTo>
                    <a:pt x="13304" y="490"/>
                    <a:pt x="13002" y="155"/>
                    <a:pt x="12604" y="115"/>
                  </a:cubicBezTo>
                  <a:cubicBezTo>
                    <a:pt x="11785" y="27"/>
                    <a:pt x="10954" y="1"/>
                    <a:pt x="10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>
              <a:off x="6868775" y="2523050"/>
              <a:ext cx="139475" cy="8550"/>
            </a:xfrm>
            <a:custGeom>
              <a:avLst/>
              <a:gdLst/>
              <a:ahLst/>
              <a:cxnLst/>
              <a:rect l="l" t="t" r="r" b="b"/>
              <a:pathLst>
                <a:path w="5579" h="342" extrusionOk="0">
                  <a:moveTo>
                    <a:pt x="4141" y="0"/>
                  </a:moveTo>
                  <a:cubicBezTo>
                    <a:pt x="3730" y="0"/>
                    <a:pt x="3319" y="16"/>
                    <a:pt x="2912" y="23"/>
                  </a:cubicBezTo>
                  <a:cubicBezTo>
                    <a:pt x="1976" y="37"/>
                    <a:pt x="1040" y="79"/>
                    <a:pt x="104" y="92"/>
                  </a:cubicBezTo>
                  <a:cubicBezTo>
                    <a:pt x="2" y="93"/>
                    <a:pt x="1" y="248"/>
                    <a:pt x="103" y="250"/>
                  </a:cubicBezTo>
                  <a:cubicBezTo>
                    <a:pt x="1037" y="264"/>
                    <a:pt x="1973" y="304"/>
                    <a:pt x="2909" y="319"/>
                  </a:cubicBezTo>
                  <a:cubicBezTo>
                    <a:pt x="3318" y="325"/>
                    <a:pt x="3733" y="342"/>
                    <a:pt x="4146" y="342"/>
                  </a:cubicBezTo>
                  <a:cubicBezTo>
                    <a:pt x="4602" y="342"/>
                    <a:pt x="5056" y="321"/>
                    <a:pt x="5503" y="245"/>
                  </a:cubicBezTo>
                  <a:cubicBezTo>
                    <a:pt x="5575" y="233"/>
                    <a:pt x="5579" y="110"/>
                    <a:pt x="5505" y="97"/>
                  </a:cubicBezTo>
                  <a:cubicBezTo>
                    <a:pt x="5055" y="20"/>
                    <a:pt x="4598" y="0"/>
                    <a:pt x="4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>
              <a:off x="6852775" y="2506325"/>
              <a:ext cx="171675" cy="42025"/>
            </a:xfrm>
            <a:custGeom>
              <a:avLst/>
              <a:gdLst/>
              <a:ahLst/>
              <a:cxnLst/>
              <a:rect l="l" t="t" r="r" b="b"/>
              <a:pathLst>
                <a:path w="6867" h="1681" extrusionOk="0">
                  <a:moveTo>
                    <a:pt x="4797" y="1"/>
                  </a:moveTo>
                  <a:cubicBezTo>
                    <a:pt x="4530" y="1"/>
                    <a:pt x="4265" y="8"/>
                    <a:pt x="4003" y="14"/>
                  </a:cubicBezTo>
                  <a:lnTo>
                    <a:pt x="3541" y="24"/>
                  </a:lnTo>
                  <a:cubicBezTo>
                    <a:pt x="3070" y="30"/>
                    <a:pt x="2598" y="44"/>
                    <a:pt x="2128" y="58"/>
                  </a:cubicBezTo>
                  <a:cubicBezTo>
                    <a:pt x="1662" y="72"/>
                    <a:pt x="1198" y="85"/>
                    <a:pt x="731" y="93"/>
                  </a:cubicBezTo>
                  <a:cubicBezTo>
                    <a:pt x="325" y="101"/>
                    <a:pt x="1" y="433"/>
                    <a:pt x="1" y="840"/>
                  </a:cubicBezTo>
                  <a:cubicBezTo>
                    <a:pt x="1" y="1246"/>
                    <a:pt x="325" y="1578"/>
                    <a:pt x="731" y="1588"/>
                  </a:cubicBezTo>
                  <a:cubicBezTo>
                    <a:pt x="1198" y="1595"/>
                    <a:pt x="1666" y="1608"/>
                    <a:pt x="2133" y="1623"/>
                  </a:cubicBezTo>
                  <a:cubicBezTo>
                    <a:pt x="2601" y="1636"/>
                    <a:pt x="3069" y="1649"/>
                    <a:pt x="3537" y="1657"/>
                  </a:cubicBezTo>
                  <a:lnTo>
                    <a:pt x="4011" y="1667"/>
                  </a:lnTo>
                  <a:cubicBezTo>
                    <a:pt x="4269" y="1674"/>
                    <a:pt x="4529" y="1680"/>
                    <a:pt x="4792" y="1680"/>
                  </a:cubicBezTo>
                  <a:cubicBezTo>
                    <a:pt x="5274" y="1680"/>
                    <a:pt x="5765" y="1657"/>
                    <a:pt x="6255" y="1573"/>
                  </a:cubicBezTo>
                  <a:cubicBezTo>
                    <a:pt x="6608" y="1509"/>
                    <a:pt x="6865" y="1200"/>
                    <a:pt x="6867" y="841"/>
                  </a:cubicBezTo>
                  <a:cubicBezTo>
                    <a:pt x="6867" y="481"/>
                    <a:pt x="6610" y="172"/>
                    <a:pt x="6256" y="106"/>
                  </a:cubicBezTo>
                  <a:cubicBezTo>
                    <a:pt x="5767" y="23"/>
                    <a:pt x="5278" y="1"/>
                    <a:pt x="47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2460225" y="4376500"/>
              <a:ext cx="139475" cy="8550"/>
            </a:xfrm>
            <a:custGeom>
              <a:avLst/>
              <a:gdLst/>
              <a:ahLst/>
              <a:cxnLst/>
              <a:rect l="l" t="t" r="r" b="b"/>
              <a:pathLst>
                <a:path w="5579" h="342" extrusionOk="0">
                  <a:moveTo>
                    <a:pt x="4141" y="1"/>
                  </a:moveTo>
                  <a:cubicBezTo>
                    <a:pt x="3730" y="1"/>
                    <a:pt x="3319" y="17"/>
                    <a:pt x="2912" y="23"/>
                  </a:cubicBezTo>
                  <a:cubicBezTo>
                    <a:pt x="1976" y="38"/>
                    <a:pt x="1040" y="79"/>
                    <a:pt x="104" y="92"/>
                  </a:cubicBezTo>
                  <a:cubicBezTo>
                    <a:pt x="2" y="94"/>
                    <a:pt x="1" y="248"/>
                    <a:pt x="103" y="250"/>
                  </a:cubicBezTo>
                  <a:cubicBezTo>
                    <a:pt x="1037" y="265"/>
                    <a:pt x="1973" y="306"/>
                    <a:pt x="2909" y="319"/>
                  </a:cubicBezTo>
                  <a:cubicBezTo>
                    <a:pt x="3318" y="325"/>
                    <a:pt x="3733" y="342"/>
                    <a:pt x="4146" y="342"/>
                  </a:cubicBezTo>
                  <a:cubicBezTo>
                    <a:pt x="4602" y="342"/>
                    <a:pt x="5056" y="322"/>
                    <a:pt x="5503" y="245"/>
                  </a:cubicBezTo>
                  <a:cubicBezTo>
                    <a:pt x="5575" y="233"/>
                    <a:pt x="5579" y="110"/>
                    <a:pt x="5505" y="97"/>
                  </a:cubicBezTo>
                  <a:cubicBezTo>
                    <a:pt x="5055" y="21"/>
                    <a:pt x="4598" y="1"/>
                    <a:pt x="4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>
              <a:off x="2444225" y="4359800"/>
              <a:ext cx="171725" cy="42000"/>
            </a:xfrm>
            <a:custGeom>
              <a:avLst/>
              <a:gdLst/>
              <a:ahLst/>
              <a:cxnLst/>
              <a:rect l="l" t="t" r="r" b="b"/>
              <a:pathLst>
                <a:path w="6869" h="1680" extrusionOk="0">
                  <a:moveTo>
                    <a:pt x="4784" y="1"/>
                  </a:moveTo>
                  <a:cubicBezTo>
                    <a:pt x="4523" y="1"/>
                    <a:pt x="4264" y="7"/>
                    <a:pt x="4008" y="13"/>
                  </a:cubicBezTo>
                  <a:lnTo>
                    <a:pt x="3544" y="23"/>
                  </a:lnTo>
                  <a:cubicBezTo>
                    <a:pt x="3072" y="30"/>
                    <a:pt x="2600" y="45"/>
                    <a:pt x="2129" y="58"/>
                  </a:cubicBezTo>
                  <a:cubicBezTo>
                    <a:pt x="1664" y="71"/>
                    <a:pt x="1198" y="86"/>
                    <a:pt x="731" y="92"/>
                  </a:cubicBezTo>
                  <a:cubicBezTo>
                    <a:pt x="325" y="100"/>
                    <a:pt x="1" y="433"/>
                    <a:pt x="1" y="839"/>
                  </a:cubicBezTo>
                  <a:cubicBezTo>
                    <a:pt x="1" y="1245"/>
                    <a:pt x="327" y="1578"/>
                    <a:pt x="733" y="1587"/>
                  </a:cubicBezTo>
                  <a:cubicBezTo>
                    <a:pt x="1202" y="1594"/>
                    <a:pt x="1672" y="1609"/>
                    <a:pt x="2143" y="1622"/>
                  </a:cubicBezTo>
                  <a:cubicBezTo>
                    <a:pt x="2608" y="1635"/>
                    <a:pt x="3074" y="1648"/>
                    <a:pt x="3539" y="1656"/>
                  </a:cubicBezTo>
                  <a:lnTo>
                    <a:pt x="4006" y="1666"/>
                  </a:lnTo>
                  <a:cubicBezTo>
                    <a:pt x="4265" y="1673"/>
                    <a:pt x="4526" y="1680"/>
                    <a:pt x="4789" y="1680"/>
                  </a:cubicBezTo>
                  <a:cubicBezTo>
                    <a:pt x="5273" y="1680"/>
                    <a:pt x="5765" y="1658"/>
                    <a:pt x="6256" y="1573"/>
                  </a:cubicBezTo>
                  <a:cubicBezTo>
                    <a:pt x="6612" y="1508"/>
                    <a:pt x="6868" y="1199"/>
                    <a:pt x="6868" y="841"/>
                  </a:cubicBezTo>
                  <a:cubicBezTo>
                    <a:pt x="6868" y="480"/>
                    <a:pt x="6612" y="171"/>
                    <a:pt x="6258" y="107"/>
                  </a:cubicBezTo>
                  <a:cubicBezTo>
                    <a:pt x="5764" y="22"/>
                    <a:pt x="5270" y="1"/>
                    <a:pt x="47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>
              <a:off x="1532075" y="4127050"/>
              <a:ext cx="396650" cy="11000"/>
            </a:xfrm>
            <a:custGeom>
              <a:avLst/>
              <a:gdLst/>
              <a:ahLst/>
              <a:cxnLst/>
              <a:rect l="l" t="t" r="r" b="b"/>
              <a:pathLst>
                <a:path w="15866" h="440" extrusionOk="0">
                  <a:moveTo>
                    <a:pt x="12952" y="1"/>
                  </a:moveTo>
                  <a:cubicBezTo>
                    <a:pt x="11266" y="1"/>
                    <a:pt x="9577" y="47"/>
                    <a:pt x="7899" y="54"/>
                  </a:cubicBezTo>
                  <a:cubicBezTo>
                    <a:pt x="7659" y="55"/>
                    <a:pt x="7418" y="56"/>
                    <a:pt x="7178" y="56"/>
                  </a:cubicBezTo>
                  <a:cubicBezTo>
                    <a:pt x="6381" y="56"/>
                    <a:pt x="5583" y="52"/>
                    <a:pt x="4785" y="52"/>
                  </a:cubicBezTo>
                  <a:cubicBezTo>
                    <a:pt x="3216" y="52"/>
                    <a:pt x="1647" y="67"/>
                    <a:pt x="86" y="155"/>
                  </a:cubicBezTo>
                  <a:cubicBezTo>
                    <a:pt x="3" y="160"/>
                    <a:pt x="0" y="280"/>
                    <a:pt x="84" y="285"/>
                  </a:cubicBezTo>
                  <a:cubicBezTo>
                    <a:pt x="1654" y="374"/>
                    <a:pt x="3231" y="389"/>
                    <a:pt x="4807" y="389"/>
                  </a:cubicBezTo>
                  <a:cubicBezTo>
                    <a:pt x="5596" y="389"/>
                    <a:pt x="6385" y="385"/>
                    <a:pt x="7173" y="385"/>
                  </a:cubicBezTo>
                  <a:cubicBezTo>
                    <a:pt x="7414" y="385"/>
                    <a:pt x="7655" y="386"/>
                    <a:pt x="7896" y="387"/>
                  </a:cubicBezTo>
                  <a:cubicBezTo>
                    <a:pt x="9565" y="394"/>
                    <a:pt x="11247" y="440"/>
                    <a:pt x="12925" y="440"/>
                  </a:cubicBezTo>
                  <a:cubicBezTo>
                    <a:pt x="13855" y="440"/>
                    <a:pt x="14784" y="426"/>
                    <a:pt x="15709" y="383"/>
                  </a:cubicBezTo>
                  <a:cubicBezTo>
                    <a:pt x="15720" y="382"/>
                    <a:pt x="15732" y="380"/>
                    <a:pt x="15743" y="375"/>
                  </a:cubicBezTo>
                  <a:lnTo>
                    <a:pt x="15745" y="375"/>
                  </a:lnTo>
                  <a:cubicBezTo>
                    <a:pt x="15809" y="362"/>
                    <a:pt x="15857" y="309"/>
                    <a:pt x="15863" y="243"/>
                  </a:cubicBezTo>
                  <a:cubicBezTo>
                    <a:pt x="15863" y="235"/>
                    <a:pt x="15865" y="225"/>
                    <a:pt x="15863" y="216"/>
                  </a:cubicBezTo>
                  <a:cubicBezTo>
                    <a:pt x="15865" y="146"/>
                    <a:pt x="15821" y="86"/>
                    <a:pt x="15753" y="67"/>
                  </a:cubicBezTo>
                  <a:lnTo>
                    <a:pt x="15740" y="64"/>
                  </a:lnTo>
                  <a:cubicBezTo>
                    <a:pt x="15732" y="61"/>
                    <a:pt x="15722" y="58"/>
                    <a:pt x="15712" y="56"/>
                  </a:cubicBezTo>
                  <a:cubicBezTo>
                    <a:pt x="14795" y="15"/>
                    <a:pt x="13874" y="1"/>
                    <a:pt x="129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>
              <a:off x="1515825" y="4110300"/>
              <a:ext cx="429575" cy="44475"/>
            </a:xfrm>
            <a:custGeom>
              <a:avLst/>
              <a:gdLst/>
              <a:ahLst/>
              <a:cxnLst/>
              <a:rect l="l" t="t" r="r" b="b"/>
              <a:pathLst>
                <a:path w="17183" h="1779" extrusionOk="0">
                  <a:moveTo>
                    <a:pt x="13572" y="1"/>
                  </a:moveTo>
                  <a:cubicBezTo>
                    <a:pt x="12660" y="1"/>
                    <a:pt x="11751" y="14"/>
                    <a:pt x="10857" y="27"/>
                  </a:cubicBezTo>
                  <a:cubicBezTo>
                    <a:pt x="10085" y="40"/>
                    <a:pt x="9314" y="50"/>
                    <a:pt x="8546" y="53"/>
                  </a:cubicBezTo>
                  <a:cubicBezTo>
                    <a:pt x="8257" y="55"/>
                    <a:pt x="7969" y="56"/>
                    <a:pt x="7680" y="56"/>
                  </a:cubicBezTo>
                  <a:cubicBezTo>
                    <a:pt x="7328" y="56"/>
                    <a:pt x="6977" y="55"/>
                    <a:pt x="6626" y="53"/>
                  </a:cubicBezTo>
                  <a:cubicBezTo>
                    <a:pt x="6276" y="53"/>
                    <a:pt x="5925" y="52"/>
                    <a:pt x="5572" y="52"/>
                  </a:cubicBezTo>
                  <a:cubicBezTo>
                    <a:pt x="3961" y="52"/>
                    <a:pt x="2318" y="65"/>
                    <a:pt x="698" y="158"/>
                  </a:cubicBezTo>
                  <a:cubicBezTo>
                    <a:pt x="308" y="178"/>
                    <a:pt x="2" y="499"/>
                    <a:pt x="2" y="889"/>
                  </a:cubicBezTo>
                  <a:cubicBezTo>
                    <a:pt x="0" y="1279"/>
                    <a:pt x="306" y="1601"/>
                    <a:pt x="694" y="1622"/>
                  </a:cubicBezTo>
                  <a:cubicBezTo>
                    <a:pt x="2312" y="1714"/>
                    <a:pt x="3951" y="1727"/>
                    <a:pt x="5560" y="1727"/>
                  </a:cubicBezTo>
                  <a:cubicBezTo>
                    <a:pt x="5916" y="1727"/>
                    <a:pt x="6270" y="1727"/>
                    <a:pt x="6623" y="1726"/>
                  </a:cubicBezTo>
                  <a:cubicBezTo>
                    <a:pt x="6943" y="1724"/>
                    <a:pt x="7263" y="1724"/>
                    <a:pt x="7582" y="1724"/>
                  </a:cubicBezTo>
                  <a:cubicBezTo>
                    <a:pt x="7902" y="1724"/>
                    <a:pt x="8222" y="1724"/>
                    <a:pt x="8542" y="1726"/>
                  </a:cubicBezTo>
                  <a:cubicBezTo>
                    <a:pt x="9309" y="1729"/>
                    <a:pt x="10079" y="1741"/>
                    <a:pt x="10848" y="1751"/>
                  </a:cubicBezTo>
                  <a:cubicBezTo>
                    <a:pt x="11748" y="1766"/>
                    <a:pt x="12663" y="1779"/>
                    <a:pt x="13581" y="1779"/>
                  </a:cubicBezTo>
                  <a:cubicBezTo>
                    <a:pt x="14516" y="1779"/>
                    <a:pt x="15457" y="1764"/>
                    <a:pt x="16390" y="1721"/>
                  </a:cubicBezTo>
                  <a:lnTo>
                    <a:pt x="16597" y="1711"/>
                  </a:lnTo>
                  <a:lnTo>
                    <a:pt x="16703" y="1641"/>
                  </a:lnTo>
                  <a:cubicBezTo>
                    <a:pt x="16961" y="1525"/>
                    <a:pt x="17138" y="1284"/>
                    <a:pt x="17175" y="1004"/>
                  </a:cubicBezTo>
                  <a:lnTo>
                    <a:pt x="17183" y="884"/>
                  </a:lnTo>
                  <a:lnTo>
                    <a:pt x="17176" y="780"/>
                  </a:lnTo>
                  <a:cubicBezTo>
                    <a:pt x="17140" y="451"/>
                    <a:pt x="16906" y="178"/>
                    <a:pt x="16587" y="93"/>
                  </a:cubicBezTo>
                  <a:lnTo>
                    <a:pt x="16392" y="57"/>
                  </a:lnTo>
                  <a:cubicBezTo>
                    <a:pt x="15456" y="15"/>
                    <a:pt x="14512" y="1"/>
                    <a:pt x="135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>
              <a:off x="2233725" y="4217975"/>
              <a:ext cx="274400" cy="10200"/>
            </a:xfrm>
            <a:custGeom>
              <a:avLst/>
              <a:gdLst/>
              <a:ahLst/>
              <a:cxnLst/>
              <a:rect l="l" t="t" r="r" b="b"/>
              <a:pathLst>
                <a:path w="10976" h="408" extrusionOk="0">
                  <a:moveTo>
                    <a:pt x="6978" y="0"/>
                  </a:moveTo>
                  <a:cubicBezTo>
                    <a:pt x="4685" y="0"/>
                    <a:pt x="2385" y="70"/>
                    <a:pt x="104" y="125"/>
                  </a:cubicBezTo>
                  <a:cubicBezTo>
                    <a:pt x="2" y="128"/>
                    <a:pt x="1" y="280"/>
                    <a:pt x="103" y="283"/>
                  </a:cubicBezTo>
                  <a:cubicBezTo>
                    <a:pt x="2384" y="338"/>
                    <a:pt x="4682" y="407"/>
                    <a:pt x="6976" y="407"/>
                  </a:cubicBezTo>
                  <a:cubicBezTo>
                    <a:pt x="8258" y="407"/>
                    <a:pt x="9539" y="386"/>
                    <a:pt x="10814" y="327"/>
                  </a:cubicBezTo>
                  <a:cubicBezTo>
                    <a:pt x="10969" y="321"/>
                    <a:pt x="10975" y="80"/>
                    <a:pt x="10825" y="80"/>
                  </a:cubicBezTo>
                  <a:cubicBezTo>
                    <a:pt x="10822" y="80"/>
                    <a:pt x="10819" y="80"/>
                    <a:pt x="10816" y="80"/>
                  </a:cubicBezTo>
                  <a:cubicBezTo>
                    <a:pt x="9541" y="22"/>
                    <a:pt x="8261" y="0"/>
                    <a:pt x="69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2217725" y="4201275"/>
              <a:ext cx="307175" cy="43600"/>
            </a:xfrm>
            <a:custGeom>
              <a:avLst/>
              <a:gdLst/>
              <a:ahLst/>
              <a:cxnLst/>
              <a:rect l="l" t="t" r="r" b="b"/>
              <a:pathLst>
                <a:path w="12287" h="1744" extrusionOk="0">
                  <a:moveTo>
                    <a:pt x="7640" y="0"/>
                  </a:moveTo>
                  <a:cubicBezTo>
                    <a:pt x="5700" y="0"/>
                    <a:pt x="3763" y="50"/>
                    <a:pt x="1865" y="97"/>
                  </a:cubicBezTo>
                  <a:lnTo>
                    <a:pt x="731" y="125"/>
                  </a:lnTo>
                  <a:cubicBezTo>
                    <a:pt x="327" y="135"/>
                    <a:pt x="3" y="466"/>
                    <a:pt x="3" y="870"/>
                  </a:cubicBezTo>
                  <a:cubicBezTo>
                    <a:pt x="1" y="1275"/>
                    <a:pt x="322" y="1607"/>
                    <a:pt x="726" y="1620"/>
                  </a:cubicBezTo>
                  <a:lnTo>
                    <a:pt x="1861" y="1648"/>
                  </a:lnTo>
                  <a:cubicBezTo>
                    <a:pt x="3755" y="1696"/>
                    <a:pt x="5684" y="1744"/>
                    <a:pt x="7617" y="1744"/>
                  </a:cubicBezTo>
                  <a:cubicBezTo>
                    <a:pt x="8908" y="1744"/>
                    <a:pt x="10201" y="1722"/>
                    <a:pt x="11482" y="1665"/>
                  </a:cubicBezTo>
                  <a:cubicBezTo>
                    <a:pt x="11768" y="1653"/>
                    <a:pt x="12025" y="1489"/>
                    <a:pt x="12153" y="1234"/>
                  </a:cubicBezTo>
                  <a:cubicBezTo>
                    <a:pt x="12287" y="975"/>
                    <a:pt x="12270" y="668"/>
                    <a:pt x="12112" y="424"/>
                  </a:cubicBezTo>
                  <a:cubicBezTo>
                    <a:pt x="11974" y="215"/>
                    <a:pt x="11739" y="78"/>
                    <a:pt x="11497" y="78"/>
                  </a:cubicBezTo>
                  <a:cubicBezTo>
                    <a:pt x="11486" y="78"/>
                    <a:pt x="11475" y="78"/>
                    <a:pt x="11464" y="79"/>
                  </a:cubicBezTo>
                  <a:cubicBezTo>
                    <a:pt x="10196" y="22"/>
                    <a:pt x="8917" y="0"/>
                    <a:pt x="76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>
              <a:off x="2276300" y="4310550"/>
              <a:ext cx="311675" cy="10100"/>
            </a:xfrm>
            <a:custGeom>
              <a:avLst/>
              <a:gdLst/>
              <a:ahLst/>
              <a:cxnLst/>
              <a:rect l="l" t="t" r="r" b="b"/>
              <a:pathLst>
                <a:path w="12467" h="404" extrusionOk="0">
                  <a:moveTo>
                    <a:pt x="11148" y="1"/>
                  </a:moveTo>
                  <a:cubicBezTo>
                    <a:pt x="10528" y="1"/>
                    <a:pt x="9904" y="32"/>
                    <a:pt x="9296" y="34"/>
                  </a:cubicBezTo>
                  <a:lnTo>
                    <a:pt x="6261" y="44"/>
                  </a:lnTo>
                  <a:cubicBezTo>
                    <a:pt x="4236" y="51"/>
                    <a:pt x="2213" y="55"/>
                    <a:pt x="189" y="57"/>
                  </a:cubicBezTo>
                  <a:cubicBezTo>
                    <a:pt x="5" y="57"/>
                    <a:pt x="0" y="347"/>
                    <a:pt x="186" y="347"/>
                  </a:cubicBezTo>
                  <a:cubicBezTo>
                    <a:pt x="2209" y="352"/>
                    <a:pt x="4233" y="356"/>
                    <a:pt x="6256" y="361"/>
                  </a:cubicBezTo>
                  <a:lnTo>
                    <a:pt x="9291" y="371"/>
                  </a:lnTo>
                  <a:cubicBezTo>
                    <a:pt x="9899" y="373"/>
                    <a:pt x="10523" y="404"/>
                    <a:pt x="11142" y="404"/>
                  </a:cubicBezTo>
                  <a:cubicBezTo>
                    <a:pt x="11541" y="404"/>
                    <a:pt x="11938" y="391"/>
                    <a:pt x="12327" y="350"/>
                  </a:cubicBezTo>
                  <a:cubicBezTo>
                    <a:pt x="12342" y="345"/>
                    <a:pt x="12357" y="340"/>
                    <a:pt x="12373" y="337"/>
                  </a:cubicBezTo>
                  <a:cubicBezTo>
                    <a:pt x="12383" y="332"/>
                    <a:pt x="12394" y="327"/>
                    <a:pt x="12404" y="322"/>
                  </a:cubicBezTo>
                  <a:cubicBezTo>
                    <a:pt x="12411" y="315"/>
                    <a:pt x="12418" y="310"/>
                    <a:pt x="12424" y="304"/>
                  </a:cubicBezTo>
                  <a:cubicBezTo>
                    <a:pt x="12432" y="296"/>
                    <a:pt x="12439" y="289"/>
                    <a:pt x="12444" y="281"/>
                  </a:cubicBezTo>
                  <a:cubicBezTo>
                    <a:pt x="12449" y="273"/>
                    <a:pt x="12452" y="264"/>
                    <a:pt x="12455" y="258"/>
                  </a:cubicBezTo>
                  <a:cubicBezTo>
                    <a:pt x="12459" y="248"/>
                    <a:pt x="12462" y="240"/>
                    <a:pt x="12464" y="230"/>
                  </a:cubicBezTo>
                  <a:cubicBezTo>
                    <a:pt x="12467" y="218"/>
                    <a:pt x="12467" y="207"/>
                    <a:pt x="12467" y="195"/>
                  </a:cubicBezTo>
                  <a:cubicBezTo>
                    <a:pt x="12467" y="190"/>
                    <a:pt x="12467" y="184"/>
                    <a:pt x="12467" y="179"/>
                  </a:cubicBezTo>
                  <a:cubicBezTo>
                    <a:pt x="12464" y="166"/>
                    <a:pt x="12460" y="152"/>
                    <a:pt x="12454" y="139"/>
                  </a:cubicBezTo>
                  <a:cubicBezTo>
                    <a:pt x="12452" y="136"/>
                    <a:pt x="12450" y="131"/>
                    <a:pt x="12449" y="126"/>
                  </a:cubicBezTo>
                  <a:cubicBezTo>
                    <a:pt x="12442" y="118"/>
                    <a:pt x="12436" y="108"/>
                    <a:pt x="12427" y="102"/>
                  </a:cubicBezTo>
                  <a:cubicBezTo>
                    <a:pt x="12421" y="95"/>
                    <a:pt x="12414" y="88"/>
                    <a:pt x="12406" y="82"/>
                  </a:cubicBezTo>
                  <a:cubicBezTo>
                    <a:pt x="12398" y="78"/>
                    <a:pt x="12390" y="74"/>
                    <a:pt x="12381" y="70"/>
                  </a:cubicBezTo>
                  <a:cubicBezTo>
                    <a:pt x="12371" y="67"/>
                    <a:pt x="12360" y="64"/>
                    <a:pt x="12350" y="60"/>
                  </a:cubicBezTo>
                  <a:cubicBezTo>
                    <a:pt x="12343" y="59"/>
                    <a:pt x="12337" y="57"/>
                    <a:pt x="12330" y="55"/>
                  </a:cubicBezTo>
                  <a:cubicBezTo>
                    <a:pt x="11942" y="14"/>
                    <a:pt x="11546" y="1"/>
                    <a:pt x="11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>
              <a:off x="2260750" y="4293825"/>
              <a:ext cx="343975" cy="43575"/>
            </a:xfrm>
            <a:custGeom>
              <a:avLst/>
              <a:gdLst/>
              <a:ahLst/>
              <a:cxnLst/>
              <a:rect l="l" t="t" r="r" b="b"/>
              <a:pathLst>
                <a:path w="13759" h="1743" extrusionOk="0">
                  <a:moveTo>
                    <a:pt x="11780" y="0"/>
                  </a:moveTo>
                  <a:cubicBezTo>
                    <a:pt x="11445" y="0"/>
                    <a:pt x="11112" y="9"/>
                    <a:pt x="10784" y="17"/>
                  </a:cubicBezTo>
                  <a:cubicBezTo>
                    <a:pt x="10493" y="25"/>
                    <a:pt x="10202" y="34"/>
                    <a:pt x="9914" y="34"/>
                  </a:cubicBezTo>
                  <a:lnTo>
                    <a:pt x="6879" y="43"/>
                  </a:lnTo>
                  <a:cubicBezTo>
                    <a:pt x="4856" y="50"/>
                    <a:pt x="2833" y="55"/>
                    <a:pt x="810" y="58"/>
                  </a:cubicBezTo>
                  <a:cubicBezTo>
                    <a:pt x="356" y="58"/>
                    <a:pt x="0" y="420"/>
                    <a:pt x="0" y="874"/>
                  </a:cubicBezTo>
                  <a:cubicBezTo>
                    <a:pt x="2" y="1330"/>
                    <a:pt x="356" y="1685"/>
                    <a:pt x="806" y="1685"/>
                  </a:cubicBezTo>
                  <a:cubicBezTo>
                    <a:pt x="2830" y="1688"/>
                    <a:pt x="4853" y="1693"/>
                    <a:pt x="6876" y="1700"/>
                  </a:cubicBezTo>
                  <a:lnTo>
                    <a:pt x="9911" y="1710"/>
                  </a:lnTo>
                  <a:cubicBezTo>
                    <a:pt x="10197" y="1710"/>
                    <a:pt x="10487" y="1718"/>
                    <a:pt x="10778" y="1725"/>
                  </a:cubicBezTo>
                  <a:cubicBezTo>
                    <a:pt x="11105" y="1734"/>
                    <a:pt x="11436" y="1743"/>
                    <a:pt x="11766" y="1743"/>
                  </a:cubicBezTo>
                  <a:cubicBezTo>
                    <a:pt x="11796" y="1743"/>
                    <a:pt x="11825" y="1743"/>
                    <a:pt x="11854" y="1743"/>
                  </a:cubicBezTo>
                  <a:cubicBezTo>
                    <a:pt x="12235" y="1743"/>
                    <a:pt x="12616" y="1723"/>
                    <a:pt x="12995" y="1685"/>
                  </a:cubicBezTo>
                  <a:lnTo>
                    <a:pt x="13327" y="1593"/>
                  </a:lnTo>
                  <a:lnTo>
                    <a:pt x="13592" y="1371"/>
                  </a:lnTo>
                  <a:lnTo>
                    <a:pt x="13739" y="1044"/>
                  </a:lnTo>
                  <a:cubicBezTo>
                    <a:pt x="13752" y="984"/>
                    <a:pt x="13758" y="923"/>
                    <a:pt x="13757" y="863"/>
                  </a:cubicBezTo>
                  <a:lnTo>
                    <a:pt x="13699" y="565"/>
                  </a:lnTo>
                  <a:cubicBezTo>
                    <a:pt x="13683" y="524"/>
                    <a:pt x="13665" y="486"/>
                    <a:pt x="13642" y="448"/>
                  </a:cubicBezTo>
                  <a:lnTo>
                    <a:pt x="13584" y="361"/>
                  </a:lnTo>
                  <a:lnTo>
                    <a:pt x="13387" y="187"/>
                  </a:lnTo>
                  <a:cubicBezTo>
                    <a:pt x="13350" y="162"/>
                    <a:pt x="13311" y="142"/>
                    <a:pt x="13271" y="126"/>
                  </a:cubicBezTo>
                  <a:lnTo>
                    <a:pt x="13023" y="58"/>
                  </a:lnTo>
                  <a:cubicBezTo>
                    <a:pt x="12610" y="14"/>
                    <a:pt x="12194" y="0"/>
                    <a:pt x="11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>
              <a:off x="2088075" y="4142950"/>
              <a:ext cx="410050" cy="9325"/>
            </a:xfrm>
            <a:custGeom>
              <a:avLst/>
              <a:gdLst/>
              <a:ahLst/>
              <a:cxnLst/>
              <a:rect l="l" t="t" r="r" b="b"/>
              <a:pathLst>
                <a:path w="16402" h="373" extrusionOk="0">
                  <a:moveTo>
                    <a:pt x="11541" y="0"/>
                  </a:moveTo>
                  <a:cubicBezTo>
                    <a:pt x="8530" y="0"/>
                    <a:pt x="5517" y="91"/>
                    <a:pt x="2506" y="91"/>
                  </a:cubicBezTo>
                  <a:cubicBezTo>
                    <a:pt x="1722" y="91"/>
                    <a:pt x="938" y="85"/>
                    <a:pt x="154" y="70"/>
                  </a:cubicBezTo>
                  <a:cubicBezTo>
                    <a:pt x="153" y="70"/>
                    <a:pt x="152" y="70"/>
                    <a:pt x="151" y="70"/>
                  </a:cubicBezTo>
                  <a:cubicBezTo>
                    <a:pt x="3" y="70"/>
                    <a:pt x="0" y="305"/>
                    <a:pt x="147" y="305"/>
                  </a:cubicBezTo>
                  <a:cubicBezTo>
                    <a:pt x="148" y="305"/>
                    <a:pt x="149" y="305"/>
                    <a:pt x="150" y="305"/>
                  </a:cubicBezTo>
                  <a:cubicBezTo>
                    <a:pt x="946" y="289"/>
                    <a:pt x="1741" y="283"/>
                    <a:pt x="2536" y="283"/>
                  </a:cubicBezTo>
                  <a:cubicBezTo>
                    <a:pt x="5535" y="283"/>
                    <a:pt x="8536" y="373"/>
                    <a:pt x="11535" y="373"/>
                  </a:cubicBezTo>
                  <a:cubicBezTo>
                    <a:pt x="13121" y="373"/>
                    <a:pt x="14707" y="347"/>
                    <a:pt x="16292" y="270"/>
                  </a:cubicBezTo>
                  <a:cubicBezTo>
                    <a:pt x="16398" y="265"/>
                    <a:pt x="16402" y="109"/>
                    <a:pt x="16293" y="103"/>
                  </a:cubicBezTo>
                  <a:cubicBezTo>
                    <a:pt x="14710" y="26"/>
                    <a:pt x="13125" y="0"/>
                    <a:pt x="115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>
              <a:off x="2071375" y="4126225"/>
              <a:ext cx="442800" cy="42775"/>
            </a:xfrm>
            <a:custGeom>
              <a:avLst/>
              <a:gdLst/>
              <a:ahLst/>
              <a:cxnLst/>
              <a:rect l="l" t="t" r="r" b="b"/>
              <a:pathLst>
                <a:path w="17712" h="1711" extrusionOk="0">
                  <a:moveTo>
                    <a:pt x="12183" y="0"/>
                  </a:moveTo>
                  <a:cubicBezTo>
                    <a:pt x="10672" y="0"/>
                    <a:pt x="9169" y="23"/>
                    <a:pt x="7691" y="46"/>
                  </a:cubicBezTo>
                  <a:cubicBezTo>
                    <a:pt x="6218" y="69"/>
                    <a:pt x="4712" y="91"/>
                    <a:pt x="3208" y="91"/>
                  </a:cubicBezTo>
                  <a:cubicBezTo>
                    <a:pt x="2415" y="91"/>
                    <a:pt x="1622" y="85"/>
                    <a:pt x="835" y="69"/>
                  </a:cubicBezTo>
                  <a:cubicBezTo>
                    <a:pt x="553" y="79"/>
                    <a:pt x="289" y="211"/>
                    <a:pt x="146" y="452"/>
                  </a:cubicBezTo>
                  <a:cubicBezTo>
                    <a:pt x="1" y="703"/>
                    <a:pt x="1" y="1012"/>
                    <a:pt x="146" y="1262"/>
                  </a:cubicBezTo>
                  <a:cubicBezTo>
                    <a:pt x="287" y="1499"/>
                    <a:pt x="557" y="1642"/>
                    <a:pt x="822" y="1642"/>
                  </a:cubicBezTo>
                  <a:cubicBezTo>
                    <a:pt x="825" y="1642"/>
                    <a:pt x="828" y="1642"/>
                    <a:pt x="831" y="1642"/>
                  </a:cubicBezTo>
                  <a:cubicBezTo>
                    <a:pt x="1603" y="1627"/>
                    <a:pt x="2380" y="1621"/>
                    <a:pt x="3158" y="1621"/>
                  </a:cubicBezTo>
                  <a:cubicBezTo>
                    <a:pt x="4676" y="1621"/>
                    <a:pt x="6196" y="1644"/>
                    <a:pt x="7681" y="1666"/>
                  </a:cubicBezTo>
                  <a:cubicBezTo>
                    <a:pt x="9166" y="1688"/>
                    <a:pt x="10673" y="1711"/>
                    <a:pt x="12189" y="1711"/>
                  </a:cubicBezTo>
                  <a:cubicBezTo>
                    <a:pt x="13788" y="1711"/>
                    <a:pt x="15397" y="1685"/>
                    <a:pt x="16991" y="1607"/>
                  </a:cubicBezTo>
                  <a:cubicBezTo>
                    <a:pt x="17392" y="1589"/>
                    <a:pt x="17710" y="1258"/>
                    <a:pt x="17710" y="857"/>
                  </a:cubicBezTo>
                  <a:cubicBezTo>
                    <a:pt x="17711" y="456"/>
                    <a:pt x="17395" y="124"/>
                    <a:pt x="16994" y="104"/>
                  </a:cubicBezTo>
                  <a:cubicBezTo>
                    <a:pt x="15395" y="26"/>
                    <a:pt x="13784" y="0"/>
                    <a:pt x="12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>
              <a:off x="7149150" y="1727275"/>
              <a:ext cx="198150" cy="8350"/>
            </a:xfrm>
            <a:custGeom>
              <a:avLst/>
              <a:gdLst/>
              <a:ahLst/>
              <a:cxnLst/>
              <a:rect l="l" t="t" r="r" b="b"/>
              <a:pathLst>
                <a:path w="7926" h="334" extrusionOk="0">
                  <a:moveTo>
                    <a:pt x="4663" y="0"/>
                  </a:moveTo>
                  <a:cubicBezTo>
                    <a:pt x="3155" y="0"/>
                    <a:pt x="1648" y="42"/>
                    <a:pt x="137" y="63"/>
                  </a:cubicBezTo>
                  <a:cubicBezTo>
                    <a:pt x="4" y="65"/>
                    <a:pt x="1" y="270"/>
                    <a:pt x="134" y="272"/>
                  </a:cubicBezTo>
                  <a:cubicBezTo>
                    <a:pt x="1643" y="293"/>
                    <a:pt x="3148" y="334"/>
                    <a:pt x="4654" y="334"/>
                  </a:cubicBezTo>
                  <a:cubicBezTo>
                    <a:pt x="5706" y="334"/>
                    <a:pt x="6758" y="314"/>
                    <a:pt x="7812" y="254"/>
                  </a:cubicBezTo>
                  <a:cubicBezTo>
                    <a:pt x="7920" y="247"/>
                    <a:pt x="7926" y="81"/>
                    <a:pt x="7820" y="81"/>
                  </a:cubicBezTo>
                  <a:cubicBezTo>
                    <a:pt x="7818" y="81"/>
                    <a:pt x="7816" y="81"/>
                    <a:pt x="7814" y="81"/>
                  </a:cubicBezTo>
                  <a:cubicBezTo>
                    <a:pt x="6762" y="20"/>
                    <a:pt x="5712" y="0"/>
                    <a:pt x="46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6"/>
            <p:cNvSpPr/>
            <p:nvPr/>
          </p:nvSpPr>
          <p:spPr>
            <a:xfrm>
              <a:off x="7133400" y="1710550"/>
              <a:ext cx="230475" cy="41800"/>
            </a:xfrm>
            <a:custGeom>
              <a:avLst/>
              <a:gdLst/>
              <a:ahLst/>
              <a:cxnLst/>
              <a:rect l="l" t="t" r="r" b="b"/>
              <a:pathLst>
                <a:path w="9219" h="1672" extrusionOk="0">
                  <a:moveTo>
                    <a:pt x="5276" y="1"/>
                  </a:moveTo>
                  <a:cubicBezTo>
                    <a:pt x="4250" y="1"/>
                    <a:pt x="3231" y="19"/>
                    <a:pt x="2229" y="38"/>
                  </a:cubicBezTo>
                  <a:lnTo>
                    <a:pt x="757" y="63"/>
                  </a:lnTo>
                  <a:cubicBezTo>
                    <a:pt x="338" y="72"/>
                    <a:pt x="2" y="415"/>
                    <a:pt x="1" y="836"/>
                  </a:cubicBezTo>
                  <a:cubicBezTo>
                    <a:pt x="1" y="1255"/>
                    <a:pt x="336" y="1599"/>
                    <a:pt x="756" y="1609"/>
                  </a:cubicBezTo>
                  <a:lnTo>
                    <a:pt x="2228" y="1635"/>
                  </a:lnTo>
                  <a:cubicBezTo>
                    <a:pt x="3233" y="1653"/>
                    <a:pt x="4254" y="1671"/>
                    <a:pt x="5282" y="1671"/>
                  </a:cubicBezTo>
                  <a:cubicBezTo>
                    <a:pt x="6347" y="1671"/>
                    <a:pt x="7416" y="1651"/>
                    <a:pt x="8482" y="1591"/>
                  </a:cubicBezTo>
                  <a:cubicBezTo>
                    <a:pt x="8899" y="1563"/>
                    <a:pt x="9219" y="1204"/>
                    <a:pt x="9194" y="786"/>
                  </a:cubicBezTo>
                  <a:cubicBezTo>
                    <a:pt x="9176" y="393"/>
                    <a:pt x="8853" y="84"/>
                    <a:pt x="8462" y="81"/>
                  </a:cubicBezTo>
                  <a:cubicBezTo>
                    <a:pt x="7400" y="20"/>
                    <a:pt x="6334" y="1"/>
                    <a:pt x="5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6"/>
            <p:cNvSpPr/>
            <p:nvPr/>
          </p:nvSpPr>
          <p:spPr>
            <a:xfrm>
              <a:off x="7108725" y="1859025"/>
              <a:ext cx="110400" cy="8750"/>
            </a:xfrm>
            <a:custGeom>
              <a:avLst/>
              <a:gdLst/>
              <a:ahLst/>
              <a:cxnLst/>
              <a:rect l="l" t="t" r="r" b="b"/>
              <a:pathLst>
                <a:path w="4416" h="350" extrusionOk="0">
                  <a:moveTo>
                    <a:pt x="2371" y="1"/>
                  </a:moveTo>
                  <a:cubicBezTo>
                    <a:pt x="1645" y="1"/>
                    <a:pt x="919" y="22"/>
                    <a:pt x="191" y="30"/>
                  </a:cubicBezTo>
                  <a:cubicBezTo>
                    <a:pt x="6" y="34"/>
                    <a:pt x="1" y="318"/>
                    <a:pt x="187" y="318"/>
                  </a:cubicBezTo>
                  <a:cubicBezTo>
                    <a:pt x="917" y="327"/>
                    <a:pt x="1647" y="349"/>
                    <a:pt x="2377" y="349"/>
                  </a:cubicBezTo>
                  <a:cubicBezTo>
                    <a:pt x="3017" y="349"/>
                    <a:pt x="3656" y="332"/>
                    <a:pt x="4294" y="274"/>
                  </a:cubicBezTo>
                  <a:cubicBezTo>
                    <a:pt x="4412" y="264"/>
                    <a:pt x="4416" y="90"/>
                    <a:pt x="4295" y="76"/>
                  </a:cubicBezTo>
                  <a:cubicBezTo>
                    <a:pt x="3655" y="18"/>
                    <a:pt x="3013" y="1"/>
                    <a:pt x="2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6"/>
            <p:cNvSpPr/>
            <p:nvPr/>
          </p:nvSpPr>
          <p:spPr>
            <a:xfrm>
              <a:off x="7092900" y="1842325"/>
              <a:ext cx="142300" cy="42175"/>
            </a:xfrm>
            <a:custGeom>
              <a:avLst/>
              <a:gdLst/>
              <a:ahLst/>
              <a:cxnLst/>
              <a:rect l="l" t="t" r="r" b="b"/>
              <a:pathLst>
                <a:path w="5692" h="1687" extrusionOk="0">
                  <a:moveTo>
                    <a:pt x="3000" y="0"/>
                  </a:moveTo>
                  <a:cubicBezTo>
                    <a:pt x="2545" y="0"/>
                    <a:pt x="2094" y="9"/>
                    <a:pt x="1649" y="17"/>
                  </a:cubicBezTo>
                  <a:lnTo>
                    <a:pt x="816" y="30"/>
                  </a:lnTo>
                  <a:cubicBezTo>
                    <a:pt x="815" y="30"/>
                    <a:pt x="814" y="30"/>
                    <a:pt x="813" y="30"/>
                  </a:cubicBezTo>
                  <a:cubicBezTo>
                    <a:pt x="366" y="30"/>
                    <a:pt x="2" y="393"/>
                    <a:pt x="2" y="841"/>
                  </a:cubicBezTo>
                  <a:cubicBezTo>
                    <a:pt x="0" y="1290"/>
                    <a:pt x="364" y="1656"/>
                    <a:pt x="813" y="1656"/>
                  </a:cubicBezTo>
                  <a:lnTo>
                    <a:pt x="1650" y="1670"/>
                  </a:lnTo>
                  <a:cubicBezTo>
                    <a:pt x="2096" y="1679"/>
                    <a:pt x="2550" y="1687"/>
                    <a:pt x="3007" y="1687"/>
                  </a:cubicBezTo>
                  <a:cubicBezTo>
                    <a:pt x="3662" y="1687"/>
                    <a:pt x="4325" y="1669"/>
                    <a:pt x="4986" y="1610"/>
                  </a:cubicBezTo>
                  <a:cubicBezTo>
                    <a:pt x="5384" y="1577"/>
                    <a:pt x="5690" y="1244"/>
                    <a:pt x="5692" y="846"/>
                  </a:cubicBezTo>
                  <a:cubicBezTo>
                    <a:pt x="5692" y="447"/>
                    <a:pt x="5387" y="113"/>
                    <a:pt x="4989" y="78"/>
                  </a:cubicBezTo>
                  <a:cubicBezTo>
                    <a:pt x="4324" y="18"/>
                    <a:pt x="3658" y="0"/>
                    <a:pt x="3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6040425" y="3269625"/>
              <a:ext cx="278075" cy="9375"/>
            </a:xfrm>
            <a:custGeom>
              <a:avLst/>
              <a:gdLst/>
              <a:ahLst/>
              <a:cxnLst/>
              <a:rect l="l" t="t" r="r" b="b"/>
              <a:pathLst>
                <a:path w="11123" h="375" extrusionOk="0">
                  <a:moveTo>
                    <a:pt x="7934" y="0"/>
                  </a:moveTo>
                  <a:cubicBezTo>
                    <a:pt x="5341" y="0"/>
                    <a:pt x="2747" y="51"/>
                    <a:pt x="155" y="70"/>
                  </a:cubicBezTo>
                  <a:cubicBezTo>
                    <a:pt x="3" y="70"/>
                    <a:pt x="0" y="304"/>
                    <a:pt x="151" y="305"/>
                  </a:cubicBezTo>
                  <a:cubicBezTo>
                    <a:pt x="2756" y="323"/>
                    <a:pt x="5365" y="374"/>
                    <a:pt x="7971" y="374"/>
                  </a:cubicBezTo>
                  <a:cubicBezTo>
                    <a:pt x="8952" y="374"/>
                    <a:pt x="9933" y="367"/>
                    <a:pt x="10912" y="348"/>
                  </a:cubicBezTo>
                  <a:cubicBezTo>
                    <a:pt x="11118" y="343"/>
                    <a:pt x="11123" y="31"/>
                    <a:pt x="10916" y="28"/>
                  </a:cubicBezTo>
                  <a:cubicBezTo>
                    <a:pt x="9922" y="8"/>
                    <a:pt x="8928" y="0"/>
                    <a:pt x="79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6"/>
            <p:cNvSpPr/>
            <p:nvPr/>
          </p:nvSpPr>
          <p:spPr>
            <a:xfrm>
              <a:off x="6024800" y="3252900"/>
              <a:ext cx="309250" cy="42850"/>
            </a:xfrm>
            <a:custGeom>
              <a:avLst/>
              <a:gdLst/>
              <a:ahLst/>
              <a:cxnLst/>
              <a:rect l="l" t="t" r="r" b="b"/>
              <a:pathLst>
                <a:path w="12370" h="1714" extrusionOk="0">
                  <a:moveTo>
                    <a:pt x="8610" y="0"/>
                  </a:moveTo>
                  <a:cubicBezTo>
                    <a:pt x="6995" y="0"/>
                    <a:pt x="5381" y="20"/>
                    <a:pt x="3801" y="39"/>
                  </a:cubicBezTo>
                  <a:cubicBezTo>
                    <a:pt x="2791" y="52"/>
                    <a:pt x="1783" y="63"/>
                    <a:pt x="776" y="70"/>
                  </a:cubicBezTo>
                  <a:cubicBezTo>
                    <a:pt x="347" y="75"/>
                    <a:pt x="2" y="423"/>
                    <a:pt x="0" y="854"/>
                  </a:cubicBezTo>
                  <a:cubicBezTo>
                    <a:pt x="0" y="1284"/>
                    <a:pt x="342" y="1634"/>
                    <a:pt x="773" y="1642"/>
                  </a:cubicBezTo>
                  <a:cubicBezTo>
                    <a:pt x="1772" y="1649"/>
                    <a:pt x="2772" y="1662"/>
                    <a:pt x="3770" y="1674"/>
                  </a:cubicBezTo>
                  <a:cubicBezTo>
                    <a:pt x="5349" y="1693"/>
                    <a:pt x="6960" y="1713"/>
                    <a:pt x="8573" y="1713"/>
                  </a:cubicBezTo>
                  <a:cubicBezTo>
                    <a:pt x="9567" y="1713"/>
                    <a:pt x="10560" y="1705"/>
                    <a:pt x="11549" y="1685"/>
                  </a:cubicBezTo>
                  <a:cubicBezTo>
                    <a:pt x="12003" y="1680"/>
                    <a:pt x="12366" y="1312"/>
                    <a:pt x="12368" y="859"/>
                  </a:cubicBezTo>
                  <a:cubicBezTo>
                    <a:pt x="12370" y="405"/>
                    <a:pt x="12006" y="35"/>
                    <a:pt x="11554" y="27"/>
                  </a:cubicBezTo>
                  <a:cubicBezTo>
                    <a:pt x="10576" y="8"/>
                    <a:pt x="9593" y="0"/>
                    <a:pt x="86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5981075" y="3411675"/>
              <a:ext cx="204400" cy="10075"/>
            </a:xfrm>
            <a:custGeom>
              <a:avLst/>
              <a:gdLst/>
              <a:ahLst/>
              <a:cxnLst/>
              <a:rect l="l" t="t" r="r" b="b"/>
              <a:pathLst>
                <a:path w="8176" h="403" extrusionOk="0">
                  <a:moveTo>
                    <a:pt x="5228" y="1"/>
                  </a:moveTo>
                  <a:cubicBezTo>
                    <a:pt x="3585" y="1"/>
                    <a:pt x="1934" y="85"/>
                    <a:pt x="300" y="85"/>
                  </a:cubicBezTo>
                  <a:cubicBezTo>
                    <a:pt x="252" y="85"/>
                    <a:pt x="203" y="85"/>
                    <a:pt x="155" y="85"/>
                  </a:cubicBezTo>
                  <a:cubicBezTo>
                    <a:pt x="4" y="85"/>
                    <a:pt x="1" y="320"/>
                    <a:pt x="152" y="320"/>
                  </a:cubicBezTo>
                  <a:cubicBezTo>
                    <a:pt x="200" y="320"/>
                    <a:pt x="249" y="320"/>
                    <a:pt x="298" y="320"/>
                  </a:cubicBezTo>
                  <a:cubicBezTo>
                    <a:pt x="1931" y="320"/>
                    <a:pt x="3581" y="403"/>
                    <a:pt x="5225" y="403"/>
                  </a:cubicBezTo>
                  <a:cubicBezTo>
                    <a:pt x="6176" y="403"/>
                    <a:pt x="7124" y="375"/>
                    <a:pt x="8065" y="287"/>
                  </a:cubicBezTo>
                  <a:cubicBezTo>
                    <a:pt x="8172" y="284"/>
                    <a:pt x="8176" y="122"/>
                    <a:pt x="8067" y="117"/>
                  </a:cubicBezTo>
                  <a:cubicBezTo>
                    <a:pt x="7126" y="29"/>
                    <a:pt x="6178" y="1"/>
                    <a:pt x="5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6"/>
            <p:cNvSpPr/>
            <p:nvPr/>
          </p:nvSpPr>
          <p:spPr>
            <a:xfrm>
              <a:off x="5964425" y="3394975"/>
              <a:ext cx="236975" cy="43500"/>
            </a:xfrm>
            <a:custGeom>
              <a:avLst/>
              <a:gdLst/>
              <a:ahLst/>
              <a:cxnLst/>
              <a:rect l="l" t="t" r="r" b="b"/>
              <a:pathLst>
                <a:path w="9479" h="1740" extrusionOk="0">
                  <a:moveTo>
                    <a:pt x="5892" y="1"/>
                  </a:moveTo>
                  <a:cubicBezTo>
                    <a:pt x="5054" y="1"/>
                    <a:pt x="4221" y="22"/>
                    <a:pt x="3400" y="44"/>
                  </a:cubicBezTo>
                  <a:cubicBezTo>
                    <a:pt x="2538" y="63"/>
                    <a:pt x="1676" y="80"/>
                    <a:pt x="823" y="85"/>
                  </a:cubicBezTo>
                  <a:lnTo>
                    <a:pt x="820" y="85"/>
                  </a:lnTo>
                  <a:cubicBezTo>
                    <a:pt x="816" y="85"/>
                    <a:pt x="813" y="85"/>
                    <a:pt x="810" y="85"/>
                  </a:cubicBezTo>
                  <a:cubicBezTo>
                    <a:pt x="536" y="85"/>
                    <a:pt x="282" y="232"/>
                    <a:pt x="143" y="471"/>
                  </a:cubicBezTo>
                  <a:cubicBezTo>
                    <a:pt x="0" y="718"/>
                    <a:pt x="0" y="1022"/>
                    <a:pt x="142" y="1269"/>
                  </a:cubicBezTo>
                  <a:cubicBezTo>
                    <a:pt x="280" y="1510"/>
                    <a:pt x="536" y="1657"/>
                    <a:pt x="812" y="1657"/>
                  </a:cubicBezTo>
                  <a:cubicBezTo>
                    <a:pt x="815" y="1657"/>
                    <a:pt x="818" y="1657"/>
                    <a:pt x="821" y="1657"/>
                  </a:cubicBezTo>
                  <a:cubicBezTo>
                    <a:pt x="876" y="1657"/>
                    <a:pt x="930" y="1657"/>
                    <a:pt x="985" y="1657"/>
                  </a:cubicBezTo>
                  <a:cubicBezTo>
                    <a:pt x="1775" y="1657"/>
                    <a:pt x="2593" y="1678"/>
                    <a:pt x="3400" y="1698"/>
                  </a:cubicBezTo>
                  <a:cubicBezTo>
                    <a:pt x="4218" y="1720"/>
                    <a:pt x="5049" y="1739"/>
                    <a:pt x="5884" y="1739"/>
                  </a:cubicBezTo>
                  <a:cubicBezTo>
                    <a:pt x="6853" y="1739"/>
                    <a:pt x="7828" y="1711"/>
                    <a:pt x="8794" y="1621"/>
                  </a:cubicBezTo>
                  <a:cubicBezTo>
                    <a:pt x="9180" y="1585"/>
                    <a:pt x="9477" y="1259"/>
                    <a:pt x="9478" y="871"/>
                  </a:cubicBezTo>
                  <a:cubicBezTo>
                    <a:pt x="9478" y="481"/>
                    <a:pt x="9182" y="155"/>
                    <a:pt x="8796" y="119"/>
                  </a:cubicBezTo>
                  <a:cubicBezTo>
                    <a:pt x="7831" y="29"/>
                    <a:pt x="6859" y="1"/>
                    <a:pt x="58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6"/>
            <p:cNvSpPr/>
            <p:nvPr/>
          </p:nvSpPr>
          <p:spPr>
            <a:xfrm>
              <a:off x="6084875" y="3523725"/>
              <a:ext cx="110675" cy="7550"/>
            </a:xfrm>
            <a:custGeom>
              <a:avLst/>
              <a:gdLst/>
              <a:ahLst/>
              <a:cxnLst/>
              <a:rect l="l" t="t" r="r" b="b"/>
              <a:pathLst>
                <a:path w="4427" h="302" extrusionOk="0">
                  <a:moveTo>
                    <a:pt x="4234" y="1"/>
                  </a:moveTo>
                  <a:cubicBezTo>
                    <a:pt x="4234" y="1"/>
                    <a:pt x="4233" y="1"/>
                    <a:pt x="4233" y="1"/>
                  </a:cubicBezTo>
                  <a:cubicBezTo>
                    <a:pt x="2861" y="4"/>
                    <a:pt x="1489" y="45"/>
                    <a:pt x="117" y="62"/>
                  </a:cubicBezTo>
                  <a:cubicBezTo>
                    <a:pt x="4" y="63"/>
                    <a:pt x="0" y="239"/>
                    <a:pt x="115" y="239"/>
                  </a:cubicBezTo>
                  <a:cubicBezTo>
                    <a:pt x="1486" y="256"/>
                    <a:pt x="2857" y="297"/>
                    <a:pt x="4229" y="302"/>
                  </a:cubicBezTo>
                  <a:cubicBezTo>
                    <a:pt x="4421" y="302"/>
                    <a:pt x="4427" y="1"/>
                    <a:pt x="42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6068575" y="3507000"/>
              <a:ext cx="143375" cy="40975"/>
            </a:xfrm>
            <a:custGeom>
              <a:avLst/>
              <a:gdLst/>
              <a:ahLst/>
              <a:cxnLst/>
              <a:rect l="l" t="t" r="r" b="b"/>
              <a:pathLst>
                <a:path w="5735" h="1639" extrusionOk="0">
                  <a:moveTo>
                    <a:pt x="4894" y="0"/>
                  </a:moveTo>
                  <a:cubicBezTo>
                    <a:pt x="4891" y="0"/>
                    <a:pt x="4888" y="0"/>
                    <a:pt x="4885" y="0"/>
                  </a:cubicBezTo>
                  <a:lnTo>
                    <a:pt x="4883" y="0"/>
                  </a:lnTo>
                  <a:cubicBezTo>
                    <a:pt x="4060" y="2"/>
                    <a:pt x="3240" y="19"/>
                    <a:pt x="2419" y="33"/>
                  </a:cubicBezTo>
                  <a:cubicBezTo>
                    <a:pt x="1866" y="45"/>
                    <a:pt x="1313" y="55"/>
                    <a:pt x="761" y="61"/>
                  </a:cubicBezTo>
                  <a:cubicBezTo>
                    <a:pt x="343" y="61"/>
                    <a:pt x="2" y="400"/>
                    <a:pt x="2" y="818"/>
                  </a:cubicBezTo>
                  <a:cubicBezTo>
                    <a:pt x="1" y="1237"/>
                    <a:pt x="340" y="1576"/>
                    <a:pt x="759" y="1578"/>
                  </a:cubicBezTo>
                  <a:cubicBezTo>
                    <a:pt x="1312" y="1584"/>
                    <a:pt x="1863" y="1594"/>
                    <a:pt x="2416" y="1606"/>
                  </a:cubicBezTo>
                  <a:cubicBezTo>
                    <a:pt x="3238" y="1621"/>
                    <a:pt x="4059" y="1635"/>
                    <a:pt x="4878" y="1639"/>
                  </a:cubicBezTo>
                  <a:lnTo>
                    <a:pt x="4881" y="1639"/>
                  </a:lnTo>
                  <a:cubicBezTo>
                    <a:pt x="4884" y="1639"/>
                    <a:pt x="4887" y="1639"/>
                    <a:pt x="4890" y="1639"/>
                  </a:cubicBezTo>
                  <a:cubicBezTo>
                    <a:pt x="5176" y="1639"/>
                    <a:pt x="5442" y="1485"/>
                    <a:pt x="5585" y="1236"/>
                  </a:cubicBezTo>
                  <a:cubicBezTo>
                    <a:pt x="5735" y="978"/>
                    <a:pt x="5735" y="660"/>
                    <a:pt x="5585" y="402"/>
                  </a:cubicBezTo>
                  <a:cubicBezTo>
                    <a:pt x="5442" y="153"/>
                    <a:pt x="5178" y="0"/>
                    <a:pt x="4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6"/>
            <p:cNvSpPr/>
            <p:nvPr/>
          </p:nvSpPr>
          <p:spPr>
            <a:xfrm>
              <a:off x="244850" y="676975"/>
              <a:ext cx="4104325" cy="1900900"/>
            </a:xfrm>
            <a:custGeom>
              <a:avLst/>
              <a:gdLst/>
              <a:ahLst/>
              <a:cxnLst/>
              <a:rect l="l" t="t" r="r" b="b"/>
              <a:pathLst>
                <a:path w="164173" h="76036" extrusionOk="0">
                  <a:moveTo>
                    <a:pt x="27003" y="0"/>
                  </a:moveTo>
                  <a:cubicBezTo>
                    <a:pt x="26879" y="0"/>
                    <a:pt x="26755" y="79"/>
                    <a:pt x="26750" y="241"/>
                  </a:cubicBezTo>
                  <a:cubicBezTo>
                    <a:pt x="26664" y="3256"/>
                    <a:pt x="26051" y="7238"/>
                    <a:pt x="23608" y="9329"/>
                  </a:cubicBezTo>
                  <a:cubicBezTo>
                    <a:pt x="23339" y="9558"/>
                    <a:pt x="22553" y="10136"/>
                    <a:pt x="22038" y="10136"/>
                  </a:cubicBezTo>
                  <a:cubicBezTo>
                    <a:pt x="21742" y="10136"/>
                    <a:pt x="21535" y="9945"/>
                    <a:pt x="21567" y="9388"/>
                  </a:cubicBezTo>
                  <a:cubicBezTo>
                    <a:pt x="21608" y="8649"/>
                    <a:pt x="22460" y="8070"/>
                    <a:pt x="22912" y="7575"/>
                  </a:cubicBezTo>
                  <a:cubicBezTo>
                    <a:pt x="23605" y="6820"/>
                    <a:pt x="24031" y="5963"/>
                    <a:pt x="23769" y="4929"/>
                  </a:cubicBezTo>
                  <a:cubicBezTo>
                    <a:pt x="23147" y="2462"/>
                    <a:pt x="20341" y="2062"/>
                    <a:pt x="18184" y="2062"/>
                  </a:cubicBezTo>
                  <a:cubicBezTo>
                    <a:pt x="18129" y="2062"/>
                    <a:pt x="18075" y="2063"/>
                    <a:pt x="18021" y="2063"/>
                  </a:cubicBezTo>
                  <a:cubicBezTo>
                    <a:pt x="14986" y="2091"/>
                    <a:pt x="15805" y="5133"/>
                    <a:pt x="16007" y="7233"/>
                  </a:cubicBezTo>
                  <a:cubicBezTo>
                    <a:pt x="16284" y="10107"/>
                    <a:pt x="13917" y="11607"/>
                    <a:pt x="13106" y="14110"/>
                  </a:cubicBezTo>
                  <a:cubicBezTo>
                    <a:pt x="12745" y="15224"/>
                    <a:pt x="12943" y="16342"/>
                    <a:pt x="13145" y="17464"/>
                  </a:cubicBezTo>
                  <a:cubicBezTo>
                    <a:pt x="13285" y="18242"/>
                    <a:pt x="13484" y="19089"/>
                    <a:pt x="13265" y="19874"/>
                  </a:cubicBezTo>
                  <a:cubicBezTo>
                    <a:pt x="13033" y="20708"/>
                    <a:pt x="12331" y="21025"/>
                    <a:pt x="11860" y="21672"/>
                  </a:cubicBezTo>
                  <a:cubicBezTo>
                    <a:pt x="11174" y="22609"/>
                    <a:pt x="11411" y="23904"/>
                    <a:pt x="11174" y="24981"/>
                  </a:cubicBezTo>
                  <a:cubicBezTo>
                    <a:pt x="10821" y="26588"/>
                    <a:pt x="10043" y="28072"/>
                    <a:pt x="9794" y="29705"/>
                  </a:cubicBezTo>
                  <a:cubicBezTo>
                    <a:pt x="9632" y="30771"/>
                    <a:pt x="9663" y="31895"/>
                    <a:pt x="10148" y="32878"/>
                  </a:cubicBezTo>
                  <a:cubicBezTo>
                    <a:pt x="10271" y="33127"/>
                    <a:pt x="10535" y="33398"/>
                    <a:pt x="10615" y="33661"/>
                  </a:cubicBezTo>
                  <a:cubicBezTo>
                    <a:pt x="10872" y="34504"/>
                    <a:pt x="10438" y="34698"/>
                    <a:pt x="9961" y="35069"/>
                  </a:cubicBezTo>
                  <a:cubicBezTo>
                    <a:pt x="9590" y="35359"/>
                    <a:pt x="9197" y="35616"/>
                    <a:pt x="8957" y="36033"/>
                  </a:cubicBezTo>
                  <a:cubicBezTo>
                    <a:pt x="8826" y="36259"/>
                    <a:pt x="8804" y="36504"/>
                    <a:pt x="8707" y="36737"/>
                  </a:cubicBezTo>
                  <a:cubicBezTo>
                    <a:pt x="8396" y="37479"/>
                    <a:pt x="8201" y="37594"/>
                    <a:pt x="7587" y="37963"/>
                  </a:cubicBezTo>
                  <a:cubicBezTo>
                    <a:pt x="7006" y="38310"/>
                    <a:pt x="6429" y="38645"/>
                    <a:pt x="5898" y="39068"/>
                  </a:cubicBezTo>
                  <a:cubicBezTo>
                    <a:pt x="4891" y="39871"/>
                    <a:pt x="3980" y="40925"/>
                    <a:pt x="3661" y="42202"/>
                  </a:cubicBezTo>
                  <a:cubicBezTo>
                    <a:pt x="2958" y="45005"/>
                    <a:pt x="5579" y="47202"/>
                    <a:pt x="5718" y="49900"/>
                  </a:cubicBezTo>
                  <a:cubicBezTo>
                    <a:pt x="4814" y="49946"/>
                    <a:pt x="4194" y="50701"/>
                    <a:pt x="3942" y="51607"/>
                  </a:cubicBezTo>
                  <a:cubicBezTo>
                    <a:pt x="3740" y="52344"/>
                    <a:pt x="3871" y="53137"/>
                    <a:pt x="3672" y="53874"/>
                  </a:cubicBezTo>
                  <a:cubicBezTo>
                    <a:pt x="3397" y="54890"/>
                    <a:pt x="2582" y="55066"/>
                    <a:pt x="1874" y="55668"/>
                  </a:cubicBezTo>
                  <a:cubicBezTo>
                    <a:pt x="1539" y="55953"/>
                    <a:pt x="1215" y="56346"/>
                    <a:pt x="1164" y="56803"/>
                  </a:cubicBezTo>
                  <a:cubicBezTo>
                    <a:pt x="1098" y="57386"/>
                    <a:pt x="1394" y="57547"/>
                    <a:pt x="1733" y="57943"/>
                  </a:cubicBezTo>
                  <a:cubicBezTo>
                    <a:pt x="2144" y="58427"/>
                    <a:pt x="2402" y="58700"/>
                    <a:pt x="2022" y="59300"/>
                  </a:cubicBezTo>
                  <a:cubicBezTo>
                    <a:pt x="1884" y="59519"/>
                    <a:pt x="1669" y="59721"/>
                    <a:pt x="1493" y="59914"/>
                  </a:cubicBezTo>
                  <a:cubicBezTo>
                    <a:pt x="1160" y="60272"/>
                    <a:pt x="790" y="60634"/>
                    <a:pt x="573" y="61080"/>
                  </a:cubicBezTo>
                  <a:cubicBezTo>
                    <a:pt x="1" y="62254"/>
                    <a:pt x="988" y="62837"/>
                    <a:pt x="1468" y="63815"/>
                  </a:cubicBezTo>
                  <a:cubicBezTo>
                    <a:pt x="2055" y="65016"/>
                    <a:pt x="1789" y="66508"/>
                    <a:pt x="2603" y="67617"/>
                  </a:cubicBezTo>
                  <a:cubicBezTo>
                    <a:pt x="3264" y="68517"/>
                    <a:pt x="4001" y="68582"/>
                    <a:pt x="4046" y="69961"/>
                  </a:cubicBezTo>
                  <a:cubicBezTo>
                    <a:pt x="4067" y="70661"/>
                    <a:pt x="3932" y="71337"/>
                    <a:pt x="4097" y="72035"/>
                  </a:cubicBezTo>
                  <a:cubicBezTo>
                    <a:pt x="4455" y="73540"/>
                    <a:pt x="5551" y="74798"/>
                    <a:pt x="6536" y="75937"/>
                  </a:cubicBezTo>
                  <a:cubicBezTo>
                    <a:pt x="6596" y="76006"/>
                    <a:pt x="6666" y="76036"/>
                    <a:pt x="6735" y="76036"/>
                  </a:cubicBezTo>
                  <a:cubicBezTo>
                    <a:pt x="6955" y="76036"/>
                    <a:pt x="7159" y="75739"/>
                    <a:pt x="6965" y="75517"/>
                  </a:cubicBezTo>
                  <a:cubicBezTo>
                    <a:pt x="5954" y="74359"/>
                    <a:pt x="4884" y="73116"/>
                    <a:pt x="4569" y="71563"/>
                  </a:cubicBezTo>
                  <a:cubicBezTo>
                    <a:pt x="4347" y="70477"/>
                    <a:pt x="4784" y="69260"/>
                    <a:pt x="3993" y="68341"/>
                  </a:cubicBezTo>
                  <a:cubicBezTo>
                    <a:pt x="3468" y="67732"/>
                    <a:pt x="2879" y="67429"/>
                    <a:pt x="2623" y="66600"/>
                  </a:cubicBezTo>
                  <a:cubicBezTo>
                    <a:pt x="2442" y="66010"/>
                    <a:pt x="2409" y="65386"/>
                    <a:pt x="2297" y="64783"/>
                  </a:cubicBezTo>
                  <a:cubicBezTo>
                    <a:pt x="2200" y="64256"/>
                    <a:pt x="2060" y="63750"/>
                    <a:pt x="1777" y="63292"/>
                  </a:cubicBezTo>
                  <a:cubicBezTo>
                    <a:pt x="1391" y="62666"/>
                    <a:pt x="721" y="62169"/>
                    <a:pt x="942" y="61351"/>
                  </a:cubicBezTo>
                  <a:cubicBezTo>
                    <a:pt x="1179" y="60480"/>
                    <a:pt x="2193" y="59999"/>
                    <a:pt x="2539" y="59172"/>
                  </a:cubicBezTo>
                  <a:cubicBezTo>
                    <a:pt x="2850" y="58433"/>
                    <a:pt x="2435" y="58198"/>
                    <a:pt x="2029" y="57655"/>
                  </a:cubicBezTo>
                  <a:cubicBezTo>
                    <a:pt x="877" y="56112"/>
                    <a:pt x="3323" y="55606"/>
                    <a:pt x="3914" y="54492"/>
                  </a:cubicBezTo>
                  <a:cubicBezTo>
                    <a:pt x="4425" y="53528"/>
                    <a:pt x="4141" y="50481"/>
                    <a:pt x="5701" y="50481"/>
                  </a:cubicBezTo>
                  <a:cubicBezTo>
                    <a:pt x="5777" y="50481"/>
                    <a:pt x="5858" y="50488"/>
                    <a:pt x="5944" y="50503"/>
                  </a:cubicBezTo>
                  <a:cubicBezTo>
                    <a:pt x="5967" y="50508"/>
                    <a:pt x="5991" y="50510"/>
                    <a:pt x="6014" y="50510"/>
                  </a:cubicBezTo>
                  <a:cubicBezTo>
                    <a:pt x="6179" y="50510"/>
                    <a:pt x="6323" y="50403"/>
                    <a:pt x="6330" y="50217"/>
                  </a:cubicBezTo>
                  <a:cubicBezTo>
                    <a:pt x="6421" y="47477"/>
                    <a:pt x="3647" y="45426"/>
                    <a:pt x="4154" y="42662"/>
                  </a:cubicBezTo>
                  <a:cubicBezTo>
                    <a:pt x="4394" y="41356"/>
                    <a:pt x="5320" y="40313"/>
                    <a:pt x="6337" y="39519"/>
                  </a:cubicBezTo>
                  <a:cubicBezTo>
                    <a:pt x="7283" y="38779"/>
                    <a:pt x="8709" y="38412"/>
                    <a:pt x="9179" y="37228"/>
                  </a:cubicBezTo>
                  <a:cubicBezTo>
                    <a:pt x="9372" y="36744"/>
                    <a:pt x="9316" y="36448"/>
                    <a:pt x="9702" y="36002"/>
                  </a:cubicBezTo>
                  <a:cubicBezTo>
                    <a:pt x="9910" y="35764"/>
                    <a:pt x="10202" y="35606"/>
                    <a:pt x="10446" y="35408"/>
                  </a:cubicBezTo>
                  <a:cubicBezTo>
                    <a:pt x="10722" y="35186"/>
                    <a:pt x="11023" y="34964"/>
                    <a:pt x="11178" y="34634"/>
                  </a:cubicBezTo>
                  <a:cubicBezTo>
                    <a:pt x="11619" y="33699"/>
                    <a:pt x="10670" y="32898"/>
                    <a:pt x="10419" y="32054"/>
                  </a:cubicBezTo>
                  <a:cubicBezTo>
                    <a:pt x="9961" y="30498"/>
                    <a:pt x="10497" y="28867"/>
                    <a:pt x="10998" y="27396"/>
                  </a:cubicBezTo>
                  <a:cubicBezTo>
                    <a:pt x="11252" y="26649"/>
                    <a:pt x="11528" y="25906"/>
                    <a:pt x="11699" y="25134"/>
                  </a:cubicBezTo>
                  <a:cubicBezTo>
                    <a:pt x="11879" y="24335"/>
                    <a:pt x="11800" y="23496"/>
                    <a:pt x="11982" y="22708"/>
                  </a:cubicBezTo>
                  <a:cubicBezTo>
                    <a:pt x="12237" y="21604"/>
                    <a:pt x="13477" y="21141"/>
                    <a:pt x="13796" y="20027"/>
                  </a:cubicBezTo>
                  <a:cubicBezTo>
                    <a:pt x="14145" y="18815"/>
                    <a:pt x="13666" y="17509"/>
                    <a:pt x="13510" y="16306"/>
                  </a:cubicBezTo>
                  <a:cubicBezTo>
                    <a:pt x="13134" y="13393"/>
                    <a:pt x="15617" y="11863"/>
                    <a:pt x="16385" y="9314"/>
                  </a:cubicBezTo>
                  <a:cubicBezTo>
                    <a:pt x="16746" y="8120"/>
                    <a:pt x="16479" y="6935"/>
                    <a:pt x="16321" y="5735"/>
                  </a:cubicBezTo>
                  <a:cubicBezTo>
                    <a:pt x="16195" y="4776"/>
                    <a:pt x="15951" y="3057"/>
                    <a:pt x="17229" y="2672"/>
                  </a:cubicBezTo>
                  <a:cubicBezTo>
                    <a:pt x="17500" y="2589"/>
                    <a:pt x="17820" y="2560"/>
                    <a:pt x="18153" y="2560"/>
                  </a:cubicBezTo>
                  <a:cubicBezTo>
                    <a:pt x="18732" y="2560"/>
                    <a:pt x="19353" y="2649"/>
                    <a:pt x="19833" y="2708"/>
                  </a:cubicBezTo>
                  <a:cubicBezTo>
                    <a:pt x="21384" y="2897"/>
                    <a:pt x="23672" y="3963"/>
                    <a:pt x="23212" y="5943"/>
                  </a:cubicBezTo>
                  <a:cubicBezTo>
                    <a:pt x="22896" y="7292"/>
                    <a:pt x="21243" y="7815"/>
                    <a:pt x="20894" y="9195"/>
                  </a:cubicBezTo>
                  <a:cubicBezTo>
                    <a:pt x="20705" y="9937"/>
                    <a:pt x="20888" y="10889"/>
                    <a:pt x="21716" y="10889"/>
                  </a:cubicBezTo>
                  <a:cubicBezTo>
                    <a:pt x="21768" y="10889"/>
                    <a:pt x="21821" y="10886"/>
                    <a:pt x="21878" y="10878"/>
                  </a:cubicBezTo>
                  <a:cubicBezTo>
                    <a:pt x="23005" y="10727"/>
                    <a:pt x="23967" y="9990"/>
                    <a:pt x="24668" y="9133"/>
                  </a:cubicBezTo>
                  <a:cubicBezTo>
                    <a:pt x="26587" y="6789"/>
                    <a:pt x="27183" y="3386"/>
                    <a:pt x="27250" y="428"/>
                  </a:cubicBezTo>
                  <a:cubicBezTo>
                    <a:pt x="31260" y="1218"/>
                    <a:pt x="35045" y="2675"/>
                    <a:pt x="38939" y="3896"/>
                  </a:cubicBezTo>
                  <a:cubicBezTo>
                    <a:pt x="42957" y="5156"/>
                    <a:pt x="47023" y="6263"/>
                    <a:pt x="51076" y="7407"/>
                  </a:cubicBezTo>
                  <a:cubicBezTo>
                    <a:pt x="55109" y="8546"/>
                    <a:pt x="59136" y="9720"/>
                    <a:pt x="63197" y="10751"/>
                  </a:cubicBezTo>
                  <a:cubicBezTo>
                    <a:pt x="65211" y="11263"/>
                    <a:pt x="67232" y="11730"/>
                    <a:pt x="69267" y="12153"/>
                  </a:cubicBezTo>
                  <a:cubicBezTo>
                    <a:pt x="71315" y="12574"/>
                    <a:pt x="161876" y="22160"/>
                    <a:pt x="163968" y="22279"/>
                  </a:cubicBezTo>
                  <a:cubicBezTo>
                    <a:pt x="163969" y="22279"/>
                    <a:pt x="163969" y="22279"/>
                    <a:pt x="163969" y="22279"/>
                  </a:cubicBezTo>
                  <a:cubicBezTo>
                    <a:pt x="164173" y="22279"/>
                    <a:pt x="76029" y="12548"/>
                    <a:pt x="75623" y="12452"/>
                  </a:cubicBezTo>
                  <a:cubicBezTo>
                    <a:pt x="73475" y="11951"/>
                    <a:pt x="71269" y="11673"/>
                    <a:pt x="69111" y="11202"/>
                  </a:cubicBezTo>
                  <a:cubicBezTo>
                    <a:pt x="67083" y="10761"/>
                    <a:pt x="65068" y="10260"/>
                    <a:pt x="63059" y="9738"/>
                  </a:cubicBezTo>
                  <a:cubicBezTo>
                    <a:pt x="58998" y="8682"/>
                    <a:pt x="54965" y="7521"/>
                    <a:pt x="50928" y="6381"/>
                  </a:cubicBezTo>
                  <a:cubicBezTo>
                    <a:pt x="46877" y="5236"/>
                    <a:pt x="42820" y="4114"/>
                    <a:pt x="38794" y="2894"/>
                  </a:cubicBezTo>
                  <a:cubicBezTo>
                    <a:pt x="35006" y="1749"/>
                    <a:pt x="31115" y="99"/>
                    <a:pt x="27109" y="20"/>
                  </a:cubicBezTo>
                  <a:cubicBezTo>
                    <a:pt x="27075" y="7"/>
                    <a:pt x="27039" y="0"/>
                    <a:pt x="27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6"/>
            <p:cNvSpPr/>
            <p:nvPr/>
          </p:nvSpPr>
          <p:spPr>
            <a:xfrm>
              <a:off x="229525" y="660200"/>
              <a:ext cx="4132475" cy="1934400"/>
            </a:xfrm>
            <a:custGeom>
              <a:avLst/>
              <a:gdLst/>
              <a:ahLst/>
              <a:cxnLst/>
              <a:rect l="l" t="t" r="r" b="b"/>
              <a:pathLst>
                <a:path w="165299" h="77376" extrusionOk="0">
                  <a:moveTo>
                    <a:pt x="27619" y="0"/>
                  </a:moveTo>
                  <a:cubicBezTo>
                    <a:pt x="27438" y="0"/>
                    <a:pt x="27259" y="53"/>
                    <a:pt x="27105" y="153"/>
                  </a:cubicBezTo>
                  <a:cubicBezTo>
                    <a:pt x="26855" y="316"/>
                    <a:pt x="26702" y="593"/>
                    <a:pt x="26697" y="890"/>
                  </a:cubicBezTo>
                  <a:cubicBezTo>
                    <a:pt x="26616" y="3749"/>
                    <a:pt x="26045" y="7560"/>
                    <a:pt x="23790" y="9490"/>
                  </a:cubicBezTo>
                  <a:cubicBezTo>
                    <a:pt x="23497" y="9740"/>
                    <a:pt x="23106" y="9983"/>
                    <a:pt x="22851" y="10087"/>
                  </a:cubicBezTo>
                  <a:cubicBezTo>
                    <a:pt x="22876" y="9792"/>
                    <a:pt x="23282" y="9411"/>
                    <a:pt x="23609" y="9105"/>
                  </a:cubicBezTo>
                  <a:cubicBezTo>
                    <a:pt x="23759" y="8963"/>
                    <a:pt x="23902" y="8828"/>
                    <a:pt x="24021" y="8699"/>
                  </a:cubicBezTo>
                  <a:cubicBezTo>
                    <a:pt x="24989" y="7641"/>
                    <a:pt x="25322" y="6575"/>
                    <a:pt x="25034" y="5435"/>
                  </a:cubicBezTo>
                  <a:cubicBezTo>
                    <a:pt x="24466" y="3191"/>
                    <a:pt x="22328" y="2064"/>
                    <a:pt x="18755" y="2064"/>
                  </a:cubicBezTo>
                  <a:cubicBezTo>
                    <a:pt x="18713" y="2064"/>
                    <a:pt x="18672" y="2064"/>
                    <a:pt x="18630" y="2065"/>
                  </a:cubicBezTo>
                  <a:cubicBezTo>
                    <a:pt x="17643" y="2075"/>
                    <a:pt x="16890" y="2367"/>
                    <a:pt x="16392" y="2938"/>
                  </a:cubicBezTo>
                  <a:cubicBezTo>
                    <a:pt x="15464" y="4001"/>
                    <a:pt x="15676" y="5678"/>
                    <a:pt x="15862" y="7161"/>
                  </a:cubicBezTo>
                  <a:cubicBezTo>
                    <a:pt x="15898" y="7439"/>
                    <a:pt x="15933" y="7712"/>
                    <a:pt x="15957" y="7968"/>
                  </a:cubicBezTo>
                  <a:cubicBezTo>
                    <a:pt x="16104" y="9500"/>
                    <a:pt x="15385" y="10580"/>
                    <a:pt x="14553" y="11830"/>
                  </a:cubicBezTo>
                  <a:cubicBezTo>
                    <a:pt x="13998" y="12661"/>
                    <a:pt x="13424" y="13523"/>
                    <a:pt x="13085" y="14574"/>
                  </a:cubicBezTo>
                  <a:cubicBezTo>
                    <a:pt x="12669" y="15857"/>
                    <a:pt x="12899" y="17130"/>
                    <a:pt x="13102" y="18254"/>
                  </a:cubicBezTo>
                  <a:lnTo>
                    <a:pt x="13146" y="18494"/>
                  </a:lnTo>
                  <a:cubicBezTo>
                    <a:pt x="13266" y="19140"/>
                    <a:pt x="13391" y="19808"/>
                    <a:pt x="13237" y="20364"/>
                  </a:cubicBezTo>
                  <a:cubicBezTo>
                    <a:pt x="13138" y="20718"/>
                    <a:pt x="12893" y="20950"/>
                    <a:pt x="12585" y="21242"/>
                  </a:cubicBezTo>
                  <a:cubicBezTo>
                    <a:pt x="12376" y="21440"/>
                    <a:pt x="12141" y="21663"/>
                    <a:pt x="11934" y="21948"/>
                  </a:cubicBezTo>
                  <a:cubicBezTo>
                    <a:pt x="11368" y="22724"/>
                    <a:pt x="11309" y="23644"/>
                    <a:pt x="11255" y="24457"/>
                  </a:cubicBezTo>
                  <a:cubicBezTo>
                    <a:pt x="11230" y="24835"/>
                    <a:pt x="11205" y="25192"/>
                    <a:pt x="11136" y="25509"/>
                  </a:cubicBezTo>
                  <a:cubicBezTo>
                    <a:pt x="10986" y="26185"/>
                    <a:pt x="10759" y="26838"/>
                    <a:pt x="10516" y="27531"/>
                  </a:cubicBezTo>
                  <a:cubicBezTo>
                    <a:pt x="10212" y="28404"/>
                    <a:pt x="9894" y="29309"/>
                    <a:pt x="9748" y="30276"/>
                  </a:cubicBezTo>
                  <a:cubicBezTo>
                    <a:pt x="9537" y="31656"/>
                    <a:pt x="9677" y="32857"/>
                    <a:pt x="10162" y="33844"/>
                  </a:cubicBezTo>
                  <a:cubicBezTo>
                    <a:pt x="10226" y="33977"/>
                    <a:pt x="10320" y="34115"/>
                    <a:pt x="10419" y="34255"/>
                  </a:cubicBezTo>
                  <a:cubicBezTo>
                    <a:pt x="10480" y="34344"/>
                    <a:pt x="10574" y="34476"/>
                    <a:pt x="10592" y="34528"/>
                  </a:cubicBezTo>
                  <a:cubicBezTo>
                    <a:pt x="10682" y="34826"/>
                    <a:pt x="10682" y="34826"/>
                    <a:pt x="10333" y="35086"/>
                  </a:cubicBezTo>
                  <a:lnTo>
                    <a:pt x="9999" y="35341"/>
                  </a:lnTo>
                  <a:cubicBezTo>
                    <a:pt x="9654" y="35602"/>
                    <a:pt x="9264" y="35900"/>
                    <a:pt x="8993" y="36369"/>
                  </a:cubicBezTo>
                  <a:cubicBezTo>
                    <a:pt x="8873" y="36576"/>
                    <a:pt x="8817" y="36778"/>
                    <a:pt x="8771" y="36940"/>
                  </a:cubicBezTo>
                  <a:cubicBezTo>
                    <a:pt x="8753" y="37012"/>
                    <a:pt x="8731" y="37083"/>
                    <a:pt x="8705" y="37152"/>
                  </a:cubicBezTo>
                  <a:cubicBezTo>
                    <a:pt x="8481" y="37686"/>
                    <a:pt x="8434" y="37714"/>
                    <a:pt x="7858" y="38060"/>
                  </a:cubicBezTo>
                  <a:lnTo>
                    <a:pt x="7743" y="38129"/>
                  </a:lnTo>
                  <a:cubicBezTo>
                    <a:pt x="7195" y="38456"/>
                    <a:pt x="6627" y="38795"/>
                    <a:pt x="6096" y="39218"/>
                  </a:cubicBezTo>
                  <a:cubicBezTo>
                    <a:pt x="4774" y="40269"/>
                    <a:pt x="3943" y="41445"/>
                    <a:pt x="3626" y="42711"/>
                  </a:cubicBezTo>
                  <a:cubicBezTo>
                    <a:pt x="3167" y="44545"/>
                    <a:pt x="3915" y="46087"/>
                    <a:pt x="4637" y="47577"/>
                  </a:cubicBezTo>
                  <a:cubicBezTo>
                    <a:pt x="5048" y="48421"/>
                    <a:pt x="5438" y="49225"/>
                    <a:pt x="5596" y="50051"/>
                  </a:cubicBezTo>
                  <a:cubicBezTo>
                    <a:pt x="4810" y="50354"/>
                    <a:pt x="4193" y="51087"/>
                    <a:pt x="3913" y="52100"/>
                  </a:cubicBezTo>
                  <a:cubicBezTo>
                    <a:pt x="3790" y="52545"/>
                    <a:pt x="3770" y="52974"/>
                    <a:pt x="3752" y="53390"/>
                  </a:cubicBezTo>
                  <a:cubicBezTo>
                    <a:pt x="3736" y="53742"/>
                    <a:pt x="3721" y="54076"/>
                    <a:pt x="3642" y="54370"/>
                  </a:cubicBezTo>
                  <a:cubicBezTo>
                    <a:pt x="3520" y="54819"/>
                    <a:pt x="3270" y="54997"/>
                    <a:pt x="2764" y="55324"/>
                  </a:cubicBezTo>
                  <a:cubicBezTo>
                    <a:pt x="2545" y="55464"/>
                    <a:pt x="2296" y="55624"/>
                    <a:pt x="2055" y="55829"/>
                  </a:cubicBezTo>
                  <a:cubicBezTo>
                    <a:pt x="1502" y="56301"/>
                    <a:pt x="1175" y="56844"/>
                    <a:pt x="1114" y="57400"/>
                  </a:cubicBezTo>
                  <a:cubicBezTo>
                    <a:pt x="1027" y="58178"/>
                    <a:pt x="1384" y="58558"/>
                    <a:pt x="1671" y="58864"/>
                  </a:cubicBezTo>
                  <a:cubicBezTo>
                    <a:pt x="1724" y="58922"/>
                    <a:pt x="1780" y="58981"/>
                    <a:pt x="1872" y="59090"/>
                  </a:cubicBezTo>
                  <a:cubicBezTo>
                    <a:pt x="1984" y="59220"/>
                    <a:pt x="2137" y="59399"/>
                    <a:pt x="2153" y="59445"/>
                  </a:cubicBezTo>
                  <a:cubicBezTo>
                    <a:pt x="2153" y="59447"/>
                    <a:pt x="2147" y="59496"/>
                    <a:pt x="2071" y="59614"/>
                  </a:cubicBezTo>
                  <a:cubicBezTo>
                    <a:pt x="2000" y="59726"/>
                    <a:pt x="1872" y="59859"/>
                    <a:pt x="1749" y="59989"/>
                  </a:cubicBezTo>
                  <a:lnTo>
                    <a:pt x="1481" y="60272"/>
                  </a:lnTo>
                  <a:cubicBezTo>
                    <a:pt x="1170" y="60606"/>
                    <a:pt x="816" y="60983"/>
                    <a:pt x="584" y="61458"/>
                  </a:cubicBezTo>
                  <a:cubicBezTo>
                    <a:pt x="0" y="62657"/>
                    <a:pt x="607" y="63500"/>
                    <a:pt x="1051" y="64115"/>
                  </a:cubicBezTo>
                  <a:cubicBezTo>
                    <a:pt x="1214" y="64340"/>
                    <a:pt x="1369" y="64554"/>
                    <a:pt x="1479" y="64783"/>
                  </a:cubicBezTo>
                  <a:cubicBezTo>
                    <a:pt x="1696" y="65222"/>
                    <a:pt x="1778" y="65741"/>
                    <a:pt x="1866" y="66293"/>
                  </a:cubicBezTo>
                  <a:cubicBezTo>
                    <a:pt x="1987" y="67062"/>
                    <a:pt x="2125" y="67932"/>
                    <a:pt x="2676" y="68684"/>
                  </a:cubicBezTo>
                  <a:cubicBezTo>
                    <a:pt x="2923" y="69020"/>
                    <a:pt x="3181" y="69258"/>
                    <a:pt x="3389" y="69451"/>
                  </a:cubicBezTo>
                  <a:cubicBezTo>
                    <a:pt x="3787" y="69821"/>
                    <a:pt x="3969" y="69990"/>
                    <a:pt x="3991" y="70653"/>
                  </a:cubicBezTo>
                  <a:cubicBezTo>
                    <a:pt x="3996" y="70877"/>
                    <a:pt x="3986" y="71097"/>
                    <a:pt x="3976" y="71318"/>
                  </a:cubicBezTo>
                  <a:cubicBezTo>
                    <a:pt x="3953" y="71806"/>
                    <a:pt x="3930" y="72313"/>
                    <a:pt x="4060" y="72861"/>
                  </a:cubicBezTo>
                  <a:cubicBezTo>
                    <a:pt x="4451" y="74512"/>
                    <a:pt x="5601" y="75841"/>
                    <a:pt x="6642" y="77047"/>
                  </a:cubicBezTo>
                  <a:cubicBezTo>
                    <a:pt x="6818" y="77254"/>
                    <a:pt x="7077" y="77374"/>
                    <a:pt x="7348" y="77376"/>
                  </a:cubicBezTo>
                  <a:cubicBezTo>
                    <a:pt x="7407" y="77376"/>
                    <a:pt x="7465" y="77371"/>
                    <a:pt x="7522" y="77359"/>
                  </a:cubicBezTo>
                  <a:cubicBezTo>
                    <a:pt x="7863" y="77295"/>
                    <a:pt x="8156" y="77035"/>
                    <a:pt x="8271" y="76701"/>
                  </a:cubicBezTo>
                  <a:cubicBezTo>
                    <a:pt x="8384" y="76372"/>
                    <a:pt x="8312" y="76009"/>
                    <a:pt x="8082" y="75749"/>
                  </a:cubicBezTo>
                  <a:cubicBezTo>
                    <a:pt x="7162" y="74700"/>
                    <a:pt x="6122" y="73510"/>
                    <a:pt x="5836" y="72102"/>
                  </a:cubicBezTo>
                  <a:cubicBezTo>
                    <a:pt x="5772" y="71793"/>
                    <a:pt x="5775" y="71444"/>
                    <a:pt x="5777" y="71074"/>
                  </a:cubicBezTo>
                  <a:cubicBezTo>
                    <a:pt x="5784" y="70273"/>
                    <a:pt x="5790" y="69367"/>
                    <a:pt x="5111" y="68577"/>
                  </a:cubicBezTo>
                  <a:cubicBezTo>
                    <a:pt x="4943" y="68388"/>
                    <a:pt x="4765" y="68206"/>
                    <a:pt x="4580" y="68034"/>
                  </a:cubicBezTo>
                  <a:cubicBezTo>
                    <a:pt x="4244" y="67715"/>
                    <a:pt x="4001" y="67485"/>
                    <a:pt x="3874" y="67075"/>
                  </a:cubicBezTo>
                  <a:cubicBezTo>
                    <a:pt x="3770" y="66742"/>
                    <a:pt x="3721" y="66378"/>
                    <a:pt x="3668" y="65995"/>
                  </a:cubicBezTo>
                  <a:cubicBezTo>
                    <a:pt x="3637" y="65773"/>
                    <a:pt x="3607" y="65552"/>
                    <a:pt x="3566" y="65334"/>
                  </a:cubicBezTo>
                  <a:cubicBezTo>
                    <a:pt x="3478" y="64848"/>
                    <a:pt x="3326" y="64210"/>
                    <a:pt x="2959" y="63615"/>
                  </a:cubicBezTo>
                  <a:cubicBezTo>
                    <a:pt x="2846" y="63437"/>
                    <a:pt x="2723" y="63264"/>
                    <a:pt x="2591" y="63100"/>
                  </a:cubicBezTo>
                  <a:cubicBezTo>
                    <a:pt x="2250" y="62657"/>
                    <a:pt x="2127" y="62465"/>
                    <a:pt x="2199" y="62198"/>
                  </a:cubicBezTo>
                  <a:cubicBezTo>
                    <a:pt x="2280" y="61901"/>
                    <a:pt x="2561" y="61618"/>
                    <a:pt x="2857" y="61317"/>
                  </a:cubicBezTo>
                  <a:cubicBezTo>
                    <a:pt x="3186" y="60983"/>
                    <a:pt x="3558" y="60606"/>
                    <a:pt x="3769" y="60101"/>
                  </a:cubicBezTo>
                  <a:cubicBezTo>
                    <a:pt x="4178" y="59127"/>
                    <a:pt x="3716" y="58578"/>
                    <a:pt x="3380" y="58178"/>
                  </a:cubicBezTo>
                  <a:cubicBezTo>
                    <a:pt x="3315" y="58101"/>
                    <a:pt x="3246" y="58019"/>
                    <a:pt x="3176" y="57927"/>
                  </a:cubicBezTo>
                  <a:cubicBezTo>
                    <a:pt x="3055" y="57762"/>
                    <a:pt x="2994" y="57624"/>
                    <a:pt x="3009" y="57537"/>
                  </a:cubicBezTo>
                  <a:cubicBezTo>
                    <a:pt x="3042" y="57313"/>
                    <a:pt x="3494" y="56982"/>
                    <a:pt x="3856" y="56718"/>
                  </a:cubicBezTo>
                  <a:cubicBezTo>
                    <a:pt x="4339" y="56366"/>
                    <a:pt x="4839" y="56002"/>
                    <a:pt x="5117" y="55477"/>
                  </a:cubicBezTo>
                  <a:cubicBezTo>
                    <a:pt x="5336" y="55063"/>
                    <a:pt x="5423" y="54497"/>
                    <a:pt x="5524" y="53839"/>
                  </a:cubicBezTo>
                  <a:cubicBezTo>
                    <a:pt x="5631" y="53155"/>
                    <a:pt x="5789" y="52119"/>
                    <a:pt x="6134" y="51872"/>
                  </a:cubicBezTo>
                  <a:cubicBezTo>
                    <a:pt x="6158" y="51854"/>
                    <a:pt x="6204" y="51821"/>
                    <a:pt x="6311" y="51821"/>
                  </a:cubicBezTo>
                  <a:cubicBezTo>
                    <a:pt x="6347" y="51821"/>
                    <a:pt x="6388" y="51825"/>
                    <a:pt x="6438" y="51834"/>
                  </a:cubicBezTo>
                  <a:cubicBezTo>
                    <a:pt x="6501" y="51846"/>
                    <a:pt x="6563" y="51851"/>
                    <a:pt x="6626" y="51851"/>
                  </a:cubicBezTo>
                  <a:cubicBezTo>
                    <a:pt x="6853" y="51851"/>
                    <a:pt x="7077" y="51775"/>
                    <a:pt x="7257" y="51632"/>
                  </a:cubicBezTo>
                  <a:cubicBezTo>
                    <a:pt x="7476" y="51454"/>
                    <a:pt x="7606" y="51191"/>
                    <a:pt x="7613" y="50910"/>
                  </a:cubicBezTo>
                  <a:cubicBezTo>
                    <a:pt x="7660" y="49451"/>
                    <a:pt x="7024" y="48223"/>
                    <a:pt x="6410" y="47037"/>
                  </a:cubicBezTo>
                  <a:cubicBezTo>
                    <a:pt x="5785" y="45833"/>
                    <a:pt x="5196" y="44697"/>
                    <a:pt x="5428" y="43452"/>
                  </a:cubicBezTo>
                  <a:cubicBezTo>
                    <a:pt x="5601" y="42504"/>
                    <a:pt x="6254" y="41583"/>
                    <a:pt x="7364" y="40713"/>
                  </a:cubicBezTo>
                  <a:cubicBezTo>
                    <a:pt x="7629" y="40506"/>
                    <a:pt x="7953" y="40323"/>
                    <a:pt x="8297" y="40131"/>
                  </a:cubicBezTo>
                  <a:cubicBezTo>
                    <a:pt x="9100" y="39678"/>
                    <a:pt x="10011" y="39165"/>
                    <a:pt x="10417" y="38144"/>
                  </a:cubicBezTo>
                  <a:cubicBezTo>
                    <a:pt x="10481" y="37977"/>
                    <a:pt x="10534" y="37806"/>
                    <a:pt x="10577" y="37634"/>
                  </a:cubicBezTo>
                  <a:cubicBezTo>
                    <a:pt x="10639" y="37397"/>
                    <a:pt x="10667" y="37288"/>
                    <a:pt x="10824" y="37109"/>
                  </a:cubicBezTo>
                  <a:cubicBezTo>
                    <a:pt x="10907" y="37014"/>
                    <a:pt x="11042" y="36918"/>
                    <a:pt x="11187" y="36816"/>
                  </a:cubicBezTo>
                  <a:cubicBezTo>
                    <a:pt x="11287" y="36745"/>
                    <a:pt x="11388" y="36673"/>
                    <a:pt x="11482" y="36597"/>
                  </a:cubicBezTo>
                  <a:lnTo>
                    <a:pt x="11549" y="36545"/>
                  </a:lnTo>
                  <a:cubicBezTo>
                    <a:pt x="11835" y="36316"/>
                    <a:pt x="12190" y="36030"/>
                    <a:pt x="12399" y="35587"/>
                  </a:cubicBezTo>
                  <a:cubicBezTo>
                    <a:pt x="12844" y="34645"/>
                    <a:pt x="12366" y="33819"/>
                    <a:pt x="12016" y="33217"/>
                  </a:cubicBezTo>
                  <a:cubicBezTo>
                    <a:pt x="11873" y="32969"/>
                    <a:pt x="11738" y="32735"/>
                    <a:pt x="11677" y="32533"/>
                  </a:cubicBezTo>
                  <a:cubicBezTo>
                    <a:pt x="11269" y="31150"/>
                    <a:pt x="11789" y="29625"/>
                    <a:pt x="12248" y="28279"/>
                  </a:cubicBezTo>
                  <a:lnTo>
                    <a:pt x="12371" y="27919"/>
                  </a:lnTo>
                  <a:cubicBezTo>
                    <a:pt x="12590" y="27286"/>
                    <a:pt x="12816" y="26631"/>
                    <a:pt x="12969" y="25947"/>
                  </a:cubicBezTo>
                  <a:cubicBezTo>
                    <a:pt x="13069" y="25501"/>
                    <a:pt x="13095" y="25062"/>
                    <a:pt x="13121" y="24639"/>
                  </a:cubicBezTo>
                  <a:cubicBezTo>
                    <a:pt x="13148" y="24244"/>
                    <a:pt x="13171" y="23871"/>
                    <a:pt x="13250" y="23527"/>
                  </a:cubicBezTo>
                  <a:cubicBezTo>
                    <a:pt x="13337" y="23147"/>
                    <a:pt x="13635" y="22841"/>
                    <a:pt x="13980" y="22486"/>
                  </a:cubicBezTo>
                  <a:cubicBezTo>
                    <a:pt x="14390" y="22065"/>
                    <a:pt x="14852" y="21588"/>
                    <a:pt x="15056" y="20881"/>
                  </a:cubicBezTo>
                  <a:cubicBezTo>
                    <a:pt x="15354" y="19841"/>
                    <a:pt x="15143" y="18782"/>
                    <a:pt x="14959" y="17847"/>
                  </a:cubicBezTo>
                  <a:cubicBezTo>
                    <a:pt x="14895" y="17523"/>
                    <a:pt x="14831" y="17203"/>
                    <a:pt x="14789" y="16890"/>
                  </a:cubicBezTo>
                  <a:cubicBezTo>
                    <a:pt x="14592" y="15354"/>
                    <a:pt x="15317" y="14263"/>
                    <a:pt x="16158" y="12998"/>
                  </a:cubicBezTo>
                  <a:cubicBezTo>
                    <a:pt x="16727" y="12143"/>
                    <a:pt x="17314" y="11260"/>
                    <a:pt x="17642" y="10176"/>
                  </a:cubicBezTo>
                  <a:cubicBezTo>
                    <a:pt x="17990" y="9018"/>
                    <a:pt x="17829" y="7914"/>
                    <a:pt x="17673" y="6846"/>
                  </a:cubicBezTo>
                  <a:cubicBezTo>
                    <a:pt x="17648" y="6669"/>
                    <a:pt x="17622" y="6493"/>
                    <a:pt x="17594" y="6277"/>
                  </a:cubicBezTo>
                  <a:cubicBezTo>
                    <a:pt x="17429" y="5027"/>
                    <a:pt x="17441" y="4159"/>
                    <a:pt x="18038" y="3979"/>
                  </a:cubicBezTo>
                  <a:cubicBezTo>
                    <a:pt x="18239" y="3918"/>
                    <a:pt x="18491" y="3895"/>
                    <a:pt x="18763" y="3895"/>
                  </a:cubicBezTo>
                  <a:cubicBezTo>
                    <a:pt x="19225" y="3895"/>
                    <a:pt x="19745" y="3961"/>
                    <a:pt x="20167" y="4014"/>
                  </a:cubicBezTo>
                  <a:lnTo>
                    <a:pt x="20367" y="4039"/>
                  </a:lnTo>
                  <a:cubicBezTo>
                    <a:pt x="21259" y="4149"/>
                    <a:pt x="22453" y="4601"/>
                    <a:pt x="22968" y="5338"/>
                  </a:cubicBezTo>
                  <a:cubicBezTo>
                    <a:pt x="23205" y="5677"/>
                    <a:pt x="23272" y="6044"/>
                    <a:pt x="23175" y="6458"/>
                  </a:cubicBezTo>
                  <a:cubicBezTo>
                    <a:pt x="23063" y="6938"/>
                    <a:pt x="22672" y="7310"/>
                    <a:pt x="22219" y="7740"/>
                  </a:cubicBezTo>
                  <a:cubicBezTo>
                    <a:pt x="21686" y="8246"/>
                    <a:pt x="21083" y="8820"/>
                    <a:pt x="20861" y="9699"/>
                  </a:cubicBezTo>
                  <a:cubicBezTo>
                    <a:pt x="20704" y="10315"/>
                    <a:pt x="20718" y="11177"/>
                    <a:pt x="21223" y="11743"/>
                  </a:cubicBezTo>
                  <a:cubicBezTo>
                    <a:pt x="21503" y="12058"/>
                    <a:pt x="21891" y="12226"/>
                    <a:pt x="22333" y="12226"/>
                  </a:cubicBezTo>
                  <a:cubicBezTo>
                    <a:pt x="22415" y="12226"/>
                    <a:pt x="22498" y="12220"/>
                    <a:pt x="22583" y="12209"/>
                  </a:cubicBezTo>
                  <a:cubicBezTo>
                    <a:pt x="24063" y="12010"/>
                    <a:pt x="25151" y="11019"/>
                    <a:pt x="25800" y="10225"/>
                  </a:cubicBezTo>
                  <a:cubicBezTo>
                    <a:pt x="27743" y="7853"/>
                    <a:pt x="28356" y="4530"/>
                    <a:pt x="28503" y="1912"/>
                  </a:cubicBezTo>
                  <a:cubicBezTo>
                    <a:pt x="31133" y="2489"/>
                    <a:pt x="33719" y="3349"/>
                    <a:pt x="36227" y="4182"/>
                  </a:cubicBezTo>
                  <a:cubicBezTo>
                    <a:pt x="37265" y="4527"/>
                    <a:pt x="38305" y="4873"/>
                    <a:pt x="39353" y="5201"/>
                  </a:cubicBezTo>
                  <a:cubicBezTo>
                    <a:pt x="42588" y="6216"/>
                    <a:pt x="45902" y="7146"/>
                    <a:pt x="49108" y="8044"/>
                  </a:cubicBezTo>
                  <a:lnTo>
                    <a:pt x="53897" y="9396"/>
                  </a:lnTo>
                  <a:cubicBezTo>
                    <a:pt x="57084" y="10302"/>
                    <a:pt x="60379" y="11238"/>
                    <a:pt x="63649" y="12069"/>
                  </a:cubicBezTo>
                  <a:cubicBezTo>
                    <a:pt x="65746" y="12602"/>
                    <a:pt x="67798" y="13076"/>
                    <a:pt x="69747" y="13475"/>
                  </a:cubicBezTo>
                  <a:cubicBezTo>
                    <a:pt x="72102" y="13960"/>
                    <a:pt x="163918" y="23580"/>
                    <a:pt x="164545" y="23616"/>
                  </a:cubicBezTo>
                  <a:lnTo>
                    <a:pt x="165198" y="23652"/>
                  </a:lnTo>
                  <a:lnTo>
                    <a:pt x="165252" y="23002"/>
                  </a:lnTo>
                  <a:cubicBezTo>
                    <a:pt x="165285" y="22611"/>
                    <a:pt x="165298" y="22455"/>
                    <a:pt x="164619" y="22317"/>
                  </a:cubicBezTo>
                  <a:lnTo>
                    <a:pt x="164622" y="22280"/>
                  </a:lnTo>
                  <a:cubicBezTo>
                    <a:pt x="164545" y="22275"/>
                    <a:pt x="164412" y="22266"/>
                    <a:pt x="164223" y="22249"/>
                  </a:cubicBezTo>
                  <a:cubicBezTo>
                    <a:pt x="163767" y="22180"/>
                    <a:pt x="163114" y="22106"/>
                    <a:pt x="162185" y="22004"/>
                  </a:cubicBezTo>
                  <a:lnTo>
                    <a:pt x="133544" y="18826"/>
                  </a:lnTo>
                  <a:cubicBezTo>
                    <a:pt x="109851" y="16201"/>
                    <a:pt x="77453" y="12612"/>
                    <a:pt x="76364" y="12464"/>
                  </a:cubicBezTo>
                  <a:cubicBezTo>
                    <a:pt x="75198" y="12194"/>
                    <a:pt x="74005" y="11983"/>
                    <a:pt x="72852" y="11783"/>
                  </a:cubicBezTo>
                  <a:cubicBezTo>
                    <a:pt x="71869" y="11610"/>
                    <a:pt x="70852" y="11432"/>
                    <a:pt x="69868" y="11218"/>
                  </a:cubicBezTo>
                  <a:cubicBezTo>
                    <a:pt x="68099" y="10832"/>
                    <a:pt x="66242" y="10383"/>
                    <a:pt x="63843" y="9759"/>
                  </a:cubicBezTo>
                  <a:cubicBezTo>
                    <a:pt x="60503" y="8893"/>
                    <a:pt x="57122" y="7934"/>
                    <a:pt x="53856" y="7009"/>
                  </a:cubicBezTo>
                  <a:lnTo>
                    <a:pt x="49617" y="5812"/>
                  </a:lnTo>
                  <a:cubicBezTo>
                    <a:pt x="46327" y="4886"/>
                    <a:pt x="42925" y="3930"/>
                    <a:pt x="39601" y="2923"/>
                  </a:cubicBezTo>
                  <a:cubicBezTo>
                    <a:pt x="38754" y="2667"/>
                    <a:pt x="37900" y="2385"/>
                    <a:pt x="37041" y="2101"/>
                  </a:cubicBezTo>
                  <a:cubicBezTo>
                    <a:pt x="34069" y="1119"/>
                    <a:pt x="30998" y="104"/>
                    <a:pt x="27825" y="23"/>
                  </a:cubicBezTo>
                  <a:cubicBezTo>
                    <a:pt x="27757" y="8"/>
                    <a:pt x="27688" y="0"/>
                    <a:pt x="27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6"/>
            <p:cNvSpPr/>
            <p:nvPr/>
          </p:nvSpPr>
          <p:spPr>
            <a:xfrm>
              <a:off x="588875" y="1333975"/>
              <a:ext cx="6639225" cy="3703950"/>
            </a:xfrm>
            <a:custGeom>
              <a:avLst/>
              <a:gdLst/>
              <a:ahLst/>
              <a:cxnLst/>
              <a:rect l="l" t="t" r="r" b="b"/>
              <a:pathLst>
                <a:path w="265569" h="148158" extrusionOk="0">
                  <a:moveTo>
                    <a:pt x="240961" y="73132"/>
                  </a:moveTo>
                  <a:lnTo>
                    <a:pt x="240961" y="73132"/>
                  </a:lnTo>
                  <a:cubicBezTo>
                    <a:pt x="240857" y="73369"/>
                    <a:pt x="240781" y="73613"/>
                    <a:pt x="240755" y="73871"/>
                  </a:cubicBezTo>
                  <a:cubicBezTo>
                    <a:pt x="240750" y="73922"/>
                    <a:pt x="240757" y="73965"/>
                    <a:pt x="240755" y="74012"/>
                  </a:cubicBezTo>
                  <a:cubicBezTo>
                    <a:pt x="240618" y="73891"/>
                    <a:pt x="240484" y="73769"/>
                    <a:pt x="240347" y="73647"/>
                  </a:cubicBezTo>
                  <a:cubicBezTo>
                    <a:pt x="240567" y="73496"/>
                    <a:pt x="240773" y="73323"/>
                    <a:pt x="240961" y="73132"/>
                  </a:cubicBezTo>
                  <a:close/>
                  <a:moveTo>
                    <a:pt x="21592" y="91491"/>
                  </a:moveTo>
                  <a:cubicBezTo>
                    <a:pt x="22209" y="91491"/>
                    <a:pt x="22804" y="91606"/>
                    <a:pt x="23325" y="91924"/>
                  </a:cubicBezTo>
                  <a:cubicBezTo>
                    <a:pt x="23284" y="92047"/>
                    <a:pt x="23327" y="92183"/>
                    <a:pt x="23432" y="92261"/>
                  </a:cubicBezTo>
                  <a:cubicBezTo>
                    <a:pt x="28655" y="96411"/>
                    <a:pt x="34447" y="99995"/>
                    <a:pt x="40521" y="102758"/>
                  </a:cubicBezTo>
                  <a:cubicBezTo>
                    <a:pt x="46354" y="105413"/>
                    <a:pt x="52629" y="107257"/>
                    <a:pt x="59072" y="107348"/>
                  </a:cubicBezTo>
                  <a:cubicBezTo>
                    <a:pt x="59023" y="107351"/>
                    <a:pt x="58972" y="107358"/>
                    <a:pt x="58924" y="107359"/>
                  </a:cubicBezTo>
                  <a:cubicBezTo>
                    <a:pt x="58356" y="107385"/>
                    <a:pt x="57788" y="107397"/>
                    <a:pt x="57221" y="107397"/>
                  </a:cubicBezTo>
                  <a:cubicBezTo>
                    <a:pt x="51771" y="107397"/>
                    <a:pt x="46361" y="106243"/>
                    <a:pt x="41235" y="104428"/>
                  </a:cubicBezTo>
                  <a:cubicBezTo>
                    <a:pt x="38439" y="103438"/>
                    <a:pt x="35695" y="102262"/>
                    <a:pt x="33131" y="100763"/>
                  </a:cubicBezTo>
                  <a:cubicBezTo>
                    <a:pt x="30722" y="99358"/>
                    <a:pt x="28686" y="97592"/>
                    <a:pt x="26571" y="95799"/>
                  </a:cubicBezTo>
                  <a:cubicBezTo>
                    <a:pt x="24941" y="94416"/>
                    <a:pt x="23250" y="93399"/>
                    <a:pt x="21088" y="93162"/>
                  </a:cubicBezTo>
                  <a:cubicBezTo>
                    <a:pt x="19432" y="92981"/>
                    <a:pt x="17968" y="92746"/>
                    <a:pt x="16572" y="92308"/>
                  </a:cubicBezTo>
                  <a:cubicBezTo>
                    <a:pt x="17443" y="92284"/>
                    <a:pt x="18302" y="92109"/>
                    <a:pt x="19202" y="91879"/>
                  </a:cubicBezTo>
                  <a:cubicBezTo>
                    <a:pt x="19958" y="91684"/>
                    <a:pt x="20793" y="91491"/>
                    <a:pt x="21592" y="91491"/>
                  </a:cubicBezTo>
                  <a:close/>
                  <a:moveTo>
                    <a:pt x="241770" y="76152"/>
                  </a:moveTo>
                  <a:cubicBezTo>
                    <a:pt x="242082" y="76549"/>
                    <a:pt x="242318" y="76949"/>
                    <a:pt x="242202" y="77580"/>
                  </a:cubicBezTo>
                  <a:cubicBezTo>
                    <a:pt x="242064" y="78343"/>
                    <a:pt x="241411" y="79153"/>
                    <a:pt x="240979" y="79791"/>
                  </a:cubicBezTo>
                  <a:cubicBezTo>
                    <a:pt x="239454" y="82035"/>
                    <a:pt x="237457" y="83911"/>
                    <a:pt x="235445" y="85712"/>
                  </a:cubicBezTo>
                  <a:cubicBezTo>
                    <a:pt x="231484" y="89256"/>
                    <a:pt x="227698" y="92827"/>
                    <a:pt x="224543" y="97135"/>
                  </a:cubicBezTo>
                  <a:cubicBezTo>
                    <a:pt x="223872" y="98052"/>
                    <a:pt x="223025" y="99046"/>
                    <a:pt x="222625" y="100128"/>
                  </a:cubicBezTo>
                  <a:cubicBezTo>
                    <a:pt x="222189" y="101309"/>
                    <a:pt x="222618" y="102502"/>
                    <a:pt x="222553" y="103714"/>
                  </a:cubicBezTo>
                  <a:cubicBezTo>
                    <a:pt x="222426" y="106116"/>
                    <a:pt x="220786" y="108226"/>
                    <a:pt x="220919" y="110669"/>
                  </a:cubicBezTo>
                  <a:cubicBezTo>
                    <a:pt x="221056" y="113159"/>
                    <a:pt x="223296" y="115413"/>
                    <a:pt x="224507" y="117470"/>
                  </a:cubicBezTo>
                  <a:cubicBezTo>
                    <a:pt x="226097" y="120171"/>
                    <a:pt x="227496" y="122979"/>
                    <a:pt x="228691" y="125874"/>
                  </a:cubicBezTo>
                  <a:cubicBezTo>
                    <a:pt x="229910" y="128828"/>
                    <a:pt x="230914" y="131868"/>
                    <a:pt x="231693" y="134967"/>
                  </a:cubicBezTo>
                  <a:cubicBezTo>
                    <a:pt x="232274" y="137266"/>
                    <a:pt x="233804" y="142400"/>
                    <a:pt x="231468" y="144162"/>
                  </a:cubicBezTo>
                  <a:cubicBezTo>
                    <a:pt x="231641" y="143596"/>
                    <a:pt x="231595" y="142961"/>
                    <a:pt x="231537" y="142371"/>
                  </a:cubicBezTo>
                  <a:cubicBezTo>
                    <a:pt x="231427" y="141255"/>
                    <a:pt x="231249" y="140148"/>
                    <a:pt x="231002" y="139054"/>
                  </a:cubicBezTo>
                  <a:cubicBezTo>
                    <a:pt x="230471" y="136671"/>
                    <a:pt x="229645" y="134365"/>
                    <a:pt x="228765" y="132092"/>
                  </a:cubicBezTo>
                  <a:cubicBezTo>
                    <a:pt x="227862" y="129758"/>
                    <a:pt x="226912" y="127442"/>
                    <a:pt x="225987" y="125117"/>
                  </a:cubicBezTo>
                  <a:cubicBezTo>
                    <a:pt x="225170" y="123061"/>
                    <a:pt x="224485" y="120859"/>
                    <a:pt x="223408" y="118918"/>
                  </a:cubicBezTo>
                  <a:cubicBezTo>
                    <a:pt x="223005" y="118192"/>
                    <a:pt x="222505" y="117516"/>
                    <a:pt x="221865" y="116983"/>
                  </a:cubicBezTo>
                  <a:cubicBezTo>
                    <a:pt x="221044" y="116304"/>
                    <a:pt x="220044" y="115926"/>
                    <a:pt x="219166" y="115337"/>
                  </a:cubicBezTo>
                  <a:cubicBezTo>
                    <a:pt x="217419" y="114166"/>
                    <a:pt x="216797" y="112228"/>
                    <a:pt x="216874" y="110195"/>
                  </a:cubicBezTo>
                  <a:cubicBezTo>
                    <a:pt x="216952" y="108178"/>
                    <a:pt x="217661" y="106349"/>
                    <a:pt x="218445" y="104517"/>
                  </a:cubicBezTo>
                  <a:cubicBezTo>
                    <a:pt x="218862" y="103545"/>
                    <a:pt x="219253" y="102561"/>
                    <a:pt x="219431" y="101513"/>
                  </a:cubicBezTo>
                  <a:cubicBezTo>
                    <a:pt x="219663" y="100138"/>
                    <a:pt x="219598" y="98835"/>
                    <a:pt x="220314" y="97584"/>
                  </a:cubicBezTo>
                  <a:cubicBezTo>
                    <a:pt x="221564" y="95404"/>
                    <a:pt x="223489" y="93517"/>
                    <a:pt x="225273" y="91774"/>
                  </a:cubicBezTo>
                  <a:cubicBezTo>
                    <a:pt x="227040" y="90048"/>
                    <a:pt x="228895" y="88420"/>
                    <a:pt x="230675" y="86709"/>
                  </a:cubicBezTo>
                  <a:cubicBezTo>
                    <a:pt x="232471" y="84985"/>
                    <a:pt x="234152" y="83142"/>
                    <a:pt x="235705" y="81196"/>
                  </a:cubicBezTo>
                  <a:cubicBezTo>
                    <a:pt x="237409" y="79057"/>
                    <a:pt x="239242" y="77243"/>
                    <a:pt x="241770" y="76152"/>
                  </a:cubicBezTo>
                  <a:close/>
                  <a:moveTo>
                    <a:pt x="158718" y="121155"/>
                  </a:moveTo>
                  <a:cubicBezTo>
                    <a:pt x="158715" y="121160"/>
                    <a:pt x="158713" y="121161"/>
                    <a:pt x="158711" y="121165"/>
                  </a:cubicBezTo>
                  <a:cubicBezTo>
                    <a:pt x="156798" y="125598"/>
                    <a:pt x="151245" y="125856"/>
                    <a:pt x="147115" y="125964"/>
                  </a:cubicBezTo>
                  <a:cubicBezTo>
                    <a:pt x="144971" y="126022"/>
                    <a:pt x="142782" y="126085"/>
                    <a:pt x="140721" y="126731"/>
                  </a:cubicBezTo>
                  <a:cubicBezTo>
                    <a:pt x="138950" y="127285"/>
                    <a:pt x="137487" y="128320"/>
                    <a:pt x="136056" y="129468"/>
                  </a:cubicBezTo>
                  <a:cubicBezTo>
                    <a:pt x="134365" y="130827"/>
                    <a:pt x="132609" y="132412"/>
                    <a:pt x="130330" y="132549"/>
                  </a:cubicBezTo>
                  <a:cubicBezTo>
                    <a:pt x="128559" y="132654"/>
                    <a:pt x="127008" y="132251"/>
                    <a:pt x="125804" y="133858"/>
                  </a:cubicBezTo>
                  <a:cubicBezTo>
                    <a:pt x="124720" y="135307"/>
                    <a:pt x="124792" y="137163"/>
                    <a:pt x="124965" y="138867"/>
                  </a:cubicBezTo>
                  <a:cubicBezTo>
                    <a:pt x="125187" y="141069"/>
                    <a:pt x="125034" y="142882"/>
                    <a:pt x="124030" y="144446"/>
                  </a:cubicBezTo>
                  <a:cubicBezTo>
                    <a:pt x="124210" y="142599"/>
                    <a:pt x="123483" y="140596"/>
                    <a:pt x="123180" y="138854"/>
                  </a:cubicBezTo>
                  <a:cubicBezTo>
                    <a:pt x="122925" y="137385"/>
                    <a:pt x="122866" y="135870"/>
                    <a:pt x="123613" y="134528"/>
                  </a:cubicBezTo>
                  <a:cubicBezTo>
                    <a:pt x="124328" y="133243"/>
                    <a:pt x="125601" y="132355"/>
                    <a:pt x="126893" y="131718"/>
                  </a:cubicBezTo>
                  <a:cubicBezTo>
                    <a:pt x="129579" y="130392"/>
                    <a:pt x="132663" y="130213"/>
                    <a:pt x="135385" y="128963"/>
                  </a:cubicBezTo>
                  <a:cubicBezTo>
                    <a:pt x="136685" y="128366"/>
                    <a:pt x="137737" y="127506"/>
                    <a:pt x="138727" y="126488"/>
                  </a:cubicBezTo>
                  <a:cubicBezTo>
                    <a:pt x="139663" y="125525"/>
                    <a:pt x="140662" y="124265"/>
                    <a:pt x="141998" y="123859"/>
                  </a:cubicBezTo>
                  <a:cubicBezTo>
                    <a:pt x="142257" y="123780"/>
                    <a:pt x="142520" y="123746"/>
                    <a:pt x="142784" y="123746"/>
                  </a:cubicBezTo>
                  <a:cubicBezTo>
                    <a:pt x="144049" y="123746"/>
                    <a:pt x="145358" y="124515"/>
                    <a:pt x="146570" y="124757"/>
                  </a:cubicBezTo>
                  <a:cubicBezTo>
                    <a:pt x="147423" y="124927"/>
                    <a:pt x="148290" y="125013"/>
                    <a:pt x="149157" y="125013"/>
                  </a:cubicBezTo>
                  <a:cubicBezTo>
                    <a:pt x="149605" y="125013"/>
                    <a:pt x="150052" y="124991"/>
                    <a:pt x="150498" y="124945"/>
                  </a:cubicBezTo>
                  <a:cubicBezTo>
                    <a:pt x="153043" y="124686"/>
                    <a:pt x="155502" y="123737"/>
                    <a:pt x="157540" y="122189"/>
                  </a:cubicBezTo>
                  <a:cubicBezTo>
                    <a:pt x="157960" y="121870"/>
                    <a:pt x="158346" y="121520"/>
                    <a:pt x="158718" y="121155"/>
                  </a:cubicBezTo>
                  <a:close/>
                  <a:moveTo>
                    <a:pt x="265034" y="0"/>
                  </a:moveTo>
                  <a:cubicBezTo>
                    <a:pt x="264917" y="0"/>
                    <a:pt x="264801" y="54"/>
                    <a:pt x="264721" y="183"/>
                  </a:cubicBezTo>
                  <a:cubicBezTo>
                    <a:pt x="263561" y="2063"/>
                    <a:pt x="262334" y="3901"/>
                    <a:pt x="261009" y="5669"/>
                  </a:cubicBezTo>
                  <a:cubicBezTo>
                    <a:pt x="259941" y="7094"/>
                    <a:pt x="258770" y="8377"/>
                    <a:pt x="258413" y="10173"/>
                  </a:cubicBezTo>
                  <a:cubicBezTo>
                    <a:pt x="258025" y="12135"/>
                    <a:pt x="258352" y="14231"/>
                    <a:pt x="258505" y="16203"/>
                  </a:cubicBezTo>
                  <a:cubicBezTo>
                    <a:pt x="258691" y="18611"/>
                    <a:pt x="258462" y="20735"/>
                    <a:pt x="258076" y="23107"/>
                  </a:cubicBezTo>
                  <a:cubicBezTo>
                    <a:pt x="258053" y="23243"/>
                    <a:pt x="258159" y="23350"/>
                    <a:pt x="258270" y="23350"/>
                  </a:cubicBezTo>
                  <a:cubicBezTo>
                    <a:pt x="258288" y="23350"/>
                    <a:pt x="258305" y="23347"/>
                    <a:pt x="258322" y="23342"/>
                  </a:cubicBezTo>
                  <a:lnTo>
                    <a:pt x="258322" y="23342"/>
                  </a:lnTo>
                  <a:cubicBezTo>
                    <a:pt x="257630" y="24789"/>
                    <a:pt x="254783" y="25092"/>
                    <a:pt x="253603" y="25977"/>
                  </a:cubicBezTo>
                  <a:cubicBezTo>
                    <a:pt x="251825" y="27309"/>
                    <a:pt x="251032" y="29528"/>
                    <a:pt x="249433" y="31030"/>
                  </a:cubicBezTo>
                  <a:cubicBezTo>
                    <a:pt x="248203" y="32183"/>
                    <a:pt x="246234" y="32954"/>
                    <a:pt x="245598" y="34640"/>
                  </a:cubicBezTo>
                  <a:cubicBezTo>
                    <a:pt x="245300" y="35430"/>
                    <a:pt x="245473" y="36129"/>
                    <a:pt x="245593" y="36930"/>
                  </a:cubicBezTo>
                  <a:cubicBezTo>
                    <a:pt x="245839" y="38568"/>
                    <a:pt x="245285" y="39348"/>
                    <a:pt x="244127" y="40383"/>
                  </a:cubicBezTo>
                  <a:cubicBezTo>
                    <a:pt x="243109" y="41294"/>
                    <a:pt x="241934" y="42215"/>
                    <a:pt x="241916" y="43702"/>
                  </a:cubicBezTo>
                  <a:cubicBezTo>
                    <a:pt x="241905" y="44546"/>
                    <a:pt x="242204" y="44636"/>
                    <a:pt x="241627" y="45515"/>
                  </a:cubicBezTo>
                  <a:cubicBezTo>
                    <a:pt x="241068" y="46365"/>
                    <a:pt x="241020" y="46120"/>
                    <a:pt x="240339" y="46569"/>
                  </a:cubicBezTo>
                  <a:cubicBezTo>
                    <a:pt x="239786" y="46934"/>
                    <a:pt x="239408" y="47520"/>
                    <a:pt x="239191" y="48137"/>
                  </a:cubicBezTo>
                  <a:cubicBezTo>
                    <a:pt x="238396" y="50397"/>
                    <a:pt x="239854" y="52820"/>
                    <a:pt x="239962" y="55086"/>
                  </a:cubicBezTo>
                  <a:cubicBezTo>
                    <a:pt x="240067" y="57274"/>
                    <a:pt x="240141" y="58957"/>
                    <a:pt x="241637" y="60672"/>
                  </a:cubicBezTo>
                  <a:cubicBezTo>
                    <a:pt x="243563" y="62881"/>
                    <a:pt x="244708" y="65209"/>
                    <a:pt x="243959" y="68204"/>
                  </a:cubicBezTo>
                  <a:cubicBezTo>
                    <a:pt x="243625" y="69542"/>
                    <a:pt x="242890" y="70487"/>
                    <a:pt x="242059" y="71519"/>
                  </a:cubicBezTo>
                  <a:cubicBezTo>
                    <a:pt x="242877" y="69729"/>
                    <a:pt x="243005" y="67438"/>
                    <a:pt x="242719" y="65734"/>
                  </a:cubicBezTo>
                  <a:cubicBezTo>
                    <a:pt x="242614" y="65105"/>
                    <a:pt x="242398" y="64467"/>
                    <a:pt x="241883" y="64058"/>
                  </a:cubicBezTo>
                  <a:cubicBezTo>
                    <a:pt x="241487" y="63741"/>
                    <a:pt x="241091" y="63702"/>
                    <a:pt x="240671" y="63702"/>
                  </a:cubicBezTo>
                  <a:cubicBezTo>
                    <a:pt x="240532" y="63702"/>
                    <a:pt x="240390" y="63706"/>
                    <a:pt x="240245" y="63706"/>
                  </a:cubicBezTo>
                  <a:cubicBezTo>
                    <a:pt x="240113" y="63706"/>
                    <a:pt x="239978" y="63703"/>
                    <a:pt x="239840" y="63689"/>
                  </a:cubicBezTo>
                  <a:cubicBezTo>
                    <a:pt x="238360" y="63539"/>
                    <a:pt x="238919" y="62329"/>
                    <a:pt x="239082" y="61329"/>
                  </a:cubicBezTo>
                  <a:cubicBezTo>
                    <a:pt x="239187" y="60687"/>
                    <a:pt x="239187" y="60116"/>
                    <a:pt x="238885" y="59531"/>
                  </a:cubicBezTo>
                  <a:cubicBezTo>
                    <a:pt x="238805" y="59375"/>
                    <a:pt x="238676" y="59311"/>
                    <a:pt x="238544" y="59311"/>
                  </a:cubicBezTo>
                  <a:cubicBezTo>
                    <a:pt x="238255" y="59311"/>
                    <a:pt x="237954" y="59619"/>
                    <a:pt x="238133" y="59959"/>
                  </a:cubicBezTo>
                  <a:cubicBezTo>
                    <a:pt x="238719" y="61064"/>
                    <a:pt x="237672" y="62335"/>
                    <a:pt x="238085" y="63492"/>
                  </a:cubicBezTo>
                  <a:cubicBezTo>
                    <a:pt x="238382" y="64320"/>
                    <a:pt x="238986" y="64414"/>
                    <a:pt x="239639" y="64414"/>
                  </a:cubicBezTo>
                  <a:cubicBezTo>
                    <a:pt x="239831" y="64414"/>
                    <a:pt x="240026" y="64406"/>
                    <a:pt x="240220" y="64406"/>
                  </a:cubicBezTo>
                  <a:cubicBezTo>
                    <a:pt x="240615" y="64406"/>
                    <a:pt x="241001" y="64439"/>
                    <a:pt x="241322" y="64643"/>
                  </a:cubicBezTo>
                  <a:cubicBezTo>
                    <a:pt x="242569" y="65434"/>
                    <a:pt x="242125" y="68071"/>
                    <a:pt x="241933" y="69306"/>
                  </a:cubicBezTo>
                  <a:cubicBezTo>
                    <a:pt x="241679" y="70922"/>
                    <a:pt x="241087" y="72519"/>
                    <a:pt x="239516" y="73251"/>
                  </a:cubicBezTo>
                  <a:cubicBezTo>
                    <a:pt x="239299" y="73351"/>
                    <a:pt x="239263" y="73688"/>
                    <a:pt x="239433" y="73846"/>
                  </a:cubicBezTo>
                  <a:cubicBezTo>
                    <a:pt x="240028" y="74402"/>
                    <a:pt x="240625" y="74955"/>
                    <a:pt x="241222" y="75508"/>
                  </a:cubicBezTo>
                  <a:cubicBezTo>
                    <a:pt x="239533" y="76269"/>
                    <a:pt x="238033" y="77317"/>
                    <a:pt x="236755" y="78684"/>
                  </a:cubicBezTo>
                  <a:cubicBezTo>
                    <a:pt x="235195" y="80349"/>
                    <a:pt x="233888" y="82230"/>
                    <a:pt x="232315" y="83890"/>
                  </a:cubicBezTo>
                  <a:cubicBezTo>
                    <a:pt x="229346" y="87022"/>
                    <a:pt x="225986" y="89757"/>
                    <a:pt x="223059" y="92934"/>
                  </a:cubicBezTo>
                  <a:cubicBezTo>
                    <a:pt x="221730" y="94374"/>
                    <a:pt x="220215" y="95985"/>
                    <a:pt x="219403" y="97789"/>
                  </a:cubicBezTo>
                  <a:cubicBezTo>
                    <a:pt x="218965" y="98765"/>
                    <a:pt x="218931" y="99755"/>
                    <a:pt x="218814" y="100799"/>
                  </a:cubicBezTo>
                  <a:cubicBezTo>
                    <a:pt x="218674" y="102045"/>
                    <a:pt x="218261" y="103178"/>
                    <a:pt x="217774" y="104323"/>
                  </a:cubicBezTo>
                  <a:cubicBezTo>
                    <a:pt x="216519" y="107280"/>
                    <a:pt x="215256" y="111054"/>
                    <a:pt x="217050" y="114085"/>
                  </a:cubicBezTo>
                  <a:cubicBezTo>
                    <a:pt x="218032" y="115743"/>
                    <a:pt x="219761" y="116210"/>
                    <a:pt x="221235" y="117288"/>
                  </a:cubicBezTo>
                  <a:cubicBezTo>
                    <a:pt x="223151" y="118691"/>
                    <a:pt x="223819" y="121415"/>
                    <a:pt x="224642" y="123519"/>
                  </a:cubicBezTo>
                  <a:cubicBezTo>
                    <a:pt x="226418" y="128062"/>
                    <a:pt x="228407" y="132592"/>
                    <a:pt x="229670" y="137313"/>
                  </a:cubicBezTo>
                  <a:cubicBezTo>
                    <a:pt x="229968" y="138420"/>
                    <a:pt x="230223" y="139540"/>
                    <a:pt x="230404" y="140673"/>
                  </a:cubicBezTo>
                  <a:cubicBezTo>
                    <a:pt x="230514" y="141364"/>
                    <a:pt x="230609" y="142063"/>
                    <a:pt x="230646" y="142764"/>
                  </a:cubicBezTo>
                  <a:cubicBezTo>
                    <a:pt x="230657" y="142981"/>
                    <a:pt x="230678" y="143209"/>
                    <a:pt x="230657" y="143427"/>
                  </a:cubicBezTo>
                  <a:cubicBezTo>
                    <a:pt x="230582" y="144164"/>
                    <a:pt x="230084" y="144500"/>
                    <a:pt x="229388" y="144500"/>
                  </a:cubicBezTo>
                  <a:cubicBezTo>
                    <a:pt x="229365" y="144500"/>
                    <a:pt x="229342" y="144500"/>
                    <a:pt x="229318" y="144499"/>
                  </a:cubicBezTo>
                  <a:cubicBezTo>
                    <a:pt x="227486" y="144437"/>
                    <a:pt x="225752" y="142838"/>
                    <a:pt x="224579" y="141591"/>
                  </a:cubicBezTo>
                  <a:cubicBezTo>
                    <a:pt x="223341" y="140275"/>
                    <a:pt x="222275" y="138813"/>
                    <a:pt x="221069" y="137467"/>
                  </a:cubicBezTo>
                  <a:cubicBezTo>
                    <a:pt x="219631" y="135863"/>
                    <a:pt x="217927" y="134661"/>
                    <a:pt x="216161" y="133452"/>
                  </a:cubicBezTo>
                  <a:cubicBezTo>
                    <a:pt x="215466" y="132977"/>
                    <a:pt x="215067" y="132565"/>
                    <a:pt x="214910" y="131722"/>
                  </a:cubicBezTo>
                  <a:cubicBezTo>
                    <a:pt x="214784" y="131042"/>
                    <a:pt x="214680" y="130358"/>
                    <a:pt x="214565" y="129675"/>
                  </a:cubicBezTo>
                  <a:cubicBezTo>
                    <a:pt x="214335" y="128312"/>
                    <a:pt x="214101" y="126948"/>
                    <a:pt x="213866" y="125586"/>
                  </a:cubicBezTo>
                  <a:cubicBezTo>
                    <a:pt x="213657" y="124384"/>
                    <a:pt x="213562" y="123143"/>
                    <a:pt x="212795" y="122147"/>
                  </a:cubicBezTo>
                  <a:cubicBezTo>
                    <a:pt x="212094" y="121239"/>
                    <a:pt x="211137" y="120471"/>
                    <a:pt x="210297" y="119693"/>
                  </a:cubicBezTo>
                  <a:cubicBezTo>
                    <a:pt x="206777" y="116436"/>
                    <a:pt x="202789" y="113532"/>
                    <a:pt x="197909" y="112914"/>
                  </a:cubicBezTo>
                  <a:cubicBezTo>
                    <a:pt x="197896" y="112912"/>
                    <a:pt x="197883" y="112911"/>
                    <a:pt x="197870" y="112911"/>
                  </a:cubicBezTo>
                  <a:cubicBezTo>
                    <a:pt x="197821" y="112911"/>
                    <a:pt x="197773" y="112924"/>
                    <a:pt x="197730" y="112948"/>
                  </a:cubicBezTo>
                  <a:cubicBezTo>
                    <a:pt x="196556" y="112531"/>
                    <a:pt x="195316" y="112320"/>
                    <a:pt x="194075" y="112320"/>
                  </a:cubicBezTo>
                  <a:cubicBezTo>
                    <a:pt x="192833" y="112320"/>
                    <a:pt x="191590" y="112531"/>
                    <a:pt x="190412" y="112958"/>
                  </a:cubicBezTo>
                  <a:cubicBezTo>
                    <a:pt x="189178" y="113404"/>
                    <a:pt x="188096" y="114069"/>
                    <a:pt x="187082" y="114894"/>
                  </a:cubicBezTo>
                  <a:cubicBezTo>
                    <a:pt x="186469" y="115396"/>
                    <a:pt x="185766" y="116082"/>
                    <a:pt x="184915" y="116082"/>
                  </a:cubicBezTo>
                  <a:cubicBezTo>
                    <a:pt x="184880" y="116082"/>
                    <a:pt x="184846" y="116081"/>
                    <a:pt x="184811" y="116079"/>
                  </a:cubicBezTo>
                  <a:cubicBezTo>
                    <a:pt x="184033" y="116028"/>
                    <a:pt x="183357" y="115404"/>
                    <a:pt x="182672" y="115090"/>
                  </a:cubicBezTo>
                  <a:cubicBezTo>
                    <a:pt x="182148" y="114849"/>
                    <a:pt x="181665" y="114744"/>
                    <a:pt x="181214" y="114744"/>
                  </a:cubicBezTo>
                  <a:cubicBezTo>
                    <a:pt x="178203" y="114744"/>
                    <a:pt x="176612" y="119450"/>
                    <a:pt x="173673" y="120079"/>
                  </a:cubicBezTo>
                  <a:cubicBezTo>
                    <a:pt x="173458" y="119505"/>
                    <a:pt x="173244" y="118931"/>
                    <a:pt x="173032" y="118359"/>
                  </a:cubicBezTo>
                  <a:cubicBezTo>
                    <a:pt x="172957" y="118156"/>
                    <a:pt x="172746" y="118048"/>
                    <a:pt x="172549" y="118048"/>
                  </a:cubicBezTo>
                  <a:cubicBezTo>
                    <a:pt x="172331" y="118048"/>
                    <a:pt x="172132" y="118181"/>
                    <a:pt x="172160" y="118465"/>
                  </a:cubicBezTo>
                  <a:cubicBezTo>
                    <a:pt x="172325" y="120173"/>
                    <a:pt x="170978" y="121620"/>
                    <a:pt x="169305" y="121620"/>
                  </a:cubicBezTo>
                  <a:cubicBezTo>
                    <a:pt x="169195" y="121620"/>
                    <a:pt x="169084" y="121613"/>
                    <a:pt x="168972" y="121601"/>
                  </a:cubicBezTo>
                  <a:cubicBezTo>
                    <a:pt x="168959" y="121599"/>
                    <a:pt x="168946" y="121598"/>
                    <a:pt x="168933" y="121598"/>
                  </a:cubicBezTo>
                  <a:cubicBezTo>
                    <a:pt x="168739" y="121598"/>
                    <a:pt x="168599" y="121766"/>
                    <a:pt x="168531" y="121930"/>
                  </a:cubicBezTo>
                  <a:cubicBezTo>
                    <a:pt x="167839" y="123550"/>
                    <a:pt x="166117" y="124658"/>
                    <a:pt x="164368" y="124658"/>
                  </a:cubicBezTo>
                  <a:cubicBezTo>
                    <a:pt x="163969" y="124658"/>
                    <a:pt x="163568" y="124601"/>
                    <a:pt x="163177" y="124477"/>
                  </a:cubicBezTo>
                  <a:cubicBezTo>
                    <a:pt x="161068" y="123813"/>
                    <a:pt x="159817" y="121451"/>
                    <a:pt x="160256" y="119331"/>
                  </a:cubicBezTo>
                  <a:cubicBezTo>
                    <a:pt x="160327" y="118983"/>
                    <a:pt x="160074" y="118745"/>
                    <a:pt x="159803" y="118745"/>
                  </a:cubicBezTo>
                  <a:cubicBezTo>
                    <a:pt x="159660" y="118745"/>
                    <a:pt x="159513" y="118810"/>
                    <a:pt x="159404" y="118959"/>
                  </a:cubicBezTo>
                  <a:cubicBezTo>
                    <a:pt x="157718" y="121268"/>
                    <a:pt x="155244" y="122892"/>
                    <a:pt x="152489" y="123627"/>
                  </a:cubicBezTo>
                  <a:cubicBezTo>
                    <a:pt x="151398" y="123921"/>
                    <a:pt x="150275" y="124069"/>
                    <a:pt x="149149" y="124069"/>
                  </a:cubicBezTo>
                  <a:cubicBezTo>
                    <a:pt x="148839" y="124069"/>
                    <a:pt x="148529" y="124057"/>
                    <a:pt x="148219" y="124035"/>
                  </a:cubicBezTo>
                  <a:cubicBezTo>
                    <a:pt x="146710" y="123923"/>
                    <a:pt x="145429" y="123380"/>
                    <a:pt x="143994" y="122974"/>
                  </a:cubicBezTo>
                  <a:cubicBezTo>
                    <a:pt x="143592" y="122860"/>
                    <a:pt x="143209" y="122808"/>
                    <a:pt x="142845" y="122808"/>
                  </a:cubicBezTo>
                  <a:cubicBezTo>
                    <a:pt x="140871" y="122808"/>
                    <a:pt x="139419" y="124336"/>
                    <a:pt x="138023" y="125769"/>
                  </a:cubicBezTo>
                  <a:cubicBezTo>
                    <a:pt x="136933" y="126889"/>
                    <a:pt x="135765" y="127752"/>
                    <a:pt x="134306" y="128328"/>
                  </a:cubicBezTo>
                  <a:cubicBezTo>
                    <a:pt x="132796" y="128924"/>
                    <a:pt x="131199" y="129249"/>
                    <a:pt x="129638" y="129680"/>
                  </a:cubicBezTo>
                  <a:cubicBezTo>
                    <a:pt x="127281" y="130332"/>
                    <a:pt x="124804" y="131312"/>
                    <a:pt x="123259" y="133304"/>
                  </a:cubicBezTo>
                  <a:cubicBezTo>
                    <a:pt x="121682" y="135337"/>
                    <a:pt x="121943" y="137780"/>
                    <a:pt x="122445" y="140147"/>
                  </a:cubicBezTo>
                  <a:cubicBezTo>
                    <a:pt x="122821" y="141915"/>
                    <a:pt x="123596" y="144836"/>
                    <a:pt x="122261" y="146305"/>
                  </a:cubicBezTo>
                  <a:cubicBezTo>
                    <a:pt x="122203" y="146348"/>
                    <a:pt x="122150" y="146392"/>
                    <a:pt x="122091" y="146437"/>
                  </a:cubicBezTo>
                  <a:cubicBezTo>
                    <a:pt x="122053" y="146465"/>
                    <a:pt x="122022" y="146501"/>
                    <a:pt x="122001" y="146545"/>
                  </a:cubicBezTo>
                  <a:cubicBezTo>
                    <a:pt x="121685" y="146800"/>
                    <a:pt x="121290" y="146999"/>
                    <a:pt x="120778" y="147109"/>
                  </a:cubicBezTo>
                  <a:cubicBezTo>
                    <a:pt x="120522" y="147164"/>
                    <a:pt x="120271" y="147189"/>
                    <a:pt x="120025" y="147189"/>
                  </a:cubicBezTo>
                  <a:cubicBezTo>
                    <a:pt x="117435" y="147189"/>
                    <a:pt x="115419" y="144355"/>
                    <a:pt x="114623" y="142204"/>
                  </a:cubicBezTo>
                  <a:cubicBezTo>
                    <a:pt x="113658" y="139596"/>
                    <a:pt x="113126" y="136678"/>
                    <a:pt x="111149" y="134587"/>
                  </a:cubicBezTo>
                  <a:cubicBezTo>
                    <a:pt x="109935" y="133304"/>
                    <a:pt x="108672" y="132519"/>
                    <a:pt x="108065" y="130758"/>
                  </a:cubicBezTo>
                  <a:cubicBezTo>
                    <a:pt x="107603" y="129417"/>
                    <a:pt x="107289" y="128111"/>
                    <a:pt x="106427" y="126953"/>
                  </a:cubicBezTo>
                  <a:cubicBezTo>
                    <a:pt x="105583" y="125823"/>
                    <a:pt x="104484" y="124928"/>
                    <a:pt x="103339" y="124119"/>
                  </a:cubicBezTo>
                  <a:cubicBezTo>
                    <a:pt x="102122" y="123259"/>
                    <a:pt x="100865" y="122387"/>
                    <a:pt x="99490" y="121803"/>
                  </a:cubicBezTo>
                  <a:cubicBezTo>
                    <a:pt x="98637" y="121440"/>
                    <a:pt x="97726" y="121196"/>
                    <a:pt x="96814" y="121196"/>
                  </a:cubicBezTo>
                  <a:cubicBezTo>
                    <a:pt x="96295" y="121196"/>
                    <a:pt x="95776" y="121275"/>
                    <a:pt x="95266" y="121456"/>
                  </a:cubicBezTo>
                  <a:cubicBezTo>
                    <a:pt x="94177" y="121844"/>
                    <a:pt x="93310" y="122620"/>
                    <a:pt x="92444" y="123359"/>
                  </a:cubicBezTo>
                  <a:cubicBezTo>
                    <a:pt x="91518" y="124149"/>
                    <a:pt x="90507" y="124902"/>
                    <a:pt x="89315" y="124902"/>
                  </a:cubicBezTo>
                  <a:cubicBezTo>
                    <a:pt x="89047" y="124902"/>
                    <a:pt x="88770" y="124864"/>
                    <a:pt x="88483" y="124780"/>
                  </a:cubicBezTo>
                  <a:cubicBezTo>
                    <a:pt x="86937" y="124329"/>
                    <a:pt x="85828" y="122941"/>
                    <a:pt x="85177" y="121531"/>
                  </a:cubicBezTo>
                  <a:cubicBezTo>
                    <a:pt x="84482" y="120028"/>
                    <a:pt x="84120" y="118398"/>
                    <a:pt x="83497" y="116865"/>
                  </a:cubicBezTo>
                  <a:cubicBezTo>
                    <a:pt x="82933" y="115472"/>
                    <a:pt x="82127" y="114218"/>
                    <a:pt x="81160" y="113070"/>
                  </a:cubicBezTo>
                  <a:cubicBezTo>
                    <a:pt x="79258" y="110818"/>
                    <a:pt x="76784" y="108710"/>
                    <a:pt x="74337" y="107071"/>
                  </a:cubicBezTo>
                  <a:cubicBezTo>
                    <a:pt x="72545" y="105870"/>
                    <a:pt x="70684" y="105481"/>
                    <a:pt x="68732" y="105481"/>
                  </a:cubicBezTo>
                  <a:cubicBezTo>
                    <a:pt x="67681" y="105481"/>
                    <a:pt x="66603" y="105594"/>
                    <a:pt x="65495" y="105754"/>
                  </a:cubicBezTo>
                  <a:cubicBezTo>
                    <a:pt x="63614" y="106025"/>
                    <a:pt x="61742" y="106157"/>
                    <a:pt x="59882" y="106157"/>
                  </a:cubicBezTo>
                  <a:cubicBezTo>
                    <a:pt x="55122" y="106157"/>
                    <a:pt x="50437" y="105294"/>
                    <a:pt x="45852" y="103698"/>
                  </a:cubicBezTo>
                  <a:cubicBezTo>
                    <a:pt x="39488" y="101480"/>
                    <a:pt x="33601" y="98094"/>
                    <a:pt x="28010" y="94370"/>
                  </a:cubicBezTo>
                  <a:cubicBezTo>
                    <a:pt x="26926" y="93647"/>
                    <a:pt x="25839" y="92930"/>
                    <a:pt x="24750" y="92218"/>
                  </a:cubicBezTo>
                  <a:cubicBezTo>
                    <a:pt x="24748" y="92116"/>
                    <a:pt x="24714" y="92019"/>
                    <a:pt x="24650" y="91942"/>
                  </a:cubicBezTo>
                  <a:cubicBezTo>
                    <a:pt x="23816" y="90909"/>
                    <a:pt x="22766" y="90601"/>
                    <a:pt x="21641" y="90601"/>
                  </a:cubicBezTo>
                  <a:cubicBezTo>
                    <a:pt x="20068" y="90601"/>
                    <a:pt x="18346" y="91203"/>
                    <a:pt x="16858" y="91264"/>
                  </a:cubicBezTo>
                  <a:cubicBezTo>
                    <a:pt x="16798" y="91266"/>
                    <a:pt x="16734" y="91268"/>
                    <a:pt x="16668" y="91268"/>
                  </a:cubicBezTo>
                  <a:cubicBezTo>
                    <a:pt x="15157" y="91268"/>
                    <a:pt x="12093" y="90631"/>
                    <a:pt x="11926" y="88920"/>
                  </a:cubicBezTo>
                  <a:cubicBezTo>
                    <a:pt x="11854" y="88195"/>
                    <a:pt x="12152" y="87446"/>
                    <a:pt x="12292" y="86744"/>
                  </a:cubicBezTo>
                  <a:cubicBezTo>
                    <a:pt x="12443" y="85982"/>
                    <a:pt x="12489" y="85240"/>
                    <a:pt x="12387" y="84469"/>
                  </a:cubicBezTo>
                  <a:cubicBezTo>
                    <a:pt x="11977" y="81368"/>
                    <a:pt x="9693" y="79107"/>
                    <a:pt x="7429" y="77174"/>
                  </a:cubicBezTo>
                  <a:cubicBezTo>
                    <a:pt x="6179" y="76108"/>
                    <a:pt x="4908" y="75070"/>
                    <a:pt x="3787" y="73863"/>
                  </a:cubicBezTo>
                  <a:cubicBezTo>
                    <a:pt x="2575" y="72553"/>
                    <a:pt x="1559" y="71089"/>
                    <a:pt x="567" y="69611"/>
                  </a:cubicBezTo>
                  <a:cubicBezTo>
                    <a:pt x="505" y="69518"/>
                    <a:pt x="421" y="69480"/>
                    <a:pt x="339" y="69480"/>
                  </a:cubicBezTo>
                  <a:cubicBezTo>
                    <a:pt x="164" y="69480"/>
                    <a:pt x="1" y="69660"/>
                    <a:pt x="96" y="69877"/>
                  </a:cubicBezTo>
                  <a:cubicBezTo>
                    <a:pt x="1430" y="72882"/>
                    <a:pt x="3708" y="75213"/>
                    <a:pt x="6145" y="77353"/>
                  </a:cubicBezTo>
                  <a:cubicBezTo>
                    <a:pt x="8743" y="79636"/>
                    <a:pt x="11931" y="82586"/>
                    <a:pt x="11188" y="86425"/>
                  </a:cubicBezTo>
                  <a:cubicBezTo>
                    <a:pt x="10959" y="87611"/>
                    <a:pt x="10451" y="88936"/>
                    <a:pt x="11073" y="90093"/>
                  </a:cubicBezTo>
                  <a:cubicBezTo>
                    <a:pt x="11510" y="90909"/>
                    <a:pt x="12471" y="91409"/>
                    <a:pt x="13428" y="91741"/>
                  </a:cubicBezTo>
                  <a:cubicBezTo>
                    <a:pt x="14966" y="92761"/>
                    <a:pt x="16703" y="93443"/>
                    <a:pt x="18524" y="93748"/>
                  </a:cubicBezTo>
                  <a:cubicBezTo>
                    <a:pt x="19912" y="93981"/>
                    <a:pt x="21368" y="93889"/>
                    <a:pt x="22710" y="94363"/>
                  </a:cubicBezTo>
                  <a:cubicBezTo>
                    <a:pt x="24097" y="94851"/>
                    <a:pt x="25248" y="95799"/>
                    <a:pt x="26339" y="96753"/>
                  </a:cubicBezTo>
                  <a:cubicBezTo>
                    <a:pt x="30413" y="100312"/>
                    <a:pt x="34775" y="102949"/>
                    <a:pt x="39852" y="104861"/>
                  </a:cubicBezTo>
                  <a:cubicBezTo>
                    <a:pt x="45252" y="106892"/>
                    <a:pt x="50981" y="108215"/>
                    <a:pt x="56768" y="108282"/>
                  </a:cubicBezTo>
                  <a:cubicBezTo>
                    <a:pt x="56887" y="108283"/>
                    <a:pt x="57006" y="108284"/>
                    <a:pt x="57125" y="108284"/>
                  </a:cubicBezTo>
                  <a:cubicBezTo>
                    <a:pt x="59752" y="108284"/>
                    <a:pt x="62313" y="107943"/>
                    <a:pt x="64908" y="107545"/>
                  </a:cubicBezTo>
                  <a:cubicBezTo>
                    <a:pt x="66316" y="107330"/>
                    <a:pt x="67638" y="107201"/>
                    <a:pt x="68945" y="107201"/>
                  </a:cubicBezTo>
                  <a:cubicBezTo>
                    <a:pt x="70348" y="107201"/>
                    <a:pt x="71733" y="107350"/>
                    <a:pt x="73184" y="107700"/>
                  </a:cubicBezTo>
                  <a:cubicBezTo>
                    <a:pt x="75105" y="108784"/>
                    <a:pt x="76804" y="110437"/>
                    <a:pt x="78347" y="111863"/>
                  </a:cubicBezTo>
                  <a:cubicBezTo>
                    <a:pt x="79556" y="112983"/>
                    <a:pt x="80712" y="114197"/>
                    <a:pt x="81586" y="115603"/>
                  </a:cubicBezTo>
                  <a:cubicBezTo>
                    <a:pt x="82508" y="117092"/>
                    <a:pt x="82962" y="118757"/>
                    <a:pt x="83548" y="120390"/>
                  </a:cubicBezTo>
                  <a:cubicBezTo>
                    <a:pt x="84410" y="122790"/>
                    <a:pt x="85932" y="125459"/>
                    <a:pt x="88708" y="125894"/>
                  </a:cubicBezTo>
                  <a:cubicBezTo>
                    <a:pt x="88922" y="125927"/>
                    <a:pt x="89128" y="125943"/>
                    <a:pt x="89326" y="125943"/>
                  </a:cubicBezTo>
                  <a:cubicBezTo>
                    <a:pt x="91739" y="125943"/>
                    <a:pt x="93084" y="123625"/>
                    <a:pt x="95110" y="122578"/>
                  </a:cubicBezTo>
                  <a:cubicBezTo>
                    <a:pt x="95659" y="122294"/>
                    <a:pt x="96219" y="122175"/>
                    <a:pt x="96779" y="122175"/>
                  </a:cubicBezTo>
                  <a:cubicBezTo>
                    <a:pt x="98048" y="122175"/>
                    <a:pt x="99311" y="122782"/>
                    <a:pt x="100413" y="123438"/>
                  </a:cubicBezTo>
                  <a:cubicBezTo>
                    <a:pt x="101811" y="124272"/>
                    <a:pt x="103229" y="125221"/>
                    <a:pt x="104432" y="126323"/>
                  </a:cubicBezTo>
                  <a:cubicBezTo>
                    <a:pt x="105780" y="127560"/>
                    <a:pt x="106402" y="128965"/>
                    <a:pt x="106950" y="130675"/>
                  </a:cubicBezTo>
                  <a:cubicBezTo>
                    <a:pt x="107397" y="132069"/>
                    <a:pt x="108039" y="133153"/>
                    <a:pt x="109131" y="134138"/>
                  </a:cubicBezTo>
                  <a:cubicBezTo>
                    <a:pt x="110353" y="135242"/>
                    <a:pt x="111329" y="136298"/>
                    <a:pt x="112000" y="137827"/>
                  </a:cubicBezTo>
                  <a:cubicBezTo>
                    <a:pt x="112636" y="139278"/>
                    <a:pt x="113016" y="140826"/>
                    <a:pt x="113552" y="142315"/>
                  </a:cubicBezTo>
                  <a:cubicBezTo>
                    <a:pt x="114416" y="144705"/>
                    <a:pt x="115864" y="146825"/>
                    <a:pt x="118308" y="147805"/>
                  </a:cubicBezTo>
                  <a:cubicBezTo>
                    <a:pt x="118891" y="148039"/>
                    <a:pt x="119498" y="148157"/>
                    <a:pt x="120090" y="148157"/>
                  </a:cubicBezTo>
                  <a:cubicBezTo>
                    <a:pt x="121458" y="148157"/>
                    <a:pt x="122746" y="147527"/>
                    <a:pt x="123473" y="146238"/>
                  </a:cubicBezTo>
                  <a:cubicBezTo>
                    <a:pt x="124600" y="145395"/>
                    <a:pt x="125412" y="144150"/>
                    <a:pt x="125761" y="142770"/>
                  </a:cubicBezTo>
                  <a:cubicBezTo>
                    <a:pt x="126379" y="140321"/>
                    <a:pt x="125116" y="137765"/>
                    <a:pt x="125922" y="135360"/>
                  </a:cubicBezTo>
                  <a:cubicBezTo>
                    <a:pt x="126920" y="132389"/>
                    <a:pt x="130299" y="133802"/>
                    <a:pt x="132609" y="132812"/>
                  </a:cubicBezTo>
                  <a:cubicBezTo>
                    <a:pt x="134262" y="132103"/>
                    <a:pt x="135596" y="130843"/>
                    <a:pt x="136994" y="129746"/>
                  </a:cubicBezTo>
                  <a:cubicBezTo>
                    <a:pt x="139211" y="128006"/>
                    <a:pt x="141501" y="127139"/>
                    <a:pt x="144314" y="126887"/>
                  </a:cubicBezTo>
                  <a:cubicBezTo>
                    <a:pt x="146500" y="126693"/>
                    <a:pt x="148707" y="126818"/>
                    <a:pt x="150890" y="126570"/>
                  </a:cubicBezTo>
                  <a:cubicBezTo>
                    <a:pt x="154339" y="126175"/>
                    <a:pt x="157918" y="124818"/>
                    <a:pt x="159409" y="121466"/>
                  </a:cubicBezTo>
                  <a:cubicBezTo>
                    <a:pt x="159831" y="123244"/>
                    <a:pt x="161098" y="124805"/>
                    <a:pt x="162921" y="125372"/>
                  </a:cubicBezTo>
                  <a:cubicBezTo>
                    <a:pt x="163401" y="125521"/>
                    <a:pt x="163887" y="125591"/>
                    <a:pt x="164369" y="125591"/>
                  </a:cubicBezTo>
                  <a:cubicBezTo>
                    <a:pt x="166394" y="125591"/>
                    <a:pt x="168321" y="124350"/>
                    <a:pt x="169245" y="122527"/>
                  </a:cubicBezTo>
                  <a:cubicBezTo>
                    <a:pt x="169276" y="122527"/>
                    <a:pt x="169307" y="122528"/>
                    <a:pt x="169338" y="122528"/>
                  </a:cubicBezTo>
                  <a:cubicBezTo>
                    <a:pt x="170841" y="122528"/>
                    <a:pt x="172191" y="121557"/>
                    <a:pt x="172768" y="120222"/>
                  </a:cubicBezTo>
                  <a:cubicBezTo>
                    <a:pt x="172824" y="120382"/>
                    <a:pt x="172882" y="120540"/>
                    <a:pt x="172940" y="120699"/>
                  </a:cubicBezTo>
                  <a:cubicBezTo>
                    <a:pt x="172999" y="120861"/>
                    <a:pt x="173150" y="121040"/>
                    <a:pt x="173342" y="121040"/>
                  </a:cubicBezTo>
                  <a:cubicBezTo>
                    <a:pt x="173352" y="121040"/>
                    <a:pt x="173363" y="121039"/>
                    <a:pt x="173374" y="121038"/>
                  </a:cubicBezTo>
                  <a:cubicBezTo>
                    <a:pt x="175246" y="120846"/>
                    <a:pt x="176530" y="119480"/>
                    <a:pt x="177738" y="118164"/>
                  </a:cubicBezTo>
                  <a:cubicBezTo>
                    <a:pt x="178410" y="117429"/>
                    <a:pt x="179086" y="116608"/>
                    <a:pt x="179950" y="116087"/>
                  </a:cubicBezTo>
                  <a:cubicBezTo>
                    <a:pt x="180393" y="115819"/>
                    <a:pt x="180805" y="115705"/>
                    <a:pt x="181210" y="115705"/>
                  </a:cubicBezTo>
                  <a:cubicBezTo>
                    <a:pt x="181809" y="115705"/>
                    <a:pt x="182390" y="115955"/>
                    <a:pt x="183024" y="116322"/>
                  </a:cubicBezTo>
                  <a:cubicBezTo>
                    <a:pt x="183664" y="116694"/>
                    <a:pt x="184304" y="116974"/>
                    <a:pt x="184981" y="116974"/>
                  </a:cubicBezTo>
                  <a:cubicBezTo>
                    <a:pt x="185302" y="116974"/>
                    <a:pt x="185632" y="116911"/>
                    <a:pt x="185974" y="116765"/>
                  </a:cubicBezTo>
                  <a:cubicBezTo>
                    <a:pt x="187248" y="116220"/>
                    <a:pt x="188176" y="115062"/>
                    <a:pt x="189400" y="114406"/>
                  </a:cubicBezTo>
                  <a:cubicBezTo>
                    <a:pt x="190849" y="113628"/>
                    <a:pt x="192453" y="113246"/>
                    <a:pt x="194060" y="113246"/>
                  </a:cubicBezTo>
                  <a:cubicBezTo>
                    <a:pt x="195449" y="113246"/>
                    <a:pt x="196840" y="113531"/>
                    <a:pt x="198136" y="114093"/>
                  </a:cubicBezTo>
                  <a:cubicBezTo>
                    <a:pt x="198199" y="114120"/>
                    <a:pt x="198257" y="114133"/>
                    <a:pt x="198311" y="114133"/>
                  </a:cubicBezTo>
                  <a:cubicBezTo>
                    <a:pt x="198497" y="114133"/>
                    <a:pt x="198628" y="113989"/>
                    <a:pt x="198672" y="113810"/>
                  </a:cubicBezTo>
                  <a:cubicBezTo>
                    <a:pt x="200644" y="114383"/>
                    <a:pt x="202559" y="115107"/>
                    <a:pt x="204322" y="116182"/>
                  </a:cubicBezTo>
                  <a:cubicBezTo>
                    <a:pt x="206359" y="117424"/>
                    <a:pt x="208157" y="118998"/>
                    <a:pt x="209887" y="120630"/>
                  </a:cubicBezTo>
                  <a:cubicBezTo>
                    <a:pt x="210672" y="121370"/>
                    <a:pt x="211710" y="122130"/>
                    <a:pt x="212246" y="123076"/>
                  </a:cubicBezTo>
                  <a:cubicBezTo>
                    <a:pt x="212874" y="124186"/>
                    <a:pt x="212899" y="125826"/>
                    <a:pt x="213108" y="127070"/>
                  </a:cubicBezTo>
                  <a:cubicBezTo>
                    <a:pt x="213302" y="128229"/>
                    <a:pt x="213504" y="129387"/>
                    <a:pt x="213703" y="130545"/>
                  </a:cubicBezTo>
                  <a:cubicBezTo>
                    <a:pt x="213858" y="131445"/>
                    <a:pt x="213873" y="132560"/>
                    <a:pt x="214443" y="133320"/>
                  </a:cubicBezTo>
                  <a:cubicBezTo>
                    <a:pt x="214976" y="134028"/>
                    <a:pt x="215927" y="134449"/>
                    <a:pt x="216644" y="134939"/>
                  </a:cubicBezTo>
                  <a:cubicBezTo>
                    <a:pt x="217707" y="135668"/>
                    <a:pt x="218735" y="136447"/>
                    <a:pt x="219644" y="137365"/>
                  </a:cubicBezTo>
                  <a:cubicBezTo>
                    <a:pt x="220954" y="138688"/>
                    <a:pt x="222039" y="140204"/>
                    <a:pt x="223247" y="141616"/>
                  </a:cubicBezTo>
                  <a:cubicBezTo>
                    <a:pt x="224360" y="142917"/>
                    <a:pt x="225629" y="144159"/>
                    <a:pt x="227195" y="144899"/>
                  </a:cubicBezTo>
                  <a:cubicBezTo>
                    <a:pt x="227853" y="145209"/>
                    <a:pt x="228714" y="145526"/>
                    <a:pt x="229514" y="145526"/>
                  </a:cubicBezTo>
                  <a:cubicBezTo>
                    <a:pt x="229803" y="145526"/>
                    <a:pt x="230084" y="145485"/>
                    <a:pt x="230344" y="145387"/>
                  </a:cubicBezTo>
                  <a:cubicBezTo>
                    <a:pt x="234796" y="144613"/>
                    <a:pt x="233365" y="138395"/>
                    <a:pt x="232618" y="135337"/>
                  </a:cubicBezTo>
                  <a:cubicBezTo>
                    <a:pt x="231282" y="129878"/>
                    <a:pt x="229270" y="124607"/>
                    <a:pt x="226629" y="119646"/>
                  </a:cubicBezTo>
                  <a:cubicBezTo>
                    <a:pt x="225328" y="117204"/>
                    <a:pt x="223647" y="114991"/>
                    <a:pt x="222324" y="112577"/>
                  </a:cubicBezTo>
                  <a:cubicBezTo>
                    <a:pt x="220766" y="109734"/>
                    <a:pt x="222859" y="107168"/>
                    <a:pt x="223258" y="104336"/>
                  </a:cubicBezTo>
                  <a:cubicBezTo>
                    <a:pt x="223464" y="102869"/>
                    <a:pt x="222913" y="101457"/>
                    <a:pt x="223502" y="100033"/>
                  </a:cubicBezTo>
                  <a:cubicBezTo>
                    <a:pt x="224043" y="98722"/>
                    <a:pt x="225206" y="97475"/>
                    <a:pt x="226061" y="96361"/>
                  </a:cubicBezTo>
                  <a:cubicBezTo>
                    <a:pt x="227876" y="94003"/>
                    <a:pt x="229876" y="91794"/>
                    <a:pt x="232042" y="89756"/>
                  </a:cubicBezTo>
                  <a:cubicBezTo>
                    <a:pt x="235671" y="86342"/>
                    <a:pt x="240681" y="83087"/>
                    <a:pt x="242727" y="78352"/>
                  </a:cubicBezTo>
                  <a:cubicBezTo>
                    <a:pt x="242979" y="77771"/>
                    <a:pt x="243142" y="77167"/>
                    <a:pt x="242946" y="76550"/>
                  </a:cubicBezTo>
                  <a:cubicBezTo>
                    <a:pt x="242826" y="76177"/>
                    <a:pt x="242581" y="75934"/>
                    <a:pt x="242372" y="75619"/>
                  </a:cubicBezTo>
                  <a:cubicBezTo>
                    <a:pt x="242369" y="75615"/>
                    <a:pt x="242367" y="75610"/>
                    <a:pt x="242364" y="75605"/>
                  </a:cubicBezTo>
                  <a:cubicBezTo>
                    <a:pt x="242364" y="75508"/>
                    <a:pt x="242321" y="75415"/>
                    <a:pt x="242247" y="75351"/>
                  </a:cubicBezTo>
                  <a:cubicBezTo>
                    <a:pt x="242222" y="75330"/>
                    <a:pt x="242198" y="75309"/>
                    <a:pt x="242175" y="75287"/>
                  </a:cubicBezTo>
                  <a:cubicBezTo>
                    <a:pt x="241679" y="74371"/>
                    <a:pt x="241605" y="73369"/>
                    <a:pt x="242285" y="72461"/>
                  </a:cubicBezTo>
                  <a:cubicBezTo>
                    <a:pt x="243561" y="70754"/>
                    <a:pt x="244681" y="69348"/>
                    <a:pt x="244900" y="67135"/>
                  </a:cubicBezTo>
                  <a:cubicBezTo>
                    <a:pt x="245099" y="65119"/>
                    <a:pt x="244556" y="63061"/>
                    <a:pt x="243314" y="61452"/>
                  </a:cubicBezTo>
                  <a:cubicBezTo>
                    <a:pt x="242420" y="60296"/>
                    <a:pt x="241293" y="59422"/>
                    <a:pt x="240931" y="57934"/>
                  </a:cubicBezTo>
                  <a:cubicBezTo>
                    <a:pt x="240597" y="56557"/>
                    <a:pt x="240817" y="55101"/>
                    <a:pt x="240607" y="53706"/>
                  </a:cubicBezTo>
                  <a:cubicBezTo>
                    <a:pt x="240418" y="52448"/>
                    <a:pt x="239868" y="51260"/>
                    <a:pt x="239771" y="49989"/>
                  </a:cubicBezTo>
                  <a:cubicBezTo>
                    <a:pt x="239706" y="49134"/>
                    <a:pt x="239812" y="48081"/>
                    <a:pt x="240482" y="47444"/>
                  </a:cubicBezTo>
                  <a:cubicBezTo>
                    <a:pt x="240954" y="46994"/>
                    <a:pt x="241663" y="47005"/>
                    <a:pt x="242178" y="46660"/>
                  </a:cubicBezTo>
                  <a:cubicBezTo>
                    <a:pt x="242719" y="46294"/>
                    <a:pt x="242874" y="45850"/>
                    <a:pt x="242910" y="45227"/>
                  </a:cubicBezTo>
                  <a:cubicBezTo>
                    <a:pt x="242943" y="44625"/>
                    <a:pt x="242647" y="44043"/>
                    <a:pt x="242724" y="43434"/>
                  </a:cubicBezTo>
                  <a:cubicBezTo>
                    <a:pt x="242818" y="42702"/>
                    <a:pt x="243323" y="42164"/>
                    <a:pt x="243834" y="41674"/>
                  </a:cubicBezTo>
                  <a:cubicBezTo>
                    <a:pt x="245061" y="40503"/>
                    <a:pt x="246622" y="39501"/>
                    <a:pt x="246499" y="37601"/>
                  </a:cubicBezTo>
                  <a:cubicBezTo>
                    <a:pt x="246443" y="36733"/>
                    <a:pt x="246043" y="35994"/>
                    <a:pt x="246310" y="35108"/>
                  </a:cubicBezTo>
                  <a:cubicBezTo>
                    <a:pt x="246552" y="34305"/>
                    <a:pt x="247080" y="33823"/>
                    <a:pt x="247724" y="33313"/>
                  </a:cubicBezTo>
                  <a:cubicBezTo>
                    <a:pt x="248588" y="32630"/>
                    <a:pt x="249534" y="32069"/>
                    <a:pt x="250294" y="31265"/>
                  </a:cubicBezTo>
                  <a:cubicBezTo>
                    <a:pt x="252197" y="29257"/>
                    <a:pt x="253047" y="26784"/>
                    <a:pt x="255807" y="25720"/>
                  </a:cubicBezTo>
                  <a:cubicBezTo>
                    <a:pt x="257275" y="25154"/>
                    <a:pt x="259107" y="24676"/>
                    <a:pt x="259178" y="22819"/>
                  </a:cubicBezTo>
                  <a:cubicBezTo>
                    <a:pt x="259186" y="22590"/>
                    <a:pt x="259019" y="22478"/>
                    <a:pt x="258845" y="22478"/>
                  </a:cubicBezTo>
                  <a:cubicBezTo>
                    <a:pt x="258841" y="22478"/>
                    <a:pt x="258838" y="22478"/>
                    <a:pt x="258834" y="22478"/>
                  </a:cubicBezTo>
                  <a:cubicBezTo>
                    <a:pt x="260212" y="19361"/>
                    <a:pt x="259040" y="15265"/>
                    <a:pt x="259072" y="12031"/>
                  </a:cubicBezTo>
                  <a:cubicBezTo>
                    <a:pt x="259099" y="9487"/>
                    <a:pt x="260262" y="8010"/>
                    <a:pt x="261699" y="6087"/>
                  </a:cubicBezTo>
                  <a:cubicBezTo>
                    <a:pt x="263020" y="4317"/>
                    <a:pt x="264252" y="2481"/>
                    <a:pt x="265389" y="586"/>
                  </a:cubicBezTo>
                  <a:cubicBezTo>
                    <a:pt x="265569" y="285"/>
                    <a:pt x="265301" y="0"/>
                    <a:pt x="2650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6"/>
            <p:cNvSpPr/>
            <p:nvPr/>
          </p:nvSpPr>
          <p:spPr>
            <a:xfrm>
              <a:off x="570875" y="1317350"/>
              <a:ext cx="6674575" cy="3737475"/>
            </a:xfrm>
            <a:custGeom>
              <a:avLst/>
              <a:gdLst/>
              <a:ahLst/>
              <a:cxnLst/>
              <a:rect l="l" t="t" r="r" b="b"/>
              <a:pathLst>
                <a:path w="266983" h="149499" extrusionOk="0">
                  <a:moveTo>
                    <a:pt x="243151" y="75806"/>
                  </a:moveTo>
                  <a:lnTo>
                    <a:pt x="242964" y="76011"/>
                  </a:lnTo>
                  <a:lnTo>
                    <a:pt x="243077" y="75847"/>
                  </a:lnTo>
                  <a:lnTo>
                    <a:pt x="243151" y="75806"/>
                  </a:lnTo>
                  <a:close/>
                  <a:moveTo>
                    <a:pt x="240653" y="75890"/>
                  </a:moveTo>
                  <a:lnTo>
                    <a:pt x="240653" y="75891"/>
                  </a:lnTo>
                  <a:cubicBezTo>
                    <a:pt x="240692" y="75928"/>
                    <a:pt x="240733" y="75965"/>
                    <a:pt x="240773" y="76000"/>
                  </a:cubicBezTo>
                  <a:cubicBezTo>
                    <a:pt x="240646" y="76067"/>
                    <a:pt x="240521" y="76136"/>
                    <a:pt x="240398" y="76206"/>
                  </a:cubicBezTo>
                  <a:lnTo>
                    <a:pt x="240653" y="75890"/>
                  </a:lnTo>
                  <a:close/>
                  <a:moveTo>
                    <a:pt x="15323" y="92339"/>
                  </a:moveTo>
                  <a:lnTo>
                    <a:pt x="15323" y="92339"/>
                  </a:lnTo>
                  <a:cubicBezTo>
                    <a:pt x="15352" y="92347"/>
                    <a:pt x="15382" y="92353"/>
                    <a:pt x="15411" y="92360"/>
                  </a:cubicBezTo>
                  <a:lnTo>
                    <a:pt x="15362" y="92362"/>
                  </a:lnTo>
                  <a:cubicBezTo>
                    <a:pt x="15349" y="92353"/>
                    <a:pt x="15336" y="92347"/>
                    <a:pt x="15323" y="92339"/>
                  </a:cubicBezTo>
                  <a:close/>
                  <a:moveTo>
                    <a:pt x="22311" y="92827"/>
                  </a:moveTo>
                  <a:cubicBezTo>
                    <a:pt x="22709" y="92827"/>
                    <a:pt x="23086" y="92882"/>
                    <a:pt x="23422" y="93021"/>
                  </a:cubicBezTo>
                  <a:cubicBezTo>
                    <a:pt x="23486" y="93189"/>
                    <a:pt x="23595" y="93337"/>
                    <a:pt x="23736" y="93449"/>
                  </a:cubicBezTo>
                  <a:cubicBezTo>
                    <a:pt x="23827" y="93521"/>
                    <a:pt x="23917" y="93594"/>
                    <a:pt x="24009" y="93664"/>
                  </a:cubicBezTo>
                  <a:cubicBezTo>
                    <a:pt x="23323" y="93411"/>
                    <a:pt x="22608" y="93242"/>
                    <a:pt x="21881" y="93163"/>
                  </a:cubicBezTo>
                  <a:cubicBezTo>
                    <a:pt x="21488" y="93120"/>
                    <a:pt x="21118" y="93074"/>
                    <a:pt x="20769" y="93026"/>
                  </a:cubicBezTo>
                  <a:cubicBezTo>
                    <a:pt x="21289" y="92912"/>
                    <a:pt x="21816" y="92827"/>
                    <a:pt x="22311" y="92827"/>
                  </a:cubicBezTo>
                  <a:close/>
                  <a:moveTo>
                    <a:pt x="30725" y="98449"/>
                  </a:moveTo>
                  <a:lnTo>
                    <a:pt x="30725" y="98449"/>
                  </a:lnTo>
                  <a:cubicBezTo>
                    <a:pt x="33946" y="100517"/>
                    <a:pt x="37308" y="102356"/>
                    <a:pt x="40787" y="103951"/>
                  </a:cubicBezTo>
                  <a:cubicBezTo>
                    <a:pt x="38300" y="103006"/>
                    <a:pt x="36130" y="101984"/>
                    <a:pt x="34188" y="100852"/>
                  </a:cubicBezTo>
                  <a:cubicBezTo>
                    <a:pt x="32956" y="100132"/>
                    <a:pt x="31827" y="99319"/>
                    <a:pt x="30725" y="98449"/>
                  </a:cubicBezTo>
                  <a:close/>
                  <a:moveTo>
                    <a:pt x="69437" y="106820"/>
                  </a:moveTo>
                  <a:cubicBezTo>
                    <a:pt x="70826" y="106820"/>
                    <a:pt x="72112" y="107022"/>
                    <a:pt x="73336" y="107552"/>
                  </a:cubicBezTo>
                  <a:cubicBezTo>
                    <a:pt x="72149" y="107314"/>
                    <a:pt x="70958" y="107196"/>
                    <a:pt x="69681" y="107196"/>
                  </a:cubicBezTo>
                  <a:cubicBezTo>
                    <a:pt x="68409" y="107196"/>
                    <a:pt x="67051" y="107313"/>
                    <a:pt x="65526" y="107547"/>
                  </a:cubicBezTo>
                  <a:cubicBezTo>
                    <a:pt x="63704" y="107827"/>
                    <a:pt x="61792" y="108098"/>
                    <a:pt x="59820" y="108217"/>
                  </a:cubicBezTo>
                  <a:lnTo>
                    <a:pt x="59805" y="107480"/>
                  </a:lnTo>
                  <a:lnTo>
                    <a:pt x="59805" y="107480"/>
                  </a:lnTo>
                  <a:cubicBezTo>
                    <a:pt x="60083" y="107486"/>
                    <a:pt x="60360" y="107489"/>
                    <a:pt x="60638" y="107489"/>
                  </a:cubicBezTo>
                  <a:cubicBezTo>
                    <a:pt x="62536" y="107489"/>
                    <a:pt x="64431" y="107351"/>
                    <a:pt x="66309" y="107080"/>
                  </a:cubicBezTo>
                  <a:cubicBezTo>
                    <a:pt x="67414" y="106922"/>
                    <a:pt x="68452" y="106820"/>
                    <a:pt x="69437" y="106820"/>
                  </a:cubicBezTo>
                  <a:close/>
                  <a:moveTo>
                    <a:pt x="143477" y="125081"/>
                  </a:moveTo>
                  <a:cubicBezTo>
                    <a:pt x="143487" y="125081"/>
                    <a:pt x="143497" y="125081"/>
                    <a:pt x="143507" y="125082"/>
                  </a:cubicBezTo>
                  <a:lnTo>
                    <a:pt x="143505" y="125082"/>
                  </a:lnTo>
                  <a:cubicBezTo>
                    <a:pt x="144152" y="125082"/>
                    <a:pt x="144856" y="125335"/>
                    <a:pt x="145591" y="125598"/>
                  </a:cubicBezTo>
                  <a:cubicBezTo>
                    <a:pt x="145983" y="125740"/>
                    <a:pt x="146384" y="125884"/>
                    <a:pt x="146787" y="125991"/>
                  </a:cubicBezTo>
                  <a:cubicBezTo>
                    <a:pt x="144943" y="126054"/>
                    <a:pt x="143063" y="126185"/>
                    <a:pt x="141239" y="126758"/>
                  </a:cubicBezTo>
                  <a:cubicBezTo>
                    <a:pt x="140984" y="126838"/>
                    <a:pt x="140732" y="126929"/>
                    <a:pt x="140487" y="127028"/>
                  </a:cubicBezTo>
                  <a:cubicBezTo>
                    <a:pt x="141231" y="126235"/>
                    <a:pt x="142002" y="125440"/>
                    <a:pt x="142912" y="125164"/>
                  </a:cubicBezTo>
                  <a:cubicBezTo>
                    <a:pt x="143094" y="125111"/>
                    <a:pt x="143285" y="125081"/>
                    <a:pt x="143477" y="125081"/>
                  </a:cubicBezTo>
                  <a:close/>
                  <a:moveTo>
                    <a:pt x="134806" y="130850"/>
                  </a:moveTo>
                  <a:lnTo>
                    <a:pt x="134806" y="130850"/>
                  </a:lnTo>
                  <a:cubicBezTo>
                    <a:pt x="133646" y="131729"/>
                    <a:pt x="132419" y="132462"/>
                    <a:pt x="131009" y="132546"/>
                  </a:cubicBezTo>
                  <a:cubicBezTo>
                    <a:pt x="130223" y="132592"/>
                    <a:pt x="129488" y="132536"/>
                    <a:pt x="128746" y="132610"/>
                  </a:cubicBezTo>
                  <a:cubicBezTo>
                    <a:pt x="129828" y="132178"/>
                    <a:pt x="130970" y="131890"/>
                    <a:pt x="132162" y="131587"/>
                  </a:cubicBezTo>
                  <a:cubicBezTo>
                    <a:pt x="133036" y="131367"/>
                    <a:pt x="133927" y="131141"/>
                    <a:pt x="134806" y="130850"/>
                  </a:cubicBezTo>
                  <a:close/>
                  <a:moveTo>
                    <a:pt x="242237" y="77671"/>
                  </a:moveTo>
                  <a:cubicBezTo>
                    <a:pt x="242288" y="77809"/>
                    <a:pt x="242297" y="77949"/>
                    <a:pt x="242266" y="78128"/>
                  </a:cubicBezTo>
                  <a:cubicBezTo>
                    <a:pt x="242177" y="78615"/>
                    <a:pt x="241740" y="79234"/>
                    <a:pt x="241389" y="79732"/>
                  </a:cubicBezTo>
                  <a:cubicBezTo>
                    <a:pt x="241304" y="79852"/>
                    <a:pt x="241222" y="79969"/>
                    <a:pt x="241146" y="80081"/>
                  </a:cubicBezTo>
                  <a:cubicBezTo>
                    <a:pt x="239636" y="82303"/>
                    <a:pt x="237639" y="84163"/>
                    <a:pt x="235721" y="85879"/>
                  </a:cubicBezTo>
                  <a:cubicBezTo>
                    <a:pt x="231971" y="89235"/>
                    <a:pt x="228031" y="92888"/>
                    <a:pt x="224723" y="97405"/>
                  </a:cubicBezTo>
                  <a:cubicBezTo>
                    <a:pt x="224600" y="97574"/>
                    <a:pt x="224470" y="97745"/>
                    <a:pt x="224340" y="97920"/>
                  </a:cubicBezTo>
                  <a:cubicBezTo>
                    <a:pt x="223748" y="98703"/>
                    <a:pt x="223077" y="99591"/>
                    <a:pt x="222718" y="100563"/>
                  </a:cubicBezTo>
                  <a:cubicBezTo>
                    <a:pt x="222389" y="101456"/>
                    <a:pt x="222470" y="102305"/>
                    <a:pt x="222547" y="103126"/>
                  </a:cubicBezTo>
                  <a:cubicBezTo>
                    <a:pt x="222588" y="103550"/>
                    <a:pt x="222626" y="103951"/>
                    <a:pt x="222606" y="104345"/>
                  </a:cubicBezTo>
                  <a:cubicBezTo>
                    <a:pt x="222552" y="105351"/>
                    <a:pt x="222200" y="106320"/>
                    <a:pt x="221827" y="107346"/>
                  </a:cubicBezTo>
                  <a:cubicBezTo>
                    <a:pt x="221368" y="108610"/>
                    <a:pt x="220894" y="109917"/>
                    <a:pt x="220973" y="111370"/>
                  </a:cubicBezTo>
                  <a:cubicBezTo>
                    <a:pt x="221082" y="113352"/>
                    <a:pt x="222358" y="115150"/>
                    <a:pt x="223485" y="116737"/>
                  </a:cubicBezTo>
                  <a:cubicBezTo>
                    <a:pt x="223917" y="117346"/>
                    <a:pt x="224325" y="117920"/>
                    <a:pt x="224651" y="118474"/>
                  </a:cubicBezTo>
                  <a:cubicBezTo>
                    <a:pt x="226225" y="121149"/>
                    <a:pt x="227609" y="123929"/>
                    <a:pt x="228795" y="126794"/>
                  </a:cubicBezTo>
                  <a:cubicBezTo>
                    <a:pt x="230000" y="129720"/>
                    <a:pt x="230994" y="132729"/>
                    <a:pt x="231767" y="135796"/>
                  </a:cubicBezTo>
                  <a:lnTo>
                    <a:pt x="231897" y="136303"/>
                  </a:lnTo>
                  <a:cubicBezTo>
                    <a:pt x="232242" y="137637"/>
                    <a:pt x="232820" y="139867"/>
                    <a:pt x="232769" y="141695"/>
                  </a:cubicBezTo>
                  <a:cubicBezTo>
                    <a:pt x="232667" y="140998"/>
                    <a:pt x="232537" y="140289"/>
                    <a:pt x="232377" y="139575"/>
                  </a:cubicBezTo>
                  <a:cubicBezTo>
                    <a:pt x="231819" y="137073"/>
                    <a:pt x="230958" y="134703"/>
                    <a:pt x="230110" y="132515"/>
                  </a:cubicBezTo>
                  <a:cubicBezTo>
                    <a:pt x="229528" y="131010"/>
                    <a:pt x="228926" y="129511"/>
                    <a:pt x="228324" y="128014"/>
                  </a:cubicBezTo>
                  <a:cubicBezTo>
                    <a:pt x="227990" y="127189"/>
                    <a:pt x="227660" y="126363"/>
                    <a:pt x="227331" y="125536"/>
                  </a:cubicBezTo>
                  <a:cubicBezTo>
                    <a:pt x="227107" y="124970"/>
                    <a:pt x="226891" y="124392"/>
                    <a:pt x="226674" y="123812"/>
                  </a:cubicBezTo>
                  <a:cubicBezTo>
                    <a:pt x="226105" y="122284"/>
                    <a:pt x="225516" y="120705"/>
                    <a:pt x="224714" y="119259"/>
                  </a:cubicBezTo>
                  <a:cubicBezTo>
                    <a:pt x="224222" y="118369"/>
                    <a:pt x="223664" y="117675"/>
                    <a:pt x="223014" y="117135"/>
                  </a:cubicBezTo>
                  <a:cubicBezTo>
                    <a:pt x="222478" y="116689"/>
                    <a:pt x="221891" y="116372"/>
                    <a:pt x="221325" y="116066"/>
                  </a:cubicBezTo>
                  <a:cubicBezTo>
                    <a:pt x="220948" y="115862"/>
                    <a:pt x="220593" y="115670"/>
                    <a:pt x="220261" y="115446"/>
                  </a:cubicBezTo>
                  <a:cubicBezTo>
                    <a:pt x="218512" y="114275"/>
                    <a:pt x="218211" y="112319"/>
                    <a:pt x="218266" y="110886"/>
                  </a:cubicBezTo>
                  <a:cubicBezTo>
                    <a:pt x="218340" y="108963"/>
                    <a:pt x="219026" y="107215"/>
                    <a:pt x="219782" y="105445"/>
                  </a:cubicBezTo>
                  <a:cubicBezTo>
                    <a:pt x="220198" y="104476"/>
                    <a:pt x="220618" y="103433"/>
                    <a:pt x="220814" y="102288"/>
                  </a:cubicBezTo>
                  <a:cubicBezTo>
                    <a:pt x="220878" y="101907"/>
                    <a:pt x="220920" y="101530"/>
                    <a:pt x="220962" y="101160"/>
                  </a:cubicBezTo>
                  <a:cubicBezTo>
                    <a:pt x="221070" y="100203"/>
                    <a:pt x="221162" y="99377"/>
                    <a:pt x="221618" y="98581"/>
                  </a:cubicBezTo>
                  <a:cubicBezTo>
                    <a:pt x="222829" y="96470"/>
                    <a:pt x="224760" y="94582"/>
                    <a:pt x="226464" y="92918"/>
                  </a:cubicBezTo>
                  <a:cubicBezTo>
                    <a:pt x="227414" y="91988"/>
                    <a:pt x="228410" y="91072"/>
                    <a:pt x="229372" y="90184"/>
                  </a:cubicBezTo>
                  <a:cubicBezTo>
                    <a:pt x="230208" y="89414"/>
                    <a:pt x="231041" y="88644"/>
                    <a:pt x="231861" y="87858"/>
                  </a:cubicBezTo>
                  <a:cubicBezTo>
                    <a:pt x="233678" y="86113"/>
                    <a:pt x="235379" y="84249"/>
                    <a:pt x="236948" y="82277"/>
                  </a:cubicBezTo>
                  <a:cubicBezTo>
                    <a:pt x="238263" y="80632"/>
                    <a:pt x="239907" y="78819"/>
                    <a:pt x="242237" y="77671"/>
                  </a:cubicBezTo>
                  <a:close/>
                  <a:moveTo>
                    <a:pt x="125798" y="134395"/>
                  </a:moveTo>
                  <a:cubicBezTo>
                    <a:pt x="124759" y="135999"/>
                    <a:pt x="124847" y="137915"/>
                    <a:pt x="125017" y="139599"/>
                  </a:cubicBezTo>
                  <a:cubicBezTo>
                    <a:pt x="125101" y="140417"/>
                    <a:pt x="125124" y="141139"/>
                    <a:pt x="125084" y="141785"/>
                  </a:cubicBezTo>
                  <a:cubicBezTo>
                    <a:pt x="125022" y="141507"/>
                    <a:pt x="124958" y="141233"/>
                    <a:pt x="124894" y="140958"/>
                  </a:cubicBezTo>
                  <a:cubicBezTo>
                    <a:pt x="124765" y="140412"/>
                    <a:pt x="124644" y="139897"/>
                    <a:pt x="124558" y="139404"/>
                  </a:cubicBezTo>
                  <a:cubicBezTo>
                    <a:pt x="124359" y="138254"/>
                    <a:pt x="124217" y="136772"/>
                    <a:pt x="124917" y="135518"/>
                  </a:cubicBezTo>
                  <a:cubicBezTo>
                    <a:pt x="125139" y="135119"/>
                    <a:pt x="125431" y="134747"/>
                    <a:pt x="125798" y="134395"/>
                  </a:cubicBezTo>
                  <a:close/>
                  <a:moveTo>
                    <a:pt x="265754" y="0"/>
                  </a:moveTo>
                  <a:cubicBezTo>
                    <a:pt x="265403" y="0"/>
                    <a:pt x="265065" y="177"/>
                    <a:pt x="264867" y="500"/>
                  </a:cubicBezTo>
                  <a:cubicBezTo>
                    <a:pt x="263632" y="2505"/>
                    <a:pt x="262428" y="4285"/>
                    <a:pt x="261191" y="5938"/>
                  </a:cubicBezTo>
                  <a:cubicBezTo>
                    <a:pt x="261033" y="6148"/>
                    <a:pt x="260872" y="6355"/>
                    <a:pt x="260712" y="6563"/>
                  </a:cubicBezTo>
                  <a:cubicBezTo>
                    <a:pt x="259774" y="7775"/>
                    <a:pt x="258806" y="9030"/>
                    <a:pt x="258473" y="10711"/>
                  </a:cubicBezTo>
                  <a:cubicBezTo>
                    <a:pt x="258139" y="12397"/>
                    <a:pt x="258301" y="14129"/>
                    <a:pt x="258455" y="15802"/>
                  </a:cubicBezTo>
                  <a:cubicBezTo>
                    <a:pt x="258490" y="16179"/>
                    <a:pt x="258524" y="16552"/>
                    <a:pt x="258554" y="16922"/>
                  </a:cubicBezTo>
                  <a:cubicBezTo>
                    <a:pt x="258735" y="19261"/>
                    <a:pt x="258516" y="21311"/>
                    <a:pt x="258131" y="23668"/>
                  </a:cubicBezTo>
                  <a:cubicBezTo>
                    <a:pt x="258108" y="23804"/>
                    <a:pt x="258118" y="23946"/>
                    <a:pt x="258161" y="24079"/>
                  </a:cubicBezTo>
                  <a:cubicBezTo>
                    <a:pt x="257675" y="24535"/>
                    <a:pt x="256771" y="24864"/>
                    <a:pt x="255955" y="25163"/>
                  </a:cubicBezTo>
                  <a:cubicBezTo>
                    <a:pt x="255180" y="25444"/>
                    <a:pt x="254448" y="25712"/>
                    <a:pt x="253920" y="26109"/>
                  </a:cubicBezTo>
                  <a:cubicBezTo>
                    <a:pt x="252851" y="26908"/>
                    <a:pt x="252126" y="27976"/>
                    <a:pt x="251427" y="29007"/>
                  </a:cubicBezTo>
                  <a:cubicBezTo>
                    <a:pt x="250877" y="29818"/>
                    <a:pt x="250357" y="30585"/>
                    <a:pt x="249693" y="31208"/>
                  </a:cubicBezTo>
                  <a:cubicBezTo>
                    <a:pt x="249324" y="31552"/>
                    <a:pt x="248874" y="31868"/>
                    <a:pt x="248395" y="32202"/>
                  </a:cubicBezTo>
                  <a:cubicBezTo>
                    <a:pt x="247360" y="32924"/>
                    <a:pt x="246189" y="33743"/>
                    <a:pt x="245688" y="35070"/>
                  </a:cubicBezTo>
                  <a:cubicBezTo>
                    <a:pt x="245365" y="35926"/>
                    <a:pt x="245487" y="36679"/>
                    <a:pt x="245604" y="37406"/>
                  </a:cubicBezTo>
                  <a:lnTo>
                    <a:pt x="245650" y="37695"/>
                  </a:lnTo>
                  <a:cubicBezTo>
                    <a:pt x="245844" y="38995"/>
                    <a:pt x="245492" y="39574"/>
                    <a:pt x="244400" y="40549"/>
                  </a:cubicBezTo>
                  <a:lnTo>
                    <a:pt x="244173" y="40750"/>
                  </a:lnTo>
                  <a:cubicBezTo>
                    <a:pt x="243148" y="41658"/>
                    <a:pt x="241985" y="42686"/>
                    <a:pt x="241964" y="44361"/>
                  </a:cubicBezTo>
                  <a:cubicBezTo>
                    <a:pt x="241964" y="44588"/>
                    <a:pt x="241978" y="44816"/>
                    <a:pt x="242011" y="45042"/>
                  </a:cubicBezTo>
                  <a:cubicBezTo>
                    <a:pt x="242049" y="45339"/>
                    <a:pt x="242057" y="45400"/>
                    <a:pt x="241784" y="45815"/>
                  </a:cubicBezTo>
                  <a:cubicBezTo>
                    <a:pt x="241505" y="46241"/>
                    <a:pt x="241452" y="46265"/>
                    <a:pt x="241258" y="46359"/>
                  </a:cubicBezTo>
                  <a:cubicBezTo>
                    <a:pt x="241060" y="46450"/>
                    <a:pt x="240870" y="46556"/>
                    <a:pt x="240689" y="46678"/>
                  </a:cubicBezTo>
                  <a:cubicBezTo>
                    <a:pt x="239891" y="47205"/>
                    <a:pt x="239481" y="48004"/>
                    <a:pt x="239277" y="48581"/>
                  </a:cubicBezTo>
                  <a:cubicBezTo>
                    <a:pt x="238710" y="50193"/>
                    <a:pt x="239129" y="51795"/>
                    <a:pt x="239537" y="53345"/>
                  </a:cubicBezTo>
                  <a:cubicBezTo>
                    <a:pt x="239761" y="54204"/>
                    <a:pt x="239973" y="55013"/>
                    <a:pt x="240013" y="55807"/>
                  </a:cubicBezTo>
                  <a:cubicBezTo>
                    <a:pt x="240116" y="58000"/>
                    <a:pt x="240208" y="59893"/>
                    <a:pt x="241850" y="61778"/>
                  </a:cubicBezTo>
                  <a:cubicBezTo>
                    <a:pt x="243618" y="63806"/>
                    <a:pt x="244367" y="65580"/>
                    <a:pt x="244225" y="67506"/>
                  </a:cubicBezTo>
                  <a:cubicBezTo>
                    <a:pt x="244206" y="67098"/>
                    <a:pt x="244163" y="66691"/>
                    <a:pt x="244095" y="66288"/>
                  </a:cubicBezTo>
                  <a:cubicBezTo>
                    <a:pt x="243936" y="65334"/>
                    <a:pt x="243582" y="64650"/>
                    <a:pt x="243018" y="64201"/>
                  </a:cubicBezTo>
                  <a:cubicBezTo>
                    <a:pt x="242447" y="63747"/>
                    <a:pt x="241869" y="63701"/>
                    <a:pt x="241371" y="63701"/>
                  </a:cubicBezTo>
                  <a:cubicBezTo>
                    <a:pt x="241303" y="63701"/>
                    <a:pt x="241236" y="63702"/>
                    <a:pt x="241171" y="63703"/>
                  </a:cubicBezTo>
                  <a:cubicBezTo>
                    <a:pt x="241117" y="63705"/>
                    <a:pt x="241064" y="63706"/>
                    <a:pt x="241011" y="63706"/>
                  </a:cubicBezTo>
                  <a:cubicBezTo>
                    <a:pt x="240882" y="63706"/>
                    <a:pt x="240752" y="63700"/>
                    <a:pt x="240623" y="63690"/>
                  </a:cubicBezTo>
                  <a:cubicBezTo>
                    <a:pt x="240368" y="63665"/>
                    <a:pt x="240269" y="63602"/>
                    <a:pt x="240256" y="63583"/>
                  </a:cubicBezTo>
                  <a:cubicBezTo>
                    <a:pt x="240171" y="63464"/>
                    <a:pt x="240289" y="62926"/>
                    <a:pt x="240352" y="62637"/>
                  </a:cubicBezTo>
                  <a:cubicBezTo>
                    <a:pt x="240393" y="62458"/>
                    <a:pt x="240430" y="62278"/>
                    <a:pt x="240460" y="62104"/>
                  </a:cubicBezTo>
                  <a:cubicBezTo>
                    <a:pt x="240564" y="61466"/>
                    <a:pt x="240615" y="60704"/>
                    <a:pt x="240197" y="59892"/>
                  </a:cubicBezTo>
                  <a:cubicBezTo>
                    <a:pt x="240018" y="59544"/>
                    <a:pt x="239687" y="59326"/>
                    <a:pt x="239309" y="59309"/>
                  </a:cubicBezTo>
                  <a:cubicBezTo>
                    <a:pt x="239295" y="59309"/>
                    <a:pt x="239281" y="59308"/>
                    <a:pt x="239267" y="59308"/>
                  </a:cubicBezTo>
                  <a:cubicBezTo>
                    <a:pt x="238873" y="59308"/>
                    <a:pt x="238507" y="59510"/>
                    <a:pt x="238295" y="59844"/>
                  </a:cubicBezTo>
                  <a:cubicBezTo>
                    <a:pt x="238085" y="60174"/>
                    <a:pt x="238072" y="60584"/>
                    <a:pt x="238258" y="60938"/>
                  </a:cubicBezTo>
                  <a:cubicBezTo>
                    <a:pt x="238452" y="61300"/>
                    <a:pt x="238343" y="61772"/>
                    <a:pt x="238216" y="62319"/>
                  </a:cubicBezTo>
                  <a:cubicBezTo>
                    <a:pt x="238073" y="62944"/>
                    <a:pt x="237912" y="63652"/>
                    <a:pt x="238174" y="64384"/>
                  </a:cubicBezTo>
                  <a:cubicBezTo>
                    <a:pt x="238623" y="65638"/>
                    <a:pt x="239625" y="65749"/>
                    <a:pt x="240396" y="65749"/>
                  </a:cubicBezTo>
                  <a:cubicBezTo>
                    <a:pt x="240487" y="65749"/>
                    <a:pt x="240574" y="65747"/>
                    <a:pt x="240657" y="65746"/>
                  </a:cubicBezTo>
                  <a:cubicBezTo>
                    <a:pt x="240752" y="65744"/>
                    <a:pt x="240846" y="65742"/>
                    <a:pt x="240936" y="65742"/>
                  </a:cubicBezTo>
                  <a:cubicBezTo>
                    <a:pt x="241237" y="65742"/>
                    <a:pt x="241504" y="65763"/>
                    <a:pt x="241682" y="65876"/>
                  </a:cubicBezTo>
                  <a:cubicBezTo>
                    <a:pt x="242531" y="66414"/>
                    <a:pt x="242144" y="68864"/>
                    <a:pt x="242001" y="69787"/>
                  </a:cubicBezTo>
                  <a:lnTo>
                    <a:pt x="241988" y="69869"/>
                  </a:lnTo>
                  <a:cubicBezTo>
                    <a:pt x="241702" y="71703"/>
                    <a:pt x="241054" y="72797"/>
                    <a:pt x="239952" y="73311"/>
                  </a:cubicBezTo>
                  <a:cubicBezTo>
                    <a:pt x="239654" y="73450"/>
                    <a:pt x="239442" y="73737"/>
                    <a:pt x="239388" y="74077"/>
                  </a:cubicBezTo>
                  <a:cubicBezTo>
                    <a:pt x="239333" y="74426"/>
                    <a:pt x="239447" y="74771"/>
                    <a:pt x="239694" y="75001"/>
                  </a:cubicBezTo>
                  <a:cubicBezTo>
                    <a:pt x="239940" y="75232"/>
                    <a:pt x="240189" y="75462"/>
                    <a:pt x="240435" y="75692"/>
                  </a:cubicBezTo>
                  <a:lnTo>
                    <a:pt x="240129" y="76362"/>
                  </a:lnTo>
                  <a:cubicBezTo>
                    <a:pt x="238967" y="77053"/>
                    <a:pt x="237909" y="77905"/>
                    <a:pt x="236983" y="78892"/>
                  </a:cubicBezTo>
                  <a:cubicBezTo>
                    <a:pt x="236205" y="79726"/>
                    <a:pt x="235483" y="80615"/>
                    <a:pt x="234784" y="81477"/>
                  </a:cubicBezTo>
                  <a:cubicBezTo>
                    <a:pt x="234070" y="82356"/>
                    <a:pt x="233333" y="83265"/>
                    <a:pt x="232548" y="84094"/>
                  </a:cubicBezTo>
                  <a:cubicBezTo>
                    <a:pt x="231152" y="85568"/>
                    <a:pt x="229635" y="86984"/>
                    <a:pt x="228168" y="88353"/>
                  </a:cubicBezTo>
                  <a:cubicBezTo>
                    <a:pt x="226531" y="89879"/>
                    <a:pt x="224839" y="91460"/>
                    <a:pt x="223286" y="93145"/>
                  </a:cubicBezTo>
                  <a:lnTo>
                    <a:pt x="223154" y="93286"/>
                  </a:lnTo>
                  <a:cubicBezTo>
                    <a:pt x="221835" y="94715"/>
                    <a:pt x="220341" y="96336"/>
                    <a:pt x="219512" y="98180"/>
                  </a:cubicBezTo>
                  <a:cubicBezTo>
                    <a:pt x="219100" y="99099"/>
                    <a:pt x="219007" y="100014"/>
                    <a:pt x="218919" y="100900"/>
                  </a:cubicBezTo>
                  <a:lnTo>
                    <a:pt x="218868" y="101390"/>
                  </a:lnTo>
                  <a:cubicBezTo>
                    <a:pt x="218733" y="102591"/>
                    <a:pt x="218313" y="103703"/>
                    <a:pt x="217877" y="104726"/>
                  </a:cubicBezTo>
                  <a:cubicBezTo>
                    <a:pt x="216469" y="108042"/>
                    <a:pt x="215287" y="111868"/>
                    <a:pt x="217195" y="115091"/>
                  </a:cubicBezTo>
                  <a:cubicBezTo>
                    <a:pt x="217955" y="116372"/>
                    <a:pt x="219078" y="117012"/>
                    <a:pt x="220169" y="117630"/>
                  </a:cubicBezTo>
                  <a:cubicBezTo>
                    <a:pt x="220636" y="117897"/>
                    <a:pt x="221119" y="118171"/>
                    <a:pt x="221560" y="118494"/>
                  </a:cubicBezTo>
                  <a:cubicBezTo>
                    <a:pt x="222967" y="119522"/>
                    <a:pt x="223641" y="121405"/>
                    <a:pt x="224294" y="123225"/>
                  </a:cubicBezTo>
                  <a:cubicBezTo>
                    <a:pt x="224442" y="123637"/>
                    <a:pt x="224587" y="124042"/>
                    <a:pt x="224738" y="124427"/>
                  </a:cubicBezTo>
                  <a:cubicBezTo>
                    <a:pt x="225117" y="125396"/>
                    <a:pt x="225506" y="126365"/>
                    <a:pt x="225895" y="127335"/>
                  </a:cubicBezTo>
                  <a:cubicBezTo>
                    <a:pt x="227303" y="130847"/>
                    <a:pt x="228758" y="134476"/>
                    <a:pt x="229744" y="138150"/>
                  </a:cubicBezTo>
                  <a:cubicBezTo>
                    <a:pt x="230064" y="139344"/>
                    <a:pt x="230300" y="140423"/>
                    <a:pt x="230462" y="141445"/>
                  </a:cubicBezTo>
                  <a:cubicBezTo>
                    <a:pt x="230553" y="142001"/>
                    <a:pt x="230658" y="142735"/>
                    <a:pt x="230696" y="143463"/>
                  </a:cubicBezTo>
                  <a:lnTo>
                    <a:pt x="230704" y="143596"/>
                  </a:lnTo>
                  <a:cubicBezTo>
                    <a:pt x="230712" y="143740"/>
                    <a:pt x="230724" y="143884"/>
                    <a:pt x="230711" y="144024"/>
                  </a:cubicBezTo>
                  <a:cubicBezTo>
                    <a:pt x="230685" y="144266"/>
                    <a:pt x="230614" y="144497"/>
                    <a:pt x="230112" y="144497"/>
                  </a:cubicBezTo>
                  <a:cubicBezTo>
                    <a:pt x="230095" y="144497"/>
                    <a:pt x="230077" y="144497"/>
                    <a:pt x="230059" y="144496"/>
                  </a:cubicBezTo>
                  <a:cubicBezTo>
                    <a:pt x="228265" y="144437"/>
                    <a:pt x="226398" y="142450"/>
                    <a:pt x="225784" y="141799"/>
                  </a:cubicBezTo>
                  <a:cubicBezTo>
                    <a:pt x="225117" y="141085"/>
                    <a:pt x="224480" y="140308"/>
                    <a:pt x="223865" y="139557"/>
                  </a:cubicBezTo>
                  <a:cubicBezTo>
                    <a:pt x="223358" y="138938"/>
                    <a:pt x="222833" y="138297"/>
                    <a:pt x="222287" y="137686"/>
                  </a:cubicBezTo>
                  <a:cubicBezTo>
                    <a:pt x="220830" y="136061"/>
                    <a:pt x="219149" y="134857"/>
                    <a:pt x="217257" y="133564"/>
                  </a:cubicBezTo>
                  <a:cubicBezTo>
                    <a:pt x="216603" y="133117"/>
                    <a:pt x="216394" y="132837"/>
                    <a:pt x="216287" y="132265"/>
                  </a:cubicBezTo>
                  <a:cubicBezTo>
                    <a:pt x="216205" y="131822"/>
                    <a:pt x="216132" y="131377"/>
                    <a:pt x="216060" y="130931"/>
                  </a:cubicBezTo>
                  <a:lnTo>
                    <a:pt x="215943" y="130230"/>
                  </a:lnTo>
                  <a:cubicBezTo>
                    <a:pt x="215713" y="128865"/>
                    <a:pt x="215479" y="127501"/>
                    <a:pt x="215244" y="126136"/>
                  </a:cubicBezTo>
                  <a:cubicBezTo>
                    <a:pt x="215216" y="125967"/>
                    <a:pt x="215188" y="125796"/>
                    <a:pt x="215160" y="125626"/>
                  </a:cubicBezTo>
                  <a:cubicBezTo>
                    <a:pt x="214986" y="124527"/>
                    <a:pt x="214805" y="123391"/>
                    <a:pt x="214043" y="122404"/>
                  </a:cubicBezTo>
                  <a:cubicBezTo>
                    <a:pt x="213469" y="121660"/>
                    <a:pt x="212757" y="121024"/>
                    <a:pt x="212068" y="120407"/>
                  </a:cubicBezTo>
                  <a:cubicBezTo>
                    <a:pt x="211865" y="120226"/>
                    <a:pt x="211665" y="120047"/>
                    <a:pt x="211471" y="119866"/>
                  </a:cubicBezTo>
                  <a:cubicBezTo>
                    <a:pt x="208360" y="116990"/>
                    <a:pt x="204100" y="113599"/>
                    <a:pt x="198714" y="112916"/>
                  </a:cubicBezTo>
                  <a:cubicBezTo>
                    <a:pt x="198671" y="112911"/>
                    <a:pt x="198627" y="112908"/>
                    <a:pt x="198584" y="112908"/>
                  </a:cubicBezTo>
                  <a:cubicBezTo>
                    <a:pt x="198547" y="112908"/>
                    <a:pt x="198510" y="112910"/>
                    <a:pt x="198473" y="112914"/>
                  </a:cubicBezTo>
                  <a:cubicBezTo>
                    <a:pt x="197279" y="112514"/>
                    <a:pt x="196035" y="112314"/>
                    <a:pt x="194794" y="112314"/>
                  </a:cubicBezTo>
                  <a:cubicBezTo>
                    <a:pt x="193473" y="112314"/>
                    <a:pt x="192155" y="112541"/>
                    <a:pt x="190905" y="112993"/>
                  </a:cubicBezTo>
                  <a:cubicBezTo>
                    <a:pt x="189677" y="113437"/>
                    <a:pt x="188524" y="114107"/>
                    <a:pt x="187380" y="115041"/>
                  </a:cubicBezTo>
                  <a:lnTo>
                    <a:pt x="187144" y="115237"/>
                  </a:lnTo>
                  <a:cubicBezTo>
                    <a:pt x="186654" y="115649"/>
                    <a:pt x="186135" y="116080"/>
                    <a:pt x="185643" y="116080"/>
                  </a:cubicBezTo>
                  <a:cubicBezTo>
                    <a:pt x="185620" y="116080"/>
                    <a:pt x="185598" y="116079"/>
                    <a:pt x="185575" y="116078"/>
                  </a:cubicBezTo>
                  <a:cubicBezTo>
                    <a:pt x="185220" y="116053"/>
                    <a:pt x="184833" y="115818"/>
                    <a:pt x="184424" y="115568"/>
                  </a:cubicBezTo>
                  <a:cubicBezTo>
                    <a:pt x="184184" y="115420"/>
                    <a:pt x="183935" y="115268"/>
                    <a:pt x="183672" y="115148"/>
                  </a:cubicBezTo>
                  <a:cubicBezTo>
                    <a:pt x="183041" y="114859"/>
                    <a:pt x="182461" y="114734"/>
                    <a:pt x="181922" y="114734"/>
                  </a:cubicBezTo>
                  <a:cubicBezTo>
                    <a:pt x="180048" y="114734"/>
                    <a:pt x="178676" y="116247"/>
                    <a:pt x="177435" y="117619"/>
                  </a:cubicBezTo>
                  <a:cubicBezTo>
                    <a:pt x="176564" y="118579"/>
                    <a:pt x="175735" y="119496"/>
                    <a:pt x="174796" y="119912"/>
                  </a:cubicBezTo>
                  <a:lnTo>
                    <a:pt x="174380" y="118792"/>
                  </a:lnTo>
                  <a:cubicBezTo>
                    <a:pt x="174212" y="118339"/>
                    <a:pt x="173755" y="118046"/>
                    <a:pt x="173271" y="118046"/>
                  </a:cubicBezTo>
                  <a:cubicBezTo>
                    <a:pt x="173185" y="118046"/>
                    <a:pt x="173098" y="118055"/>
                    <a:pt x="173011" y="118074"/>
                  </a:cubicBezTo>
                  <a:cubicBezTo>
                    <a:pt x="172490" y="118193"/>
                    <a:pt x="172163" y="118653"/>
                    <a:pt x="172215" y="119195"/>
                  </a:cubicBezTo>
                  <a:cubicBezTo>
                    <a:pt x="172343" y="120505"/>
                    <a:pt x="171306" y="121614"/>
                    <a:pt x="170025" y="121614"/>
                  </a:cubicBezTo>
                  <a:cubicBezTo>
                    <a:pt x="169941" y="121614"/>
                    <a:pt x="169855" y="121609"/>
                    <a:pt x="169769" y="121599"/>
                  </a:cubicBezTo>
                  <a:cubicBezTo>
                    <a:pt x="169734" y="121596"/>
                    <a:pt x="169700" y="121594"/>
                    <a:pt x="169665" y="121594"/>
                  </a:cubicBezTo>
                  <a:cubicBezTo>
                    <a:pt x="169230" y="121594"/>
                    <a:pt x="168834" y="121870"/>
                    <a:pt x="168638" y="122331"/>
                  </a:cubicBezTo>
                  <a:cubicBezTo>
                    <a:pt x="168039" y="123732"/>
                    <a:pt x="166551" y="124652"/>
                    <a:pt x="165088" y="124652"/>
                  </a:cubicBezTo>
                  <a:cubicBezTo>
                    <a:pt x="164753" y="124652"/>
                    <a:pt x="164420" y="124604"/>
                    <a:pt x="164099" y="124503"/>
                  </a:cubicBezTo>
                  <a:cubicBezTo>
                    <a:pt x="162382" y="123963"/>
                    <a:pt x="161254" y="121960"/>
                    <a:pt x="161632" y="120131"/>
                  </a:cubicBezTo>
                  <a:cubicBezTo>
                    <a:pt x="161675" y="119927"/>
                    <a:pt x="161663" y="119714"/>
                    <a:pt x="161599" y="119517"/>
                  </a:cubicBezTo>
                  <a:lnTo>
                    <a:pt x="161303" y="119050"/>
                  </a:lnTo>
                  <a:cubicBezTo>
                    <a:pt x="161209" y="118963"/>
                    <a:pt x="161102" y="118890"/>
                    <a:pt x="160986" y="118839"/>
                  </a:cubicBezTo>
                  <a:cubicBezTo>
                    <a:pt x="160836" y="118773"/>
                    <a:pt x="160680" y="118741"/>
                    <a:pt x="160525" y="118741"/>
                  </a:cubicBezTo>
                  <a:cubicBezTo>
                    <a:pt x="160164" y="118741"/>
                    <a:pt x="159813" y="118915"/>
                    <a:pt x="159584" y="119229"/>
                  </a:cubicBezTo>
                  <a:cubicBezTo>
                    <a:pt x="158023" y="121366"/>
                    <a:pt x="155697" y="122935"/>
                    <a:pt x="153036" y="123647"/>
                  </a:cubicBezTo>
                  <a:cubicBezTo>
                    <a:pt x="152000" y="123925"/>
                    <a:pt x="150933" y="124065"/>
                    <a:pt x="149863" y="124065"/>
                  </a:cubicBezTo>
                  <a:cubicBezTo>
                    <a:pt x="149571" y="124065"/>
                    <a:pt x="149279" y="124055"/>
                    <a:pt x="148988" y="124034"/>
                  </a:cubicBezTo>
                  <a:cubicBezTo>
                    <a:pt x="147961" y="123957"/>
                    <a:pt x="147029" y="123660"/>
                    <a:pt x="146042" y="123346"/>
                  </a:cubicBezTo>
                  <a:cubicBezTo>
                    <a:pt x="145667" y="123228"/>
                    <a:pt x="145287" y="123108"/>
                    <a:pt x="144897" y="122996"/>
                  </a:cubicBezTo>
                  <a:cubicBezTo>
                    <a:pt x="144423" y="122862"/>
                    <a:pt x="143975" y="122801"/>
                    <a:pt x="143550" y="122801"/>
                  </a:cubicBezTo>
                  <a:cubicBezTo>
                    <a:pt x="141350" y="122801"/>
                    <a:pt x="139763" y="124427"/>
                    <a:pt x="138337" y="125893"/>
                  </a:cubicBezTo>
                  <a:lnTo>
                    <a:pt x="138263" y="125968"/>
                  </a:lnTo>
                  <a:cubicBezTo>
                    <a:pt x="137155" y="127106"/>
                    <a:pt x="136048" y="127871"/>
                    <a:pt x="134781" y="128371"/>
                  </a:cubicBezTo>
                  <a:cubicBezTo>
                    <a:pt x="133738" y="128783"/>
                    <a:pt x="132613" y="129070"/>
                    <a:pt x="131526" y="129348"/>
                  </a:cubicBezTo>
                  <a:cubicBezTo>
                    <a:pt x="131077" y="129464"/>
                    <a:pt x="130626" y="129579"/>
                    <a:pt x="130179" y="129702"/>
                  </a:cubicBezTo>
                  <a:cubicBezTo>
                    <a:pt x="127966" y="130314"/>
                    <a:pt x="125201" y="131304"/>
                    <a:pt x="123451" y="133559"/>
                  </a:cubicBezTo>
                  <a:cubicBezTo>
                    <a:pt x="121719" y="135791"/>
                    <a:pt x="121975" y="138432"/>
                    <a:pt x="122510" y="140951"/>
                  </a:cubicBezTo>
                  <a:lnTo>
                    <a:pt x="122602" y="141376"/>
                  </a:lnTo>
                  <a:cubicBezTo>
                    <a:pt x="122951" y="142966"/>
                    <a:pt x="123476" y="145363"/>
                    <a:pt x="122518" y="146482"/>
                  </a:cubicBezTo>
                  <a:lnTo>
                    <a:pt x="122418" y="146561"/>
                  </a:lnTo>
                  <a:cubicBezTo>
                    <a:pt x="122346" y="146613"/>
                    <a:pt x="122280" y="146676"/>
                    <a:pt x="122226" y="146746"/>
                  </a:cubicBezTo>
                  <a:cubicBezTo>
                    <a:pt x="121980" y="146926"/>
                    <a:pt x="121696" y="147047"/>
                    <a:pt x="121359" y="147120"/>
                  </a:cubicBezTo>
                  <a:cubicBezTo>
                    <a:pt x="121150" y="147164"/>
                    <a:pt x="120945" y="147185"/>
                    <a:pt x="120743" y="147185"/>
                  </a:cubicBezTo>
                  <a:cubicBezTo>
                    <a:pt x="118486" y="147185"/>
                    <a:pt x="116683" y="144563"/>
                    <a:pt x="115972" y="142637"/>
                  </a:cubicBezTo>
                  <a:cubicBezTo>
                    <a:pt x="115745" y="142026"/>
                    <a:pt x="115542" y="141397"/>
                    <a:pt x="115340" y="140766"/>
                  </a:cubicBezTo>
                  <a:cubicBezTo>
                    <a:pt x="114664" y="138667"/>
                    <a:pt x="113967" y="136495"/>
                    <a:pt x="112353" y="134791"/>
                  </a:cubicBezTo>
                  <a:cubicBezTo>
                    <a:pt x="112035" y="134456"/>
                    <a:pt x="111716" y="134155"/>
                    <a:pt x="111404" y="133860"/>
                  </a:cubicBezTo>
                  <a:cubicBezTo>
                    <a:pt x="110552" y="133056"/>
                    <a:pt x="109815" y="132364"/>
                    <a:pt x="109415" y="131204"/>
                  </a:cubicBezTo>
                  <a:cubicBezTo>
                    <a:pt x="109331" y="130957"/>
                    <a:pt x="109251" y="130712"/>
                    <a:pt x="109172" y="130469"/>
                  </a:cubicBezTo>
                  <a:cubicBezTo>
                    <a:pt x="108816" y="129376"/>
                    <a:pt x="108448" y="128250"/>
                    <a:pt x="107681" y="127220"/>
                  </a:cubicBezTo>
                  <a:cubicBezTo>
                    <a:pt x="106718" y="125924"/>
                    <a:pt x="105444" y="124945"/>
                    <a:pt x="104443" y="124238"/>
                  </a:cubicBezTo>
                  <a:cubicBezTo>
                    <a:pt x="103091" y="123282"/>
                    <a:pt x="101859" y="122442"/>
                    <a:pt x="100470" y="121853"/>
                  </a:cubicBezTo>
                  <a:cubicBezTo>
                    <a:pt x="99435" y="121413"/>
                    <a:pt x="98452" y="121193"/>
                    <a:pt x="97531" y="121193"/>
                  </a:cubicBezTo>
                  <a:cubicBezTo>
                    <a:pt x="96912" y="121193"/>
                    <a:pt x="96321" y="121292"/>
                    <a:pt x="95761" y="121491"/>
                  </a:cubicBezTo>
                  <a:cubicBezTo>
                    <a:pt x="94621" y="121897"/>
                    <a:pt x="93738" y="122652"/>
                    <a:pt x="92884" y="123382"/>
                  </a:cubicBezTo>
                  <a:lnTo>
                    <a:pt x="92728" y="123516"/>
                  </a:lnTo>
                  <a:cubicBezTo>
                    <a:pt x="91721" y="124374"/>
                    <a:pt x="90913" y="124900"/>
                    <a:pt x="90041" y="124900"/>
                  </a:cubicBezTo>
                  <a:cubicBezTo>
                    <a:pt x="89829" y="124900"/>
                    <a:pt x="89612" y="124869"/>
                    <a:pt x="89389" y="124804"/>
                  </a:cubicBezTo>
                  <a:cubicBezTo>
                    <a:pt x="88247" y="124471"/>
                    <a:pt x="87196" y="123419"/>
                    <a:pt x="86503" y="121917"/>
                  </a:cubicBezTo>
                  <a:cubicBezTo>
                    <a:pt x="86130" y="121109"/>
                    <a:pt x="85860" y="120270"/>
                    <a:pt x="85572" y="119380"/>
                  </a:cubicBezTo>
                  <a:cubicBezTo>
                    <a:pt x="85349" y="118688"/>
                    <a:pt x="85118" y="117974"/>
                    <a:pt x="84836" y="117278"/>
                  </a:cubicBezTo>
                  <a:cubicBezTo>
                    <a:pt x="84278" y="115905"/>
                    <a:pt x="83455" y="114568"/>
                    <a:pt x="82390" y="113304"/>
                  </a:cubicBezTo>
                  <a:cubicBezTo>
                    <a:pt x="80559" y="111135"/>
                    <a:pt x="78087" y="108960"/>
                    <a:pt x="75427" y="107180"/>
                  </a:cubicBezTo>
                  <a:cubicBezTo>
                    <a:pt x="73542" y="105917"/>
                    <a:pt x="71603" y="105479"/>
                    <a:pt x="69466" y="105479"/>
                  </a:cubicBezTo>
                  <a:cubicBezTo>
                    <a:pt x="68405" y="105479"/>
                    <a:pt x="67295" y="105587"/>
                    <a:pt x="66118" y="105756"/>
                  </a:cubicBezTo>
                  <a:cubicBezTo>
                    <a:pt x="64299" y="106019"/>
                    <a:pt x="62466" y="106150"/>
                    <a:pt x="60624" y="106150"/>
                  </a:cubicBezTo>
                  <a:cubicBezTo>
                    <a:pt x="56049" y="106150"/>
                    <a:pt x="51416" y="105341"/>
                    <a:pt x="46791" y="103729"/>
                  </a:cubicBezTo>
                  <a:cubicBezTo>
                    <a:pt x="41358" y="101838"/>
                    <a:pt x="35737" y="98898"/>
                    <a:pt x="29099" y="94477"/>
                  </a:cubicBezTo>
                  <a:cubicBezTo>
                    <a:pt x="28085" y="93804"/>
                    <a:pt x="27070" y="93135"/>
                    <a:pt x="26054" y="92467"/>
                  </a:cubicBezTo>
                  <a:cubicBezTo>
                    <a:pt x="26013" y="92367"/>
                    <a:pt x="25957" y="92271"/>
                    <a:pt x="25888" y="92187"/>
                  </a:cubicBezTo>
                  <a:cubicBezTo>
                    <a:pt x="24891" y="90951"/>
                    <a:pt x="23656" y="90594"/>
                    <a:pt x="22378" y="90594"/>
                  </a:cubicBezTo>
                  <a:cubicBezTo>
                    <a:pt x="21460" y="90594"/>
                    <a:pt x="20521" y="90778"/>
                    <a:pt x="19631" y="90952"/>
                  </a:cubicBezTo>
                  <a:cubicBezTo>
                    <a:pt x="18889" y="91097"/>
                    <a:pt x="18188" y="91233"/>
                    <a:pt x="17548" y="91259"/>
                  </a:cubicBezTo>
                  <a:cubicBezTo>
                    <a:pt x="17486" y="91262"/>
                    <a:pt x="17420" y="91264"/>
                    <a:pt x="17353" y="91264"/>
                  </a:cubicBezTo>
                  <a:cubicBezTo>
                    <a:pt x="15915" y="91264"/>
                    <a:pt x="13419" y="90632"/>
                    <a:pt x="13309" y="89519"/>
                  </a:cubicBezTo>
                  <a:cubicBezTo>
                    <a:pt x="13270" y="89121"/>
                    <a:pt x="13387" y="88669"/>
                    <a:pt x="13510" y="88192"/>
                  </a:cubicBezTo>
                  <a:cubicBezTo>
                    <a:pt x="13567" y="87971"/>
                    <a:pt x="13623" y="87753"/>
                    <a:pt x="13666" y="87537"/>
                  </a:cubicBezTo>
                  <a:cubicBezTo>
                    <a:pt x="13841" y="86659"/>
                    <a:pt x="13873" y="85843"/>
                    <a:pt x="13768" y="85047"/>
                  </a:cubicBezTo>
                  <a:cubicBezTo>
                    <a:pt x="13339" y="81790"/>
                    <a:pt x="11023" y="79413"/>
                    <a:pt x="8582" y="77331"/>
                  </a:cubicBezTo>
                  <a:lnTo>
                    <a:pt x="8055" y="76883"/>
                  </a:lnTo>
                  <a:cubicBezTo>
                    <a:pt x="7013" y="75998"/>
                    <a:pt x="5934" y="75082"/>
                    <a:pt x="4998" y="74072"/>
                  </a:cubicBezTo>
                  <a:cubicBezTo>
                    <a:pt x="3792" y="72773"/>
                    <a:pt x="2777" y="71300"/>
                    <a:pt x="1841" y="69902"/>
                  </a:cubicBezTo>
                  <a:cubicBezTo>
                    <a:pt x="1655" y="69624"/>
                    <a:pt x="1362" y="69474"/>
                    <a:pt x="1061" y="69474"/>
                  </a:cubicBezTo>
                  <a:cubicBezTo>
                    <a:pt x="907" y="69474"/>
                    <a:pt x="751" y="69513"/>
                    <a:pt x="606" y="69593"/>
                  </a:cubicBezTo>
                  <a:cubicBezTo>
                    <a:pt x="173" y="69830"/>
                    <a:pt x="0" y="70355"/>
                    <a:pt x="204" y="70814"/>
                  </a:cubicBezTo>
                  <a:cubicBezTo>
                    <a:pt x="1642" y="74054"/>
                    <a:pt x="4154" y="76528"/>
                    <a:pt x="6422" y="78520"/>
                  </a:cubicBezTo>
                  <a:cubicBezTo>
                    <a:pt x="9217" y="80976"/>
                    <a:pt x="11891" y="83650"/>
                    <a:pt x="11250" y="86963"/>
                  </a:cubicBezTo>
                  <a:cubicBezTo>
                    <a:pt x="11209" y="87174"/>
                    <a:pt x="11159" y="87389"/>
                    <a:pt x="11108" y="87608"/>
                  </a:cubicBezTo>
                  <a:cubicBezTo>
                    <a:pt x="10858" y="88687"/>
                    <a:pt x="10575" y="89909"/>
                    <a:pt x="11202" y="91074"/>
                  </a:cubicBezTo>
                  <a:cubicBezTo>
                    <a:pt x="11645" y="91898"/>
                    <a:pt x="12510" y="92533"/>
                    <a:pt x="13847" y="93010"/>
                  </a:cubicBezTo>
                  <a:cubicBezTo>
                    <a:pt x="15446" y="94057"/>
                    <a:pt x="17245" y="94760"/>
                    <a:pt x="19132" y="95072"/>
                  </a:cubicBezTo>
                  <a:cubicBezTo>
                    <a:pt x="19667" y="95161"/>
                    <a:pt x="20205" y="95206"/>
                    <a:pt x="20724" y="95247"/>
                  </a:cubicBezTo>
                  <a:cubicBezTo>
                    <a:pt x="21604" y="95319"/>
                    <a:pt x="22435" y="95387"/>
                    <a:pt x="23208" y="95658"/>
                  </a:cubicBezTo>
                  <a:cubicBezTo>
                    <a:pt x="24478" y="96105"/>
                    <a:pt x="25546" y="96984"/>
                    <a:pt x="26618" y="97920"/>
                  </a:cubicBezTo>
                  <a:cubicBezTo>
                    <a:pt x="30765" y="101545"/>
                    <a:pt x="35252" y="104236"/>
                    <a:pt x="40335" y="106151"/>
                  </a:cubicBezTo>
                  <a:cubicBezTo>
                    <a:pt x="46273" y="108386"/>
                    <a:pt x="52041" y="109552"/>
                    <a:pt x="57479" y="109615"/>
                  </a:cubicBezTo>
                  <a:cubicBezTo>
                    <a:pt x="57602" y="109616"/>
                    <a:pt x="57724" y="109617"/>
                    <a:pt x="57846" y="109617"/>
                  </a:cubicBezTo>
                  <a:cubicBezTo>
                    <a:pt x="60617" y="109617"/>
                    <a:pt x="63252" y="109249"/>
                    <a:pt x="65727" y="108871"/>
                  </a:cubicBezTo>
                  <a:cubicBezTo>
                    <a:pt x="67181" y="108648"/>
                    <a:pt x="68471" y="108536"/>
                    <a:pt x="69676" y="108536"/>
                  </a:cubicBezTo>
                  <a:cubicBezTo>
                    <a:pt x="71077" y="108536"/>
                    <a:pt x="72362" y="108688"/>
                    <a:pt x="73655" y="108993"/>
                  </a:cubicBezTo>
                  <a:cubicBezTo>
                    <a:pt x="75295" y="109936"/>
                    <a:pt x="76820" y="111353"/>
                    <a:pt x="78167" y="112607"/>
                  </a:cubicBezTo>
                  <a:lnTo>
                    <a:pt x="78611" y="113018"/>
                  </a:lnTo>
                  <a:cubicBezTo>
                    <a:pt x="80059" y="114354"/>
                    <a:pt x="81021" y="115464"/>
                    <a:pt x="81735" y="116620"/>
                  </a:cubicBezTo>
                  <a:cubicBezTo>
                    <a:pt x="82421" y="117726"/>
                    <a:pt x="82832" y="118940"/>
                    <a:pt x="83270" y="120224"/>
                  </a:cubicBezTo>
                  <a:cubicBezTo>
                    <a:pt x="83390" y="120576"/>
                    <a:pt x="83510" y="120930"/>
                    <a:pt x="83636" y="121282"/>
                  </a:cubicBezTo>
                  <a:cubicBezTo>
                    <a:pt x="84911" y="124832"/>
                    <a:pt x="86824" y="126828"/>
                    <a:pt x="89323" y="127218"/>
                  </a:cubicBezTo>
                  <a:cubicBezTo>
                    <a:pt x="89570" y="127257"/>
                    <a:pt x="89808" y="127274"/>
                    <a:pt x="90037" y="127274"/>
                  </a:cubicBezTo>
                  <a:cubicBezTo>
                    <a:pt x="91822" y="127274"/>
                    <a:pt x="93096" y="126194"/>
                    <a:pt x="94234" y="125228"/>
                  </a:cubicBezTo>
                  <a:cubicBezTo>
                    <a:pt x="94866" y="124690"/>
                    <a:pt x="95465" y="124182"/>
                    <a:pt x="96134" y="123835"/>
                  </a:cubicBezTo>
                  <a:cubicBezTo>
                    <a:pt x="96574" y="123607"/>
                    <a:pt x="97032" y="123513"/>
                    <a:pt x="97494" y="123513"/>
                  </a:cubicBezTo>
                  <a:cubicBezTo>
                    <a:pt x="98644" y="123513"/>
                    <a:pt x="99817" y="124100"/>
                    <a:pt x="100788" y="124679"/>
                  </a:cubicBezTo>
                  <a:cubicBezTo>
                    <a:pt x="102447" y="125666"/>
                    <a:pt x="103689" y="126557"/>
                    <a:pt x="104698" y="127482"/>
                  </a:cubicBezTo>
                  <a:cubicBezTo>
                    <a:pt x="105913" y="128597"/>
                    <a:pt x="106492" y="129862"/>
                    <a:pt x="107032" y="131544"/>
                  </a:cubicBezTo>
                  <a:cubicBezTo>
                    <a:pt x="107537" y="133119"/>
                    <a:pt x="108267" y="134277"/>
                    <a:pt x="109400" y="135300"/>
                  </a:cubicBezTo>
                  <a:cubicBezTo>
                    <a:pt x="110580" y="136364"/>
                    <a:pt x="111491" y="137359"/>
                    <a:pt x="112105" y="138760"/>
                  </a:cubicBezTo>
                  <a:cubicBezTo>
                    <a:pt x="112486" y="139629"/>
                    <a:pt x="112767" y="140524"/>
                    <a:pt x="113067" y="141470"/>
                  </a:cubicBezTo>
                  <a:cubicBezTo>
                    <a:pt x="113251" y="142052"/>
                    <a:pt x="113435" y="142633"/>
                    <a:pt x="113641" y="143205"/>
                  </a:cubicBezTo>
                  <a:cubicBezTo>
                    <a:pt x="114712" y="146174"/>
                    <a:pt x="116439" y="148153"/>
                    <a:pt x="118776" y="149092"/>
                  </a:cubicBezTo>
                  <a:cubicBezTo>
                    <a:pt x="119460" y="149367"/>
                    <a:pt x="120151" y="149498"/>
                    <a:pt x="120817" y="149498"/>
                  </a:cubicBezTo>
                  <a:cubicBezTo>
                    <a:pt x="122416" y="149498"/>
                    <a:pt x="123867" y="148735"/>
                    <a:pt x="124701" y="147355"/>
                  </a:cubicBezTo>
                  <a:cubicBezTo>
                    <a:pt x="125890" y="146426"/>
                    <a:pt x="126749" y="145097"/>
                    <a:pt x="127127" y="143600"/>
                  </a:cubicBezTo>
                  <a:cubicBezTo>
                    <a:pt x="127453" y="142315"/>
                    <a:pt x="127310" y="141044"/>
                    <a:pt x="127173" y="139813"/>
                  </a:cubicBezTo>
                  <a:cubicBezTo>
                    <a:pt x="127032" y="138550"/>
                    <a:pt x="126899" y="137356"/>
                    <a:pt x="127275" y="136239"/>
                  </a:cubicBezTo>
                  <a:cubicBezTo>
                    <a:pt x="127752" y="134816"/>
                    <a:pt x="128822" y="134691"/>
                    <a:pt x="130669" y="134594"/>
                  </a:cubicBezTo>
                  <a:cubicBezTo>
                    <a:pt x="131651" y="134541"/>
                    <a:pt x="132666" y="134487"/>
                    <a:pt x="133588" y="134092"/>
                  </a:cubicBezTo>
                  <a:cubicBezTo>
                    <a:pt x="134982" y="133495"/>
                    <a:pt x="136140" y="132549"/>
                    <a:pt x="137257" y="131636"/>
                  </a:cubicBezTo>
                  <a:cubicBezTo>
                    <a:pt x="137546" y="131400"/>
                    <a:pt x="137834" y="131166"/>
                    <a:pt x="138125" y="130937"/>
                  </a:cubicBezTo>
                  <a:cubicBezTo>
                    <a:pt x="140211" y="129301"/>
                    <a:pt x="142361" y="128462"/>
                    <a:pt x="145089" y="128220"/>
                  </a:cubicBezTo>
                  <a:cubicBezTo>
                    <a:pt x="146075" y="128133"/>
                    <a:pt x="147093" y="128110"/>
                    <a:pt x="148077" y="128088"/>
                  </a:cubicBezTo>
                  <a:cubicBezTo>
                    <a:pt x="149256" y="128064"/>
                    <a:pt x="150475" y="128037"/>
                    <a:pt x="151682" y="127899"/>
                  </a:cubicBezTo>
                  <a:cubicBezTo>
                    <a:pt x="154470" y="127580"/>
                    <a:pt x="158010" y="126580"/>
                    <a:pt x="160000" y="123713"/>
                  </a:cubicBezTo>
                  <a:cubicBezTo>
                    <a:pt x="160726" y="125131"/>
                    <a:pt x="161959" y="126215"/>
                    <a:pt x="163440" y="126677"/>
                  </a:cubicBezTo>
                  <a:cubicBezTo>
                    <a:pt x="163979" y="126845"/>
                    <a:pt x="164533" y="126925"/>
                    <a:pt x="165084" y="126925"/>
                  </a:cubicBezTo>
                  <a:cubicBezTo>
                    <a:pt x="167175" y="126925"/>
                    <a:pt x="169232" y="125769"/>
                    <a:pt x="170365" y="123851"/>
                  </a:cubicBezTo>
                  <a:cubicBezTo>
                    <a:pt x="171575" y="123761"/>
                    <a:pt x="172709" y="123144"/>
                    <a:pt x="173477" y="122187"/>
                  </a:cubicBezTo>
                  <a:cubicBezTo>
                    <a:pt x="173651" y="122309"/>
                    <a:pt x="173858" y="122373"/>
                    <a:pt x="174068" y="122373"/>
                  </a:cubicBezTo>
                  <a:cubicBezTo>
                    <a:pt x="174099" y="122373"/>
                    <a:pt x="174129" y="122372"/>
                    <a:pt x="174160" y="122369"/>
                  </a:cubicBezTo>
                  <a:cubicBezTo>
                    <a:pt x="176318" y="122147"/>
                    <a:pt x="177775" y="120560"/>
                    <a:pt x="178948" y="119282"/>
                  </a:cubicBezTo>
                  <a:lnTo>
                    <a:pt x="179236" y="118964"/>
                  </a:lnTo>
                  <a:cubicBezTo>
                    <a:pt x="179787" y="118352"/>
                    <a:pt x="180356" y="117722"/>
                    <a:pt x="181014" y="117324"/>
                  </a:cubicBezTo>
                  <a:cubicBezTo>
                    <a:pt x="181323" y="117138"/>
                    <a:pt x="181611" y="117042"/>
                    <a:pt x="181922" y="117042"/>
                  </a:cubicBezTo>
                  <a:cubicBezTo>
                    <a:pt x="182338" y="117042"/>
                    <a:pt x="182796" y="117213"/>
                    <a:pt x="183405" y="117566"/>
                  </a:cubicBezTo>
                  <a:cubicBezTo>
                    <a:pt x="184074" y="117954"/>
                    <a:pt x="184839" y="118311"/>
                    <a:pt x="185696" y="118311"/>
                  </a:cubicBezTo>
                  <a:cubicBezTo>
                    <a:pt x="186096" y="118311"/>
                    <a:pt x="186516" y="118233"/>
                    <a:pt x="186955" y="118045"/>
                  </a:cubicBezTo>
                  <a:cubicBezTo>
                    <a:pt x="187736" y="117709"/>
                    <a:pt x="188378" y="117189"/>
                    <a:pt x="188996" y="116688"/>
                  </a:cubicBezTo>
                  <a:cubicBezTo>
                    <a:pt x="189480" y="116296"/>
                    <a:pt x="189934" y="115926"/>
                    <a:pt x="190434" y="115660"/>
                  </a:cubicBezTo>
                  <a:cubicBezTo>
                    <a:pt x="191766" y="114945"/>
                    <a:pt x="193268" y="114584"/>
                    <a:pt x="194784" y="114584"/>
                  </a:cubicBezTo>
                  <a:cubicBezTo>
                    <a:pt x="196074" y="114584"/>
                    <a:pt x="197374" y="114845"/>
                    <a:pt x="198588" y="115372"/>
                  </a:cubicBezTo>
                  <a:cubicBezTo>
                    <a:pt x="198734" y="115435"/>
                    <a:pt x="198884" y="115466"/>
                    <a:pt x="199031" y="115466"/>
                  </a:cubicBezTo>
                  <a:cubicBezTo>
                    <a:pt x="199184" y="115466"/>
                    <a:pt x="199333" y="115432"/>
                    <a:pt x="199471" y="115364"/>
                  </a:cubicBezTo>
                  <a:cubicBezTo>
                    <a:pt x="199534" y="115332"/>
                    <a:pt x="199594" y="115295"/>
                    <a:pt x="199650" y="115250"/>
                  </a:cubicBezTo>
                  <a:cubicBezTo>
                    <a:pt x="201675" y="115867"/>
                    <a:pt x="203286" y="116561"/>
                    <a:pt x="204692" y="117418"/>
                  </a:cubicBezTo>
                  <a:cubicBezTo>
                    <a:pt x="206746" y="118672"/>
                    <a:pt x="208528" y="120256"/>
                    <a:pt x="210145" y="121780"/>
                  </a:cubicBezTo>
                  <a:cubicBezTo>
                    <a:pt x="210342" y="121966"/>
                    <a:pt x="210553" y="122152"/>
                    <a:pt x="210768" y="122341"/>
                  </a:cubicBezTo>
                  <a:cubicBezTo>
                    <a:pt x="211388" y="122887"/>
                    <a:pt x="212031" y="123452"/>
                    <a:pt x="212380" y="124068"/>
                  </a:cubicBezTo>
                  <a:cubicBezTo>
                    <a:pt x="212780" y="124776"/>
                    <a:pt x="212903" y="125796"/>
                    <a:pt x="213022" y="126782"/>
                  </a:cubicBezTo>
                  <a:cubicBezTo>
                    <a:pt x="213066" y="127153"/>
                    <a:pt x="213109" y="127513"/>
                    <a:pt x="213165" y="127842"/>
                  </a:cubicBezTo>
                  <a:cubicBezTo>
                    <a:pt x="213328" y="128804"/>
                    <a:pt x="213492" y="129766"/>
                    <a:pt x="213658" y="130727"/>
                  </a:cubicBezTo>
                  <a:lnTo>
                    <a:pt x="213762" y="131322"/>
                  </a:lnTo>
                  <a:cubicBezTo>
                    <a:pt x="213795" y="131511"/>
                    <a:pt x="213819" y="131709"/>
                    <a:pt x="213846" y="131913"/>
                  </a:cubicBezTo>
                  <a:cubicBezTo>
                    <a:pt x="213954" y="132727"/>
                    <a:pt x="214076" y="133651"/>
                    <a:pt x="214627" y="134385"/>
                  </a:cubicBezTo>
                  <a:cubicBezTo>
                    <a:pt x="215088" y="134997"/>
                    <a:pt x="215770" y="135408"/>
                    <a:pt x="216371" y="135770"/>
                  </a:cubicBezTo>
                  <a:cubicBezTo>
                    <a:pt x="216585" y="135898"/>
                    <a:pt x="216793" y="136023"/>
                    <a:pt x="216983" y="136155"/>
                  </a:cubicBezTo>
                  <a:cubicBezTo>
                    <a:pt x="218229" y="137009"/>
                    <a:pt x="219126" y="137731"/>
                    <a:pt x="219886" y="138499"/>
                  </a:cubicBezTo>
                  <a:cubicBezTo>
                    <a:pt x="220712" y="139333"/>
                    <a:pt x="221470" y="140274"/>
                    <a:pt x="222202" y="141185"/>
                  </a:cubicBezTo>
                  <a:cubicBezTo>
                    <a:pt x="222616" y="141700"/>
                    <a:pt x="223029" y="142211"/>
                    <a:pt x="223457" y="142713"/>
                  </a:cubicBezTo>
                  <a:cubicBezTo>
                    <a:pt x="224447" y="143871"/>
                    <a:pt x="225817" y="145310"/>
                    <a:pt x="227627" y="146166"/>
                  </a:cubicBezTo>
                  <a:cubicBezTo>
                    <a:pt x="228604" y="146627"/>
                    <a:pt x="229475" y="146859"/>
                    <a:pt x="230230" y="146859"/>
                  </a:cubicBezTo>
                  <a:cubicBezTo>
                    <a:pt x="230592" y="146859"/>
                    <a:pt x="230928" y="146805"/>
                    <a:pt x="231236" y="146699"/>
                  </a:cubicBezTo>
                  <a:cubicBezTo>
                    <a:pt x="232428" y="146477"/>
                    <a:pt x="233343" y="145893"/>
                    <a:pt x="233953" y="144960"/>
                  </a:cubicBezTo>
                  <a:cubicBezTo>
                    <a:pt x="235598" y="142447"/>
                    <a:pt x="234509" y="137984"/>
                    <a:pt x="233986" y="135841"/>
                  </a:cubicBezTo>
                  <a:cubicBezTo>
                    <a:pt x="232635" y="130327"/>
                    <a:pt x="230602" y="125004"/>
                    <a:pt x="227933" y="119997"/>
                  </a:cubicBezTo>
                  <a:cubicBezTo>
                    <a:pt x="227242" y="118703"/>
                    <a:pt x="226442" y="117463"/>
                    <a:pt x="225671" y="116263"/>
                  </a:cubicBezTo>
                  <a:cubicBezTo>
                    <a:pt x="224970" y="115179"/>
                    <a:pt x="224248" y="114058"/>
                    <a:pt x="223625" y="112919"/>
                  </a:cubicBezTo>
                  <a:cubicBezTo>
                    <a:pt x="222712" y="111253"/>
                    <a:pt x="223246" y="109697"/>
                    <a:pt x="223866" y="107894"/>
                  </a:cubicBezTo>
                  <a:cubicBezTo>
                    <a:pt x="224176" y="106998"/>
                    <a:pt x="224495" y="106070"/>
                    <a:pt x="224633" y="105093"/>
                  </a:cubicBezTo>
                  <a:cubicBezTo>
                    <a:pt x="224725" y="104437"/>
                    <a:pt x="224684" y="103817"/>
                    <a:pt x="224643" y="103216"/>
                  </a:cubicBezTo>
                  <a:cubicBezTo>
                    <a:pt x="224590" y="102417"/>
                    <a:pt x="224539" y="101662"/>
                    <a:pt x="224832" y="100951"/>
                  </a:cubicBezTo>
                  <a:cubicBezTo>
                    <a:pt x="225214" y="100030"/>
                    <a:pt x="225955" y="99114"/>
                    <a:pt x="226673" y="98226"/>
                  </a:cubicBezTo>
                  <a:cubicBezTo>
                    <a:pt x="226893" y="97956"/>
                    <a:pt x="227107" y="97691"/>
                    <a:pt x="227306" y="97433"/>
                  </a:cubicBezTo>
                  <a:cubicBezTo>
                    <a:pt x="229097" y="95102"/>
                    <a:pt x="231073" y="92921"/>
                    <a:pt x="233214" y="90906"/>
                  </a:cubicBezTo>
                  <a:cubicBezTo>
                    <a:pt x="234108" y="90065"/>
                    <a:pt x="235075" y="89243"/>
                    <a:pt x="236099" y="88373"/>
                  </a:cubicBezTo>
                  <a:cubicBezTo>
                    <a:pt x="239226" y="85720"/>
                    <a:pt x="242459" y="82976"/>
                    <a:pt x="244054" y="79281"/>
                  </a:cubicBezTo>
                  <a:cubicBezTo>
                    <a:pt x="244312" y="78683"/>
                    <a:pt x="244574" y="77883"/>
                    <a:pt x="244296" y="77011"/>
                  </a:cubicBezTo>
                  <a:cubicBezTo>
                    <a:pt x="244176" y="76636"/>
                    <a:pt x="243979" y="76372"/>
                    <a:pt x="243804" y="76136"/>
                  </a:cubicBezTo>
                  <a:cubicBezTo>
                    <a:pt x="243773" y="76095"/>
                    <a:pt x="243740" y="76053"/>
                    <a:pt x="243712" y="76013"/>
                  </a:cubicBezTo>
                  <a:cubicBezTo>
                    <a:pt x="243663" y="75830"/>
                    <a:pt x="243562" y="75664"/>
                    <a:pt x="243424" y="75534"/>
                  </a:cubicBezTo>
                  <a:cubicBezTo>
                    <a:pt x="243054" y="74793"/>
                    <a:pt x="243090" y="74116"/>
                    <a:pt x="243533" y="73526"/>
                  </a:cubicBezTo>
                  <a:lnTo>
                    <a:pt x="243702" y="73299"/>
                  </a:lnTo>
                  <a:cubicBezTo>
                    <a:pt x="244910" y="71687"/>
                    <a:pt x="246049" y="70165"/>
                    <a:pt x="246278" y="67868"/>
                  </a:cubicBezTo>
                  <a:cubicBezTo>
                    <a:pt x="246497" y="65654"/>
                    <a:pt x="245868" y="63410"/>
                    <a:pt x="244554" y="61709"/>
                  </a:cubicBezTo>
                  <a:cubicBezTo>
                    <a:pt x="244304" y="61385"/>
                    <a:pt x="244036" y="61082"/>
                    <a:pt x="243771" y="60781"/>
                  </a:cubicBezTo>
                  <a:cubicBezTo>
                    <a:pt x="243098" y="60023"/>
                    <a:pt x="242518" y="59367"/>
                    <a:pt x="242293" y="58441"/>
                  </a:cubicBezTo>
                  <a:cubicBezTo>
                    <a:pt x="242123" y="57738"/>
                    <a:pt x="242112" y="56998"/>
                    <a:pt x="242098" y="56212"/>
                  </a:cubicBezTo>
                  <a:cubicBezTo>
                    <a:pt x="242089" y="55580"/>
                    <a:pt x="242079" y="54927"/>
                    <a:pt x="241980" y="54273"/>
                  </a:cubicBezTo>
                  <a:cubicBezTo>
                    <a:pt x="241890" y="53671"/>
                    <a:pt x="241727" y="53097"/>
                    <a:pt x="241567" y="52541"/>
                  </a:cubicBezTo>
                  <a:cubicBezTo>
                    <a:pt x="241378" y="51873"/>
                    <a:pt x="241199" y="51243"/>
                    <a:pt x="241149" y="50605"/>
                  </a:cubicBezTo>
                  <a:cubicBezTo>
                    <a:pt x="241110" y="50072"/>
                    <a:pt x="241121" y="49101"/>
                    <a:pt x="241654" y="48594"/>
                  </a:cubicBezTo>
                  <a:cubicBezTo>
                    <a:pt x="241807" y="48448"/>
                    <a:pt x="242054" y="48371"/>
                    <a:pt x="242339" y="48280"/>
                  </a:cubicBezTo>
                  <a:cubicBezTo>
                    <a:pt x="242630" y="48190"/>
                    <a:pt x="242959" y="48085"/>
                    <a:pt x="243263" y="47879"/>
                  </a:cubicBezTo>
                  <a:cubicBezTo>
                    <a:pt x="244102" y="47316"/>
                    <a:pt x="244253" y="46578"/>
                    <a:pt x="244289" y="45931"/>
                  </a:cubicBezTo>
                  <a:cubicBezTo>
                    <a:pt x="244311" y="45561"/>
                    <a:pt x="244242" y="45221"/>
                    <a:pt x="244179" y="44921"/>
                  </a:cubicBezTo>
                  <a:cubicBezTo>
                    <a:pt x="244122" y="44640"/>
                    <a:pt x="244072" y="44398"/>
                    <a:pt x="244100" y="44185"/>
                  </a:cubicBezTo>
                  <a:cubicBezTo>
                    <a:pt x="244166" y="43668"/>
                    <a:pt x="244567" y="43245"/>
                    <a:pt x="245010" y="42824"/>
                  </a:cubicBezTo>
                  <a:cubicBezTo>
                    <a:pt x="245204" y="42638"/>
                    <a:pt x="245408" y="42457"/>
                    <a:pt x="245610" y="42275"/>
                  </a:cubicBezTo>
                  <a:cubicBezTo>
                    <a:pt x="246732" y="41275"/>
                    <a:pt x="248004" y="40140"/>
                    <a:pt x="247880" y="38225"/>
                  </a:cubicBezTo>
                  <a:cubicBezTo>
                    <a:pt x="247857" y="37875"/>
                    <a:pt x="247791" y="37562"/>
                    <a:pt x="247726" y="37258"/>
                  </a:cubicBezTo>
                  <a:cubicBezTo>
                    <a:pt x="247624" y="36769"/>
                    <a:pt x="247540" y="36381"/>
                    <a:pt x="247665" y="35967"/>
                  </a:cubicBezTo>
                  <a:cubicBezTo>
                    <a:pt x="247839" y="35386"/>
                    <a:pt x="248201" y="35019"/>
                    <a:pt x="248854" y="34504"/>
                  </a:cubicBezTo>
                  <a:cubicBezTo>
                    <a:pt x="249125" y="34289"/>
                    <a:pt x="249407" y="34087"/>
                    <a:pt x="249686" y="33884"/>
                  </a:cubicBezTo>
                  <a:cubicBezTo>
                    <a:pt x="250301" y="33440"/>
                    <a:pt x="250938" y="32980"/>
                    <a:pt x="251494" y="32391"/>
                  </a:cubicBezTo>
                  <a:cubicBezTo>
                    <a:pt x="252136" y="31715"/>
                    <a:pt x="252655" y="30999"/>
                    <a:pt x="253157" y="30307"/>
                  </a:cubicBezTo>
                  <a:cubicBezTo>
                    <a:pt x="254185" y="28887"/>
                    <a:pt x="255075" y="27662"/>
                    <a:pt x="256763" y="27010"/>
                  </a:cubicBezTo>
                  <a:lnTo>
                    <a:pt x="257200" y="26846"/>
                  </a:lnTo>
                  <a:cubicBezTo>
                    <a:pt x="258583" y="26333"/>
                    <a:pt x="260480" y="25630"/>
                    <a:pt x="260561" y="23510"/>
                  </a:cubicBezTo>
                  <a:cubicBezTo>
                    <a:pt x="260572" y="23285"/>
                    <a:pt x="260506" y="23061"/>
                    <a:pt x="260373" y="22877"/>
                  </a:cubicBezTo>
                  <a:cubicBezTo>
                    <a:pt x="261136" y="20704"/>
                    <a:pt x="260896" y="18251"/>
                    <a:pt x="260661" y="15874"/>
                  </a:cubicBezTo>
                  <a:cubicBezTo>
                    <a:pt x="260549" y="14748"/>
                    <a:pt x="260445" y="13683"/>
                    <a:pt x="260455" y="12705"/>
                  </a:cubicBezTo>
                  <a:cubicBezTo>
                    <a:pt x="260478" y="10453"/>
                    <a:pt x="261462" y="9140"/>
                    <a:pt x="262824" y="7321"/>
                  </a:cubicBezTo>
                  <a:lnTo>
                    <a:pt x="262949" y="7153"/>
                  </a:lnTo>
                  <a:cubicBezTo>
                    <a:pt x="264250" y="5415"/>
                    <a:pt x="265504" y="3546"/>
                    <a:pt x="266676" y="1597"/>
                  </a:cubicBezTo>
                  <a:cubicBezTo>
                    <a:pt x="266982" y="1090"/>
                    <a:pt x="266826" y="472"/>
                    <a:pt x="266316" y="161"/>
                  </a:cubicBezTo>
                  <a:cubicBezTo>
                    <a:pt x="266138" y="52"/>
                    <a:pt x="265944" y="0"/>
                    <a:pt x="2657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6"/>
            <p:cNvSpPr/>
            <p:nvPr/>
          </p:nvSpPr>
          <p:spPr>
            <a:xfrm>
              <a:off x="4567900" y="856900"/>
              <a:ext cx="2812050" cy="1989225"/>
            </a:xfrm>
            <a:custGeom>
              <a:avLst/>
              <a:gdLst/>
              <a:ahLst/>
              <a:cxnLst/>
              <a:rect l="l" t="t" r="r" b="b"/>
              <a:pathLst>
                <a:path w="112482" h="79569" extrusionOk="0">
                  <a:moveTo>
                    <a:pt x="97891" y="0"/>
                  </a:moveTo>
                  <a:cubicBezTo>
                    <a:pt x="97790" y="0"/>
                    <a:pt x="97685" y="7"/>
                    <a:pt x="97576" y="21"/>
                  </a:cubicBezTo>
                  <a:cubicBezTo>
                    <a:pt x="95089" y="344"/>
                    <a:pt x="95169" y="3821"/>
                    <a:pt x="95212" y="5643"/>
                  </a:cubicBezTo>
                  <a:lnTo>
                    <a:pt x="95350" y="11632"/>
                  </a:lnTo>
                  <a:cubicBezTo>
                    <a:pt x="95391" y="13430"/>
                    <a:pt x="96030" y="16347"/>
                    <a:pt x="94164" y="17385"/>
                  </a:cubicBezTo>
                  <a:cubicBezTo>
                    <a:pt x="92815" y="18136"/>
                    <a:pt x="91320" y="18381"/>
                    <a:pt x="90019" y="19278"/>
                  </a:cubicBezTo>
                  <a:cubicBezTo>
                    <a:pt x="88830" y="20100"/>
                    <a:pt x="87930" y="21155"/>
                    <a:pt x="87045" y="22283"/>
                  </a:cubicBezTo>
                  <a:cubicBezTo>
                    <a:pt x="86168" y="23403"/>
                    <a:pt x="85117" y="24913"/>
                    <a:pt x="83604" y="25165"/>
                  </a:cubicBezTo>
                  <a:cubicBezTo>
                    <a:pt x="83457" y="25189"/>
                    <a:pt x="83313" y="25200"/>
                    <a:pt x="83169" y="25200"/>
                  </a:cubicBezTo>
                  <a:cubicBezTo>
                    <a:pt x="82027" y="25200"/>
                    <a:pt x="80971" y="24515"/>
                    <a:pt x="79800" y="24515"/>
                  </a:cubicBezTo>
                  <a:cubicBezTo>
                    <a:pt x="79619" y="24515"/>
                    <a:pt x="79434" y="24531"/>
                    <a:pt x="79247" y="24569"/>
                  </a:cubicBezTo>
                  <a:cubicBezTo>
                    <a:pt x="77993" y="24824"/>
                    <a:pt x="76947" y="25680"/>
                    <a:pt x="76008" y="26499"/>
                  </a:cubicBezTo>
                  <a:cubicBezTo>
                    <a:pt x="74784" y="27568"/>
                    <a:pt x="73641" y="28622"/>
                    <a:pt x="72139" y="29299"/>
                  </a:cubicBezTo>
                  <a:cubicBezTo>
                    <a:pt x="70590" y="29998"/>
                    <a:pt x="68915" y="30373"/>
                    <a:pt x="67303" y="30899"/>
                  </a:cubicBezTo>
                  <a:cubicBezTo>
                    <a:pt x="65691" y="31424"/>
                    <a:pt x="64219" y="32171"/>
                    <a:pt x="62776" y="33049"/>
                  </a:cubicBezTo>
                  <a:cubicBezTo>
                    <a:pt x="61056" y="34095"/>
                    <a:pt x="59335" y="35149"/>
                    <a:pt x="57635" y="36228"/>
                  </a:cubicBezTo>
                  <a:cubicBezTo>
                    <a:pt x="56473" y="36965"/>
                    <a:pt x="55284" y="37826"/>
                    <a:pt x="54692" y="39112"/>
                  </a:cubicBezTo>
                  <a:cubicBezTo>
                    <a:pt x="54100" y="40397"/>
                    <a:pt x="54223" y="41712"/>
                    <a:pt x="55090" y="42818"/>
                  </a:cubicBezTo>
                  <a:cubicBezTo>
                    <a:pt x="55490" y="43328"/>
                    <a:pt x="55898" y="43783"/>
                    <a:pt x="55546" y="44458"/>
                  </a:cubicBezTo>
                  <a:cubicBezTo>
                    <a:pt x="55320" y="44890"/>
                    <a:pt x="54871" y="45211"/>
                    <a:pt x="54468" y="45464"/>
                  </a:cubicBezTo>
                  <a:cubicBezTo>
                    <a:pt x="53802" y="45882"/>
                    <a:pt x="52757" y="46318"/>
                    <a:pt x="51911" y="46318"/>
                  </a:cubicBezTo>
                  <a:cubicBezTo>
                    <a:pt x="51838" y="46318"/>
                    <a:pt x="51766" y="46315"/>
                    <a:pt x="51696" y="46308"/>
                  </a:cubicBezTo>
                  <a:cubicBezTo>
                    <a:pt x="50815" y="46221"/>
                    <a:pt x="50279" y="45384"/>
                    <a:pt x="49407" y="45241"/>
                  </a:cubicBezTo>
                  <a:cubicBezTo>
                    <a:pt x="49294" y="45222"/>
                    <a:pt x="49182" y="45213"/>
                    <a:pt x="49070" y="45213"/>
                  </a:cubicBezTo>
                  <a:cubicBezTo>
                    <a:pt x="48644" y="45213"/>
                    <a:pt x="48227" y="45342"/>
                    <a:pt x="47854" y="45560"/>
                  </a:cubicBezTo>
                  <a:cubicBezTo>
                    <a:pt x="46801" y="46172"/>
                    <a:pt x="46124" y="47328"/>
                    <a:pt x="45673" y="48458"/>
                  </a:cubicBezTo>
                  <a:lnTo>
                    <a:pt x="44806" y="47869"/>
                  </a:lnTo>
                  <a:cubicBezTo>
                    <a:pt x="44745" y="47828"/>
                    <a:pt x="44670" y="47809"/>
                    <a:pt x="44594" y="47809"/>
                  </a:cubicBezTo>
                  <a:cubicBezTo>
                    <a:pt x="44518" y="47809"/>
                    <a:pt x="44442" y="47828"/>
                    <a:pt x="44380" y="47864"/>
                  </a:cubicBezTo>
                  <a:cubicBezTo>
                    <a:pt x="43439" y="48425"/>
                    <a:pt x="42933" y="49290"/>
                    <a:pt x="42306" y="50154"/>
                  </a:cubicBezTo>
                  <a:cubicBezTo>
                    <a:pt x="41923" y="50684"/>
                    <a:pt x="41531" y="51164"/>
                    <a:pt x="40867" y="51314"/>
                  </a:cubicBezTo>
                  <a:cubicBezTo>
                    <a:pt x="40727" y="51345"/>
                    <a:pt x="40566" y="51364"/>
                    <a:pt x="40402" y="51364"/>
                  </a:cubicBezTo>
                  <a:cubicBezTo>
                    <a:pt x="40003" y="51364"/>
                    <a:pt x="39588" y="51250"/>
                    <a:pt x="39439" y="50911"/>
                  </a:cubicBezTo>
                  <a:cubicBezTo>
                    <a:pt x="40570" y="50532"/>
                    <a:pt x="41493" y="49698"/>
                    <a:pt x="41982" y="48608"/>
                  </a:cubicBezTo>
                  <a:cubicBezTo>
                    <a:pt x="42238" y="48044"/>
                    <a:pt x="42373" y="47430"/>
                    <a:pt x="42352" y="46808"/>
                  </a:cubicBezTo>
                  <a:cubicBezTo>
                    <a:pt x="42337" y="46323"/>
                    <a:pt x="42118" y="45813"/>
                    <a:pt x="42159" y="45336"/>
                  </a:cubicBezTo>
                  <a:cubicBezTo>
                    <a:pt x="42217" y="44650"/>
                    <a:pt x="42663" y="44328"/>
                    <a:pt x="43113" y="43908"/>
                  </a:cubicBezTo>
                  <a:cubicBezTo>
                    <a:pt x="45107" y="42053"/>
                    <a:pt x="45749" y="39217"/>
                    <a:pt x="44681" y="36725"/>
                  </a:cubicBezTo>
                  <a:cubicBezTo>
                    <a:pt x="46520" y="35661"/>
                    <a:pt x="46461" y="33246"/>
                    <a:pt x="44946" y="31853"/>
                  </a:cubicBezTo>
                  <a:cubicBezTo>
                    <a:pt x="44395" y="31348"/>
                    <a:pt x="43735" y="30957"/>
                    <a:pt x="43312" y="30328"/>
                  </a:cubicBezTo>
                  <a:cubicBezTo>
                    <a:pt x="42959" y="29802"/>
                    <a:pt x="42559" y="28843"/>
                    <a:pt x="43378" y="28400"/>
                  </a:cubicBezTo>
                  <a:cubicBezTo>
                    <a:pt x="43505" y="28332"/>
                    <a:pt x="43647" y="28305"/>
                    <a:pt x="43793" y="28305"/>
                  </a:cubicBezTo>
                  <a:cubicBezTo>
                    <a:pt x="44111" y="28305"/>
                    <a:pt x="44450" y="28434"/>
                    <a:pt x="44697" y="28560"/>
                  </a:cubicBezTo>
                  <a:cubicBezTo>
                    <a:pt x="45941" y="29193"/>
                    <a:pt x="46438" y="30611"/>
                    <a:pt x="47497" y="31460"/>
                  </a:cubicBezTo>
                  <a:cubicBezTo>
                    <a:pt x="48000" y="31862"/>
                    <a:pt x="48543" y="32047"/>
                    <a:pt x="49056" y="32047"/>
                  </a:cubicBezTo>
                  <a:cubicBezTo>
                    <a:pt x="50143" y="32047"/>
                    <a:pt x="51091" y="31217"/>
                    <a:pt x="51221" y="29866"/>
                  </a:cubicBezTo>
                  <a:cubicBezTo>
                    <a:pt x="51443" y="27550"/>
                    <a:pt x="49247" y="26438"/>
                    <a:pt x="47333" y="25866"/>
                  </a:cubicBezTo>
                  <a:cubicBezTo>
                    <a:pt x="47922" y="24277"/>
                    <a:pt x="46659" y="22216"/>
                    <a:pt x="44905" y="22216"/>
                  </a:cubicBezTo>
                  <a:cubicBezTo>
                    <a:pt x="44808" y="22216"/>
                    <a:pt x="44710" y="22222"/>
                    <a:pt x="44610" y="22235"/>
                  </a:cubicBezTo>
                  <a:cubicBezTo>
                    <a:pt x="44002" y="22314"/>
                    <a:pt x="43487" y="22666"/>
                    <a:pt x="42975" y="22979"/>
                  </a:cubicBezTo>
                  <a:cubicBezTo>
                    <a:pt x="42471" y="23287"/>
                    <a:pt x="42036" y="23438"/>
                    <a:pt x="41590" y="23438"/>
                  </a:cubicBezTo>
                  <a:cubicBezTo>
                    <a:pt x="41202" y="23438"/>
                    <a:pt x="40806" y="23323"/>
                    <a:pt x="40352" y="23097"/>
                  </a:cubicBezTo>
                  <a:cubicBezTo>
                    <a:pt x="39491" y="22670"/>
                    <a:pt x="38609" y="21986"/>
                    <a:pt x="37618" y="21986"/>
                  </a:cubicBezTo>
                  <a:cubicBezTo>
                    <a:pt x="37465" y="21986"/>
                    <a:pt x="37309" y="22002"/>
                    <a:pt x="37151" y="22038"/>
                  </a:cubicBezTo>
                  <a:cubicBezTo>
                    <a:pt x="36545" y="22175"/>
                    <a:pt x="36044" y="22751"/>
                    <a:pt x="35463" y="22751"/>
                  </a:cubicBezTo>
                  <a:cubicBezTo>
                    <a:pt x="35278" y="22751"/>
                    <a:pt x="35084" y="22692"/>
                    <a:pt x="34876" y="22541"/>
                  </a:cubicBezTo>
                  <a:cubicBezTo>
                    <a:pt x="34458" y="22237"/>
                    <a:pt x="34162" y="21365"/>
                    <a:pt x="33795" y="20941"/>
                  </a:cubicBezTo>
                  <a:cubicBezTo>
                    <a:pt x="32877" y="19885"/>
                    <a:pt x="31703" y="19102"/>
                    <a:pt x="30649" y="18194"/>
                  </a:cubicBezTo>
                  <a:cubicBezTo>
                    <a:pt x="29321" y="17054"/>
                    <a:pt x="28676" y="15932"/>
                    <a:pt x="28221" y="14251"/>
                  </a:cubicBezTo>
                  <a:cubicBezTo>
                    <a:pt x="27877" y="12981"/>
                    <a:pt x="27214" y="12034"/>
                    <a:pt x="25891" y="11690"/>
                  </a:cubicBezTo>
                  <a:cubicBezTo>
                    <a:pt x="24120" y="11231"/>
                    <a:pt x="22154" y="11530"/>
                    <a:pt x="20342" y="11294"/>
                  </a:cubicBezTo>
                  <a:cubicBezTo>
                    <a:pt x="18269" y="11026"/>
                    <a:pt x="16251" y="10468"/>
                    <a:pt x="14315" y="9693"/>
                  </a:cubicBezTo>
                  <a:cubicBezTo>
                    <a:pt x="14726" y="9022"/>
                    <a:pt x="14637" y="8098"/>
                    <a:pt x="14098" y="7443"/>
                  </a:cubicBezTo>
                  <a:cubicBezTo>
                    <a:pt x="13685" y="6940"/>
                    <a:pt x="13136" y="6737"/>
                    <a:pt x="12563" y="6737"/>
                  </a:cubicBezTo>
                  <a:cubicBezTo>
                    <a:pt x="11703" y="6737"/>
                    <a:pt x="10787" y="7195"/>
                    <a:pt x="10194" y="7782"/>
                  </a:cubicBezTo>
                  <a:cubicBezTo>
                    <a:pt x="9497" y="8473"/>
                    <a:pt x="9076" y="9376"/>
                    <a:pt x="8599" y="10220"/>
                  </a:cubicBezTo>
                  <a:cubicBezTo>
                    <a:pt x="8076" y="11147"/>
                    <a:pt x="7434" y="11973"/>
                    <a:pt x="6633" y="12675"/>
                  </a:cubicBezTo>
                  <a:cubicBezTo>
                    <a:pt x="4955" y="14144"/>
                    <a:pt x="2797" y="14932"/>
                    <a:pt x="577" y="14940"/>
                  </a:cubicBezTo>
                  <a:cubicBezTo>
                    <a:pt x="12" y="14942"/>
                    <a:pt x="1" y="15815"/>
                    <a:pt x="565" y="15815"/>
                  </a:cubicBezTo>
                  <a:cubicBezTo>
                    <a:pt x="3238" y="15815"/>
                    <a:pt x="5835" y="14774"/>
                    <a:pt x="7735" y="12879"/>
                  </a:cubicBezTo>
                  <a:cubicBezTo>
                    <a:pt x="8748" y="11868"/>
                    <a:pt x="9339" y="10662"/>
                    <a:pt x="10076" y="9455"/>
                  </a:cubicBezTo>
                  <a:cubicBezTo>
                    <a:pt x="10546" y="8685"/>
                    <a:pt x="11201" y="7872"/>
                    <a:pt x="12150" y="7698"/>
                  </a:cubicBezTo>
                  <a:cubicBezTo>
                    <a:pt x="12261" y="7677"/>
                    <a:pt x="12373" y="7666"/>
                    <a:pt x="12482" y="7666"/>
                  </a:cubicBezTo>
                  <a:cubicBezTo>
                    <a:pt x="12888" y="7666"/>
                    <a:pt x="13261" y="7818"/>
                    <a:pt x="13486" y="8185"/>
                  </a:cubicBezTo>
                  <a:cubicBezTo>
                    <a:pt x="13739" y="8598"/>
                    <a:pt x="13741" y="9182"/>
                    <a:pt x="13282" y="9456"/>
                  </a:cubicBezTo>
                  <a:cubicBezTo>
                    <a:pt x="12912" y="9677"/>
                    <a:pt x="13028" y="10149"/>
                    <a:pt x="13382" y="10300"/>
                  </a:cubicBezTo>
                  <a:cubicBezTo>
                    <a:pt x="16516" y="11641"/>
                    <a:pt x="19871" y="12363"/>
                    <a:pt x="23283" y="12389"/>
                  </a:cubicBezTo>
                  <a:cubicBezTo>
                    <a:pt x="25023" y="12402"/>
                    <a:pt x="26748" y="12338"/>
                    <a:pt x="27344" y="14310"/>
                  </a:cubicBezTo>
                  <a:cubicBezTo>
                    <a:pt x="27717" y="15544"/>
                    <a:pt x="27989" y="16589"/>
                    <a:pt x="28847" y="17592"/>
                  </a:cubicBezTo>
                  <a:cubicBezTo>
                    <a:pt x="29655" y="18538"/>
                    <a:pt x="30690" y="19253"/>
                    <a:pt x="31649" y="20035"/>
                  </a:cubicBezTo>
                  <a:cubicBezTo>
                    <a:pt x="32131" y="20428"/>
                    <a:pt x="32608" y="20834"/>
                    <a:pt x="33030" y="21293"/>
                  </a:cubicBezTo>
                  <a:cubicBezTo>
                    <a:pt x="33530" y="21832"/>
                    <a:pt x="33820" y="22474"/>
                    <a:pt x="34261" y="23048"/>
                  </a:cubicBezTo>
                  <a:cubicBezTo>
                    <a:pt x="34591" y="23477"/>
                    <a:pt x="34958" y="23650"/>
                    <a:pt x="35348" y="23650"/>
                  </a:cubicBezTo>
                  <a:cubicBezTo>
                    <a:pt x="35727" y="23650"/>
                    <a:pt x="36128" y="23486"/>
                    <a:pt x="36536" y="23232"/>
                  </a:cubicBezTo>
                  <a:cubicBezTo>
                    <a:pt x="36948" y="22977"/>
                    <a:pt x="37321" y="22876"/>
                    <a:pt x="37674" y="22876"/>
                  </a:cubicBezTo>
                  <a:cubicBezTo>
                    <a:pt x="38618" y="22876"/>
                    <a:pt x="39418" y="23598"/>
                    <a:pt x="40432" y="24014"/>
                  </a:cubicBezTo>
                  <a:cubicBezTo>
                    <a:pt x="40835" y="24179"/>
                    <a:pt x="41202" y="24251"/>
                    <a:pt x="41552" y="24251"/>
                  </a:cubicBezTo>
                  <a:cubicBezTo>
                    <a:pt x="42270" y="24251"/>
                    <a:pt x="42914" y="23946"/>
                    <a:pt x="43638" y="23505"/>
                  </a:cubicBezTo>
                  <a:cubicBezTo>
                    <a:pt x="44082" y="23236"/>
                    <a:pt x="44522" y="23056"/>
                    <a:pt x="44949" y="23056"/>
                  </a:cubicBezTo>
                  <a:cubicBezTo>
                    <a:pt x="45337" y="23056"/>
                    <a:pt x="45714" y="23204"/>
                    <a:pt x="46073" y="23566"/>
                  </a:cubicBezTo>
                  <a:cubicBezTo>
                    <a:pt x="46704" y="24201"/>
                    <a:pt x="46925" y="25145"/>
                    <a:pt x="46420" y="25910"/>
                  </a:cubicBezTo>
                  <a:cubicBezTo>
                    <a:pt x="46278" y="26124"/>
                    <a:pt x="46408" y="26435"/>
                    <a:pt x="46650" y="26499"/>
                  </a:cubicBezTo>
                  <a:cubicBezTo>
                    <a:pt x="47889" y="26826"/>
                    <a:pt x="49394" y="27252"/>
                    <a:pt x="50117" y="28412"/>
                  </a:cubicBezTo>
                  <a:cubicBezTo>
                    <a:pt x="50685" y="29320"/>
                    <a:pt x="50537" y="31098"/>
                    <a:pt x="49246" y="31277"/>
                  </a:cubicBezTo>
                  <a:cubicBezTo>
                    <a:pt x="49180" y="31286"/>
                    <a:pt x="49115" y="31291"/>
                    <a:pt x="49052" y="31291"/>
                  </a:cubicBezTo>
                  <a:cubicBezTo>
                    <a:pt x="47894" y="31291"/>
                    <a:pt x="47122" y="29841"/>
                    <a:pt x="46492" y="29062"/>
                  </a:cubicBezTo>
                  <a:cubicBezTo>
                    <a:pt x="45928" y="28368"/>
                    <a:pt x="45147" y="27731"/>
                    <a:pt x="44244" y="27562"/>
                  </a:cubicBezTo>
                  <a:cubicBezTo>
                    <a:pt x="44102" y="27535"/>
                    <a:pt x="43966" y="27522"/>
                    <a:pt x="43837" y="27522"/>
                  </a:cubicBezTo>
                  <a:cubicBezTo>
                    <a:pt x="42471" y="27522"/>
                    <a:pt x="41788" y="28937"/>
                    <a:pt x="42344" y="30223"/>
                  </a:cubicBezTo>
                  <a:cubicBezTo>
                    <a:pt x="42809" y="31302"/>
                    <a:pt x="43842" y="31820"/>
                    <a:pt x="44620" y="32633"/>
                  </a:cubicBezTo>
                  <a:cubicBezTo>
                    <a:pt x="45724" y="33784"/>
                    <a:pt x="45451" y="35539"/>
                    <a:pt x="43962" y="36194"/>
                  </a:cubicBezTo>
                  <a:cubicBezTo>
                    <a:pt x="43757" y="36284"/>
                    <a:pt x="43722" y="36564"/>
                    <a:pt x="43811" y="36740"/>
                  </a:cubicBezTo>
                  <a:cubicBezTo>
                    <a:pt x="44446" y="37992"/>
                    <a:pt x="44579" y="39438"/>
                    <a:pt x="44181" y="40783"/>
                  </a:cubicBezTo>
                  <a:cubicBezTo>
                    <a:pt x="43766" y="42199"/>
                    <a:pt x="42816" y="42867"/>
                    <a:pt x="41918" y="43925"/>
                  </a:cubicBezTo>
                  <a:cubicBezTo>
                    <a:pt x="41039" y="44958"/>
                    <a:pt x="41592" y="45879"/>
                    <a:pt x="41533" y="47088"/>
                  </a:cubicBezTo>
                  <a:cubicBezTo>
                    <a:pt x="41459" y="48608"/>
                    <a:pt x="40306" y="49868"/>
                    <a:pt x="38860" y="50215"/>
                  </a:cubicBezTo>
                  <a:cubicBezTo>
                    <a:pt x="38685" y="50256"/>
                    <a:pt x="38549" y="50434"/>
                    <a:pt x="38551" y="50613"/>
                  </a:cubicBezTo>
                  <a:cubicBezTo>
                    <a:pt x="38557" y="51708"/>
                    <a:pt x="39490" y="52190"/>
                    <a:pt x="40447" y="52190"/>
                  </a:cubicBezTo>
                  <a:cubicBezTo>
                    <a:pt x="40740" y="52190"/>
                    <a:pt x="41034" y="52145"/>
                    <a:pt x="41306" y="52059"/>
                  </a:cubicBezTo>
                  <a:cubicBezTo>
                    <a:pt x="42028" y="51829"/>
                    <a:pt x="42498" y="51305"/>
                    <a:pt x="42937" y="50713"/>
                  </a:cubicBezTo>
                  <a:cubicBezTo>
                    <a:pt x="43314" y="50203"/>
                    <a:pt x="43628" y="49644"/>
                    <a:pt x="44063" y="49180"/>
                  </a:cubicBezTo>
                  <a:cubicBezTo>
                    <a:pt x="44263" y="48967"/>
                    <a:pt x="44443" y="48884"/>
                    <a:pt x="44615" y="48884"/>
                  </a:cubicBezTo>
                  <a:cubicBezTo>
                    <a:pt x="44952" y="48884"/>
                    <a:pt x="45265" y="49199"/>
                    <a:pt x="45666" y="49471"/>
                  </a:cubicBezTo>
                  <a:cubicBezTo>
                    <a:pt x="45733" y="49517"/>
                    <a:pt x="45804" y="49537"/>
                    <a:pt x="45874" y="49537"/>
                  </a:cubicBezTo>
                  <a:cubicBezTo>
                    <a:pt x="46056" y="49537"/>
                    <a:pt x="46231" y="49402"/>
                    <a:pt x="46291" y="49226"/>
                  </a:cubicBezTo>
                  <a:cubicBezTo>
                    <a:pt x="46677" y="48118"/>
                    <a:pt x="47642" y="46085"/>
                    <a:pt x="49019" y="46085"/>
                  </a:cubicBezTo>
                  <a:cubicBezTo>
                    <a:pt x="49219" y="46085"/>
                    <a:pt x="49426" y="46127"/>
                    <a:pt x="49642" y="46221"/>
                  </a:cubicBezTo>
                  <a:cubicBezTo>
                    <a:pt x="50219" y="46471"/>
                    <a:pt x="50621" y="46966"/>
                    <a:pt x="51256" y="47113"/>
                  </a:cubicBezTo>
                  <a:cubicBezTo>
                    <a:pt x="51434" y="47153"/>
                    <a:pt x="51617" y="47171"/>
                    <a:pt x="51802" y="47171"/>
                  </a:cubicBezTo>
                  <a:cubicBezTo>
                    <a:pt x="52244" y="47171"/>
                    <a:pt x="52695" y="47072"/>
                    <a:pt x="53109" y="46965"/>
                  </a:cubicBezTo>
                  <a:cubicBezTo>
                    <a:pt x="54980" y="46474"/>
                    <a:pt x="57718" y="44680"/>
                    <a:pt x="56026" y="42555"/>
                  </a:cubicBezTo>
                  <a:cubicBezTo>
                    <a:pt x="55401" y="41770"/>
                    <a:pt x="55013" y="41046"/>
                    <a:pt x="55302" y="40008"/>
                  </a:cubicBezTo>
                  <a:cubicBezTo>
                    <a:pt x="55554" y="39107"/>
                    <a:pt x="56182" y="38400"/>
                    <a:pt x="56896" y="37822"/>
                  </a:cubicBezTo>
                  <a:cubicBezTo>
                    <a:pt x="58335" y="36656"/>
                    <a:pt x="60044" y="35761"/>
                    <a:pt x="61612" y="34779"/>
                  </a:cubicBezTo>
                  <a:cubicBezTo>
                    <a:pt x="63201" y="33784"/>
                    <a:pt x="64778" y="32723"/>
                    <a:pt x="66533" y="32041"/>
                  </a:cubicBezTo>
                  <a:cubicBezTo>
                    <a:pt x="68048" y="31450"/>
                    <a:pt x="69639" y="31095"/>
                    <a:pt x="71172" y="30557"/>
                  </a:cubicBezTo>
                  <a:cubicBezTo>
                    <a:pt x="72473" y="30100"/>
                    <a:pt x="73700" y="29516"/>
                    <a:pt x="74789" y="28659"/>
                  </a:cubicBezTo>
                  <a:cubicBezTo>
                    <a:pt x="75944" y="27747"/>
                    <a:pt x="76946" y="26593"/>
                    <a:pt x="78235" y="25862"/>
                  </a:cubicBezTo>
                  <a:cubicBezTo>
                    <a:pt x="78799" y="25544"/>
                    <a:pt x="79390" y="25341"/>
                    <a:pt x="80018" y="25341"/>
                  </a:cubicBezTo>
                  <a:cubicBezTo>
                    <a:pt x="80168" y="25341"/>
                    <a:pt x="80321" y="25353"/>
                    <a:pt x="80475" y="25377"/>
                  </a:cubicBezTo>
                  <a:cubicBezTo>
                    <a:pt x="81280" y="25505"/>
                    <a:pt x="82007" y="25925"/>
                    <a:pt x="82824" y="26007"/>
                  </a:cubicBezTo>
                  <a:cubicBezTo>
                    <a:pt x="82936" y="26019"/>
                    <a:pt x="83047" y="26024"/>
                    <a:pt x="83156" y="26024"/>
                  </a:cubicBezTo>
                  <a:cubicBezTo>
                    <a:pt x="84094" y="26024"/>
                    <a:pt x="84946" y="25615"/>
                    <a:pt x="85673" y="25015"/>
                  </a:cubicBezTo>
                  <a:cubicBezTo>
                    <a:pt x="86764" y="24119"/>
                    <a:pt x="87532" y="22900"/>
                    <a:pt x="88429" y="21827"/>
                  </a:cubicBezTo>
                  <a:cubicBezTo>
                    <a:pt x="89478" y="20571"/>
                    <a:pt x="90784" y="19574"/>
                    <a:pt x="92306" y="18960"/>
                  </a:cubicBezTo>
                  <a:cubicBezTo>
                    <a:pt x="93416" y="18511"/>
                    <a:pt x="94742" y="18281"/>
                    <a:pt x="95541" y="17307"/>
                  </a:cubicBezTo>
                  <a:cubicBezTo>
                    <a:pt x="96515" y="16118"/>
                    <a:pt x="96217" y="14342"/>
                    <a:pt x="96184" y="12924"/>
                  </a:cubicBezTo>
                  <a:cubicBezTo>
                    <a:pt x="96133" y="10715"/>
                    <a:pt x="96081" y="8504"/>
                    <a:pt x="96030" y="6295"/>
                  </a:cubicBezTo>
                  <a:cubicBezTo>
                    <a:pt x="95993" y="4777"/>
                    <a:pt x="95733" y="2841"/>
                    <a:pt x="96651" y="1502"/>
                  </a:cubicBezTo>
                  <a:cubicBezTo>
                    <a:pt x="97002" y="990"/>
                    <a:pt x="97383" y="793"/>
                    <a:pt x="97766" y="793"/>
                  </a:cubicBezTo>
                  <a:cubicBezTo>
                    <a:pt x="98633" y="793"/>
                    <a:pt x="99514" y="1804"/>
                    <a:pt x="100091" y="2480"/>
                  </a:cubicBezTo>
                  <a:cubicBezTo>
                    <a:pt x="100790" y="3299"/>
                    <a:pt x="101504" y="4022"/>
                    <a:pt x="102619" y="4152"/>
                  </a:cubicBezTo>
                  <a:cubicBezTo>
                    <a:pt x="102632" y="4153"/>
                    <a:pt x="102646" y="4154"/>
                    <a:pt x="102659" y="4154"/>
                  </a:cubicBezTo>
                  <a:cubicBezTo>
                    <a:pt x="102903" y="4154"/>
                    <a:pt x="103059" y="3870"/>
                    <a:pt x="103009" y="3653"/>
                  </a:cubicBezTo>
                  <a:cubicBezTo>
                    <a:pt x="102853" y="2972"/>
                    <a:pt x="103530" y="2572"/>
                    <a:pt x="104103" y="2572"/>
                  </a:cubicBezTo>
                  <a:cubicBezTo>
                    <a:pt x="104207" y="2572"/>
                    <a:pt x="104307" y="2585"/>
                    <a:pt x="104399" y="2612"/>
                  </a:cubicBezTo>
                  <a:cubicBezTo>
                    <a:pt x="104861" y="2747"/>
                    <a:pt x="105160" y="3071"/>
                    <a:pt x="105389" y="3489"/>
                  </a:cubicBezTo>
                  <a:cubicBezTo>
                    <a:pt x="105833" y="4295"/>
                    <a:pt x="105853" y="5257"/>
                    <a:pt x="105863" y="6152"/>
                  </a:cubicBezTo>
                  <a:cubicBezTo>
                    <a:pt x="105877" y="7492"/>
                    <a:pt x="105767" y="8930"/>
                    <a:pt x="106336" y="10183"/>
                  </a:cubicBezTo>
                  <a:cubicBezTo>
                    <a:pt x="106953" y="11542"/>
                    <a:pt x="108253" y="12068"/>
                    <a:pt x="109368" y="12935"/>
                  </a:cubicBezTo>
                  <a:cubicBezTo>
                    <a:pt x="110824" y="14067"/>
                    <a:pt x="111742" y="16182"/>
                    <a:pt x="110695" y="17893"/>
                  </a:cubicBezTo>
                  <a:cubicBezTo>
                    <a:pt x="110227" y="18656"/>
                    <a:pt x="109398" y="19278"/>
                    <a:pt x="108476" y="19321"/>
                  </a:cubicBezTo>
                  <a:cubicBezTo>
                    <a:pt x="108440" y="19322"/>
                    <a:pt x="108404" y="19323"/>
                    <a:pt x="108368" y="19323"/>
                  </a:cubicBezTo>
                  <a:cubicBezTo>
                    <a:pt x="107668" y="19323"/>
                    <a:pt x="106995" y="19025"/>
                    <a:pt x="106291" y="19025"/>
                  </a:cubicBezTo>
                  <a:cubicBezTo>
                    <a:pt x="106244" y="19025"/>
                    <a:pt x="106196" y="19027"/>
                    <a:pt x="106149" y="19030"/>
                  </a:cubicBezTo>
                  <a:cubicBezTo>
                    <a:pt x="104928" y="19104"/>
                    <a:pt x="103955" y="19941"/>
                    <a:pt x="103219" y="20847"/>
                  </a:cubicBezTo>
                  <a:cubicBezTo>
                    <a:pt x="102175" y="22135"/>
                    <a:pt x="101417" y="23670"/>
                    <a:pt x="100581" y="25094"/>
                  </a:cubicBezTo>
                  <a:cubicBezTo>
                    <a:pt x="99703" y="26589"/>
                    <a:pt x="98709" y="28030"/>
                    <a:pt x="98076" y="29654"/>
                  </a:cubicBezTo>
                  <a:cubicBezTo>
                    <a:pt x="97507" y="31106"/>
                    <a:pt x="97293" y="32598"/>
                    <a:pt x="97497" y="34148"/>
                  </a:cubicBezTo>
                  <a:cubicBezTo>
                    <a:pt x="97734" y="35950"/>
                    <a:pt x="98472" y="37676"/>
                    <a:pt x="98558" y="39498"/>
                  </a:cubicBezTo>
                  <a:cubicBezTo>
                    <a:pt x="98627" y="40938"/>
                    <a:pt x="98295" y="42665"/>
                    <a:pt x="97025" y="43532"/>
                  </a:cubicBezTo>
                  <a:cubicBezTo>
                    <a:pt x="95977" y="44247"/>
                    <a:pt x="94597" y="44147"/>
                    <a:pt x="93432" y="44561"/>
                  </a:cubicBezTo>
                  <a:cubicBezTo>
                    <a:pt x="92488" y="44899"/>
                    <a:pt x="91842" y="45538"/>
                    <a:pt x="91695" y="46557"/>
                  </a:cubicBezTo>
                  <a:cubicBezTo>
                    <a:pt x="91597" y="47256"/>
                    <a:pt x="91652" y="47896"/>
                    <a:pt x="91180" y="48466"/>
                  </a:cubicBezTo>
                  <a:cubicBezTo>
                    <a:pt x="90815" y="48907"/>
                    <a:pt x="90289" y="49195"/>
                    <a:pt x="89784" y="49445"/>
                  </a:cubicBezTo>
                  <a:cubicBezTo>
                    <a:pt x="88101" y="50281"/>
                    <a:pt x="85777" y="50809"/>
                    <a:pt x="85137" y="52830"/>
                  </a:cubicBezTo>
                  <a:cubicBezTo>
                    <a:pt x="84599" y="54529"/>
                    <a:pt x="85871" y="56544"/>
                    <a:pt x="84931" y="58122"/>
                  </a:cubicBezTo>
                  <a:cubicBezTo>
                    <a:pt x="84216" y="59321"/>
                    <a:pt x="82286" y="58531"/>
                    <a:pt x="81359" y="59716"/>
                  </a:cubicBezTo>
                  <a:cubicBezTo>
                    <a:pt x="80171" y="61231"/>
                    <a:pt x="81107" y="64083"/>
                    <a:pt x="79775" y="65438"/>
                  </a:cubicBezTo>
                  <a:cubicBezTo>
                    <a:pt x="79484" y="63915"/>
                    <a:pt x="79192" y="62390"/>
                    <a:pt x="78901" y="60867"/>
                  </a:cubicBezTo>
                  <a:cubicBezTo>
                    <a:pt x="78872" y="60722"/>
                    <a:pt x="78715" y="60615"/>
                    <a:pt x="78567" y="60615"/>
                  </a:cubicBezTo>
                  <a:cubicBezTo>
                    <a:pt x="78512" y="60615"/>
                    <a:pt x="78458" y="60629"/>
                    <a:pt x="78413" y="60662"/>
                  </a:cubicBezTo>
                  <a:cubicBezTo>
                    <a:pt x="76176" y="62227"/>
                    <a:pt x="75720" y="65044"/>
                    <a:pt x="76038" y="67601"/>
                  </a:cubicBezTo>
                  <a:cubicBezTo>
                    <a:pt x="76515" y="71464"/>
                    <a:pt x="79248" y="74954"/>
                    <a:pt x="78530" y="78964"/>
                  </a:cubicBezTo>
                  <a:cubicBezTo>
                    <a:pt x="78465" y="79326"/>
                    <a:pt x="78771" y="79568"/>
                    <a:pt x="79049" y="79568"/>
                  </a:cubicBezTo>
                  <a:cubicBezTo>
                    <a:pt x="79229" y="79568"/>
                    <a:pt x="79397" y="79466"/>
                    <a:pt x="79444" y="79229"/>
                  </a:cubicBezTo>
                  <a:cubicBezTo>
                    <a:pt x="80143" y="75722"/>
                    <a:pt x="78434" y="72610"/>
                    <a:pt x="77353" y="69379"/>
                  </a:cubicBezTo>
                  <a:cubicBezTo>
                    <a:pt x="76515" y="66868"/>
                    <a:pt x="76120" y="63422"/>
                    <a:pt x="78339" y="61547"/>
                  </a:cubicBezTo>
                  <a:cubicBezTo>
                    <a:pt x="78600" y="63111"/>
                    <a:pt x="78862" y="64675"/>
                    <a:pt x="79125" y="66238"/>
                  </a:cubicBezTo>
                  <a:cubicBezTo>
                    <a:pt x="79156" y="66426"/>
                    <a:pt x="79335" y="66528"/>
                    <a:pt x="79510" y="66528"/>
                  </a:cubicBezTo>
                  <a:cubicBezTo>
                    <a:pt x="79577" y="66528"/>
                    <a:pt x="79645" y="66512"/>
                    <a:pt x="79702" y="66481"/>
                  </a:cubicBezTo>
                  <a:cubicBezTo>
                    <a:pt x="81706" y="65407"/>
                    <a:pt x="81066" y="62711"/>
                    <a:pt x="81635" y="60893"/>
                  </a:cubicBezTo>
                  <a:cubicBezTo>
                    <a:pt x="82191" y="59127"/>
                    <a:pt x="83895" y="60158"/>
                    <a:pt x="85089" y="59282"/>
                  </a:cubicBezTo>
                  <a:cubicBezTo>
                    <a:pt x="86140" y="58510"/>
                    <a:pt x="86226" y="57016"/>
                    <a:pt x="86085" y="55840"/>
                  </a:cubicBezTo>
                  <a:cubicBezTo>
                    <a:pt x="85964" y="54829"/>
                    <a:pt x="85650" y="53676"/>
                    <a:pt x="86182" y="52727"/>
                  </a:cubicBezTo>
                  <a:cubicBezTo>
                    <a:pt x="86501" y="52159"/>
                    <a:pt x="87042" y="51781"/>
                    <a:pt x="87603" y="51473"/>
                  </a:cubicBezTo>
                  <a:cubicBezTo>
                    <a:pt x="88649" y="50901"/>
                    <a:pt x="89822" y="50583"/>
                    <a:pt x="90843" y="49965"/>
                  </a:cubicBezTo>
                  <a:cubicBezTo>
                    <a:pt x="91685" y="49455"/>
                    <a:pt x="92361" y="48736"/>
                    <a:pt x="92544" y="47743"/>
                  </a:cubicBezTo>
                  <a:cubicBezTo>
                    <a:pt x="92733" y="46721"/>
                    <a:pt x="92560" y="45915"/>
                    <a:pt x="93671" y="45471"/>
                  </a:cubicBezTo>
                  <a:cubicBezTo>
                    <a:pt x="94312" y="45214"/>
                    <a:pt x="95034" y="45155"/>
                    <a:pt x="95705" y="45009"/>
                  </a:cubicBezTo>
                  <a:cubicBezTo>
                    <a:pt x="98566" y="44387"/>
                    <a:pt x="99716" y="41854"/>
                    <a:pt x="99433" y="39077"/>
                  </a:cubicBezTo>
                  <a:cubicBezTo>
                    <a:pt x="99234" y="37108"/>
                    <a:pt x="98415" y="35253"/>
                    <a:pt x="98316" y="33269"/>
                  </a:cubicBezTo>
                  <a:cubicBezTo>
                    <a:pt x="98207" y="31110"/>
                    <a:pt x="99214" y="29116"/>
                    <a:pt x="100208" y="27264"/>
                  </a:cubicBezTo>
                  <a:cubicBezTo>
                    <a:pt x="101171" y="25464"/>
                    <a:pt x="102157" y="23617"/>
                    <a:pt x="103295" y="21921"/>
                  </a:cubicBezTo>
                  <a:cubicBezTo>
                    <a:pt x="103793" y="21179"/>
                    <a:pt x="104400" y="20413"/>
                    <a:pt x="105215" y="20002"/>
                  </a:cubicBezTo>
                  <a:cubicBezTo>
                    <a:pt x="105563" y="19826"/>
                    <a:pt x="105900" y="19767"/>
                    <a:pt x="106233" y="19767"/>
                  </a:cubicBezTo>
                  <a:cubicBezTo>
                    <a:pt x="106868" y="19767"/>
                    <a:pt x="107493" y="19983"/>
                    <a:pt x="108170" y="20021"/>
                  </a:cubicBezTo>
                  <a:cubicBezTo>
                    <a:pt x="108241" y="20025"/>
                    <a:pt x="108310" y="20027"/>
                    <a:pt x="108379" y="20027"/>
                  </a:cubicBezTo>
                  <a:cubicBezTo>
                    <a:pt x="111154" y="20027"/>
                    <a:pt x="112482" y="16804"/>
                    <a:pt x="111478" y="14475"/>
                  </a:cubicBezTo>
                  <a:cubicBezTo>
                    <a:pt x="111128" y="13659"/>
                    <a:pt x="110565" y="12943"/>
                    <a:pt x="109875" y="12384"/>
                  </a:cubicBezTo>
                  <a:cubicBezTo>
                    <a:pt x="109098" y="11754"/>
                    <a:pt x="108128" y="11350"/>
                    <a:pt x="107488" y="10560"/>
                  </a:cubicBezTo>
                  <a:cubicBezTo>
                    <a:pt x="106190" y="8960"/>
                    <a:pt x="106825" y="6632"/>
                    <a:pt x="106577" y="4742"/>
                  </a:cubicBezTo>
                  <a:cubicBezTo>
                    <a:pt x="106414" y="3513"/>
                    <a:pt x="105777" y="1964"/>
                    <a:pt x="104382" y="1753"/>
                  </a:cubicBezTo>
                  <a:cubicBezTo>
                    <a:pt x="104286" y="1739"/>
                    <a:pt x="104190" y="1732"/>
                    <a:pt x="104095" y="1732"/>
                  </a:cubicBezTo>
                  <a:cubicBezTo>
                    <a:pt x="103175" y="1732"/>
                    <a:pt x="102336" y="2388"/>
                    <a:pt x="102211" y="3262"/>
                  </a:cubicBezTo>
                  <a:cubicBezTo>
                    <a:pt x="100501" y="2688"/>
                    <a:pt x="99910" y="0"/>
                    <a:pt x="978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6"/>
            <p:cNvSpPr/>
            <p:nvPr/>
          </p:nvSpPr>
          <p:spPr>
            <a:xfrm>
              <a:off x="4554825" y="840300"/>
              <a:ext cx="2831950" cy="2022575"/>
            </a:xfrm>
            <a:custGeom>
              <a:avLst/>
              <a:gdLst/>
              <a:ahLst/>
              <a:cxnLst/>
              <a:rect l="l" t="t" r="r" b="b"/>
              <a:pathLst>
                <a:path w="113278" h="80903" extrusionOk="0">
                  <a:moveTo>
                    <a:pt x="98421" y="0"/>
                  </a:moveTo>
                  <a:cubicBezTo>
                    <a:pt x="98290" y="0"/>
                    <a:pt x="98154" y="9"/>
                    <a:pt x="98013" y="27"/>
                  </a:cubicBezTo>
                  <a:cubicBezTo>
                    <a:pt x="94929" y="429"/>
                    <a:pt x="95023" y="4414"/>
                    <a:pt x="95067" y="6329"/>
                  </a:cubicBezTo>
                  <a:lnTo>
                    <a:pt x="95205" y="12316"/>
                  </a:lnTo>
                  <a:cubicBezTo>
                    <a:pt x="95214" y="12648"/>
                    <a:pt x="95240" y="13015"/>
                    <a:pt x="95270" y="13403"/>
                  </a:cubicBezTo>
                  <a:cubicBezTo>
                    <a:pt x="95388" y="15007"/>
                    <a:pt x="95523" y="16825"/>
                    <a:pt x="94363" y="17470"/>
                  </a:cubicBezTo>
                  <a:cubicBezTo>
                    <a:pt x="93819" y="17772"/>
                    <a:pt x="93243" y="17989"/>
                    <a:pt x="92634" y="18218"/>
                  </a:cubicBezTo>
                  <a:cubicBezTo>
                    <a:pt x="91814" y="18526"/>
                    <a:pt x="90966" y="18845"/>
                    <a:pt x="90164" y="19397"/>
                  </a:cubicBezTo>
                  <a:cubicBezTo>
                    <a:pt x="88843" y="20309"/>
                    <a:pt x="87861" y="21496"/>
                    <a:pt x="87043" y="22539"/>
                  </a:cubicBezTo>
                  <a:lnTo>
                    <a:pt x="86820" y="22827"/>
                  </a:lnTo>
                  <a:cubicBezTo>
                    <a:pt x="86037" y="23839"/>
                    <a:pt x="85149" y="24985"/>
                    <a:pt x="84020" y="25173"/>
                  </a:cubicBezTo>
                  <a:cubicBezTo>
                    <a:pt x="83914" y="25190"/>
                    <a:pt x="83807" y="25198"/>
                    <a:pt x="83699" y="25198"/>
                  </a:cubicBezTo>
                  <a:cubicBezTo>
                    <a:pt x="83229" y="25198"/>
                    <a:pt x="82740" y="25048"/>
                    <a:pt x="82229" y="24890"/>
                  </a:cubicBezTo>
                  <a:cubicBezTo>
                    <a:pt x="81652" y="24711"/>
                    <a:pt x="81018" y="24514"/>
                    <a:pt x="80326" y="24514"/>
                  </a:cubicBezTo>
                  <a:cubicBezTo>
                    <a:pt x="80103" y="24514"/>
                    <a:pt x="79873" y="24534"/>
                    <a:pt x="79638" y="24582"/>
                  </a:cubicBezTo>
                  <a:cubicBezTo>
                    <a:pt x="78242" y="24865"/>
                    <a:pt x="77121" y="25765"/>
                    <a:pt x="76093" y="26663"/>
                  </a:cubicBezTo>
                  <a:lnTo>
                    <a:pt x="75814" y="26908"/>
                  </a:lnTo>
                  <a:cubicBezTo>
                    <a:pt x="74720" y="27867"/>
                    <a:pt x="73684" y="28773"/>
                    <a:pt x="72389" y="29357"/>
                  </a:cubicBezTo>
                  <a:cubicBezTo>
                    <a:pt x="71374" y="29814"/>
                    <a:pt x="70315" y="30124"/>
                    <a:pt x="69191" y="30453"/>
                  </a:cubicBezTo>
                  <a:cubicBezTo>
                    <a:pt x="68667" y="30607"/>
                    <a:pt x="68140" y="30760"/>
                    <a:pt x="67621" y="30930"/>
                  </a:cubicBezTo>
                  <a:cubicBezTo>
                    <a:pt x="66112" y="31422"/>
                    <a:pt x="64629" y="32126"/>
                    <a:pt x="62954" y="33145"/>
                  </a:cubicBezTo>
                  <a:cubicBezTo>
                    <a:pt x="61414" y="34081"/>
                    <a:pt x="59598" y="35192"/>
                    <a:pt x="57802" y="36332"/>
                  </a:cubicBezTo>
                  <a:cubicBezTo>
                    <a:pt x="56529" y="37139"/>
                    <a:pt x="55261" y="38082"/>
                    <a:pt x="54608" y="39500"/>
                  </a:cubicBezTo>
                  <a:cubicBezTo>
                    <a:pt x="53901" y="41039"/>
                    <a:pt x="54072" y="42602"/>
                    <a:pt x="55087" y="43898"/>
                  </a:cubicBezTo>
                  <a:lnTo>
                    <a:pt x="55151" y="43979"/>
                  </a:lnTo>
                  <a:cubicBezTo>
                    <a:pt x="55570" y="44512"/>
                    <a:pt x="55587" y="44607"/>
                    <a:pt x="55476" y="44816"/>
                  </a:cubicBezTo>
                  <a:cubicBezTo>
                    <a:pt x="55325" y="45110"/>
                    <a:pt x="54947" y="45372"/>
                    <a:pt x="54636" y="45568"/>
                  </a:cubicBezTo>
                  <a:cubicBezTo>
                    <a:pt x="54019" y="45956"/>
                    <a:pt x="53093" y="46318"/>
                    <a:pt x="52437" y="46318"/>
                  </a:cubicBezTo>
                  <a:cubicBezTo>
                    <a:pt x="52386" y="46318"/>
                    <a:pt x="52335" y="46316"/>
                    <a:pt x="52287" y="46311"/>
                  </a:cubicBezTo>
                  <a:cubicBezTo>
                    <a:pt x="51999" y="46281"/>
                    <a:pt x="51728" y="46099"/>
                    <a:pt x="51412" y="45885"/>
                  </a:cubicBezTo>
                  <a:cubicBezTo>
                    <a:pt x="51034" y="45630"/>
                    <a:pt x="50606" y="45342"/>
                    <a:pt x="50038" y="45248"/>
                  </a:cubicBezTo>
                  <a:cubicBezTo>
                    <a:pt x="49889" y="45224"/>
                    <a:pt x="49739" y="45212"/>
                    <a:pt x="49588" y="45212"/>
                  </a:cubicBezTo>
                  <a:cubicBezTo>
                    <a:pt x="49065" y="45212"/>
                    <a:pt x="48537" y="45359"/>
                    <a:pt x="48041" y="45648"/>
                  </a:cubicBezTo>
                  <a:cubicBezTo>
                    <a:pt x="47198" y="46140"/>
                    <a:pt x="46484" y="46971"/>
                    <a:pt x="45911" y="48124"/>
                  </a:cubicBezTo>
                  <a:lnTo>
                    <a:pt x="45706" y="47984"/>
                  </a:lnTo>
                  <a:cubicBezTo>
                    <a:pt x="45534" y="47867"/>
                    <a:pt x="45326" y="47808"/>
                    <a:pt x="45117" y="47808"/>
                  </a:cubicBezTo>
                  <a:cubicBezTo>
                    <a:pt x="44925" y="47808"/>
                    <a:pt x="44731" y="47857"/>
                    <a:pt x="44563" y="47958"/>
                  </a:cubicBezTo>
                  <a:cubicBezTo>
                    <a:pt x="44051" y="48262"/>
                    <a:pt x="43655" y="48637"/>
                    <a:pt x="43314" y="49042"/>
                  </a:cubicBezTo>
                  <a:cubicBezTo>
                    <a:pt x="43480" y="48530"/>
                    <a:pt x="43559" y="47992"/>
                    <a:pt x="43546" y="47454"/>
                  </a:cubicBezTo>
                  <a:cubicBezTo>
                    <a:pt x="43536" y="47181"/>
                    <a:pt x="43480" y="46918"/>
                    <a:pt x="43431" y="46686"/>
                  </a:cubicBezTo>
                  <a:cubicBezTo>
                    <a:pt x="43383" y="46451"/>
                    <a:pt x="43335" y="46229"/>
                    <a:pt x="43349" y="46059"/>
                  </a:cubicBezTo>
                  <a:cubicBezTo>
                    <a:pt x="43377" y="45727"/>
                    <a:pt x="43548" y="45561"/>
                    <a:pt x="43931" y="45214"/>
                  </a:cubicBezTo>
                  <a:lnTo>
                    <a:pt x="44094" y="45066"/>
                  </a:lnTo>
                  <a:cubicBezTo>
                    <a:pt x="46183" y="43120"/>
                    <a:pt x="46908" y="40260"/>
                    <a:pt x="46018" y="37643"/>
                  </a:cubicBezTo>
                  <a:cubicBezTo>
                    <a:pt x="46714" y="37078"/>
                    <a:pt x="47143" y="36295"/>
                    <a:pt x="47244" y="35387"/>
                  </a:cubicBezTo>
                  <a:cubicBezTo>
                    <a:pt x="47377" y="34167"/>
                    <a:pt x="46883" y="32912"/>
                    <a:pt x="45921" y="32027"/>
                  </a:cubicBezTo>
                  <a:cubicBezTo>
                    <a:pt x="45734" y="31854"/>
                    <a:pt x="45535" y="31693"/>
                    <a:pt x="45334" y="31533"/>
                  </a:cubicBezTo>
                  <a:cubicBezTo>
                    <a:pt x="44967" y="31241"/>
                    <a:pt x="44622" y="30963"/>
                    <a:pt x="44391" y="30620"/>
                  </a:cubicBezTo>
                  <a:cubicBezTo>
                    <a:pt x="44151" y="30264"/>
                    <a:pt x="44061" y="29928"/>
                    <a:pt x="44097" y="29782"/>
                  </a:cubicBezTo>
                  <a:cubicBezTo>
                    <a:pt x="44104" y="29757"/>
                    <a:pt x="44115" y="29713"/>
                    <a:pt x="44219" y="29657"/>
                  </a:cubicBezTo>
                  <a:cubicBezTo>
                    <a:pt x="44238" y="29645"/>
                    <a:pt x="44271" y="29639"/>
                    <a:pt x="44315" y="29639"/>
                  </a:cubicBezTo>
                  <a:cubicBezTo>
                    <a:pt x="44439" y="29639"/>
                    <a:pt x="44653" y="29689"/>
                    <a:pt x="44918" y="29823"/>
                  </a:cubicBezTo>
                  <a:cubicBezTo>
                    <a:pt x="45494" y="30116"/>
                    <a:pt x="45905" y="30662"/>
                    <a:pt x="46339" y="31239"/>
                  </a:cubicBezTo>
                  <a:cubicBezTo>
                    <a:pt x="46706" y="31729"/>
                    <a:pt x="47087" y="32234"/>
                    <a:pt x="47604" y="32649"/>
                  </a:cubicBezTo>
                  <a:cubicBezTo>
                    <a:pt x="48208" y="33131"/>
                    <a:pt x="48901" y="33382"/>
                    <a:pt x="49583" y="33382"/>
                  </a:cubicBezTo>
                  <a:cubicBezTo>
                    <a:pt x="49946" y="33382"/>
                    <a:pt x="50305" y="33311"/>
                    <a:pt x="50645" y="33167"/>
                  </a:cubicBezTo>
                  <a:cubicBezTo>
                    <a:pt x="51636" y="32749"/>
                    <a:pt x="52295" y="31788"/>
                    <a:pt x="52410" y="30597"/>
                  </a:cubicBezTo>
                  <a:cubicBezTo>
                    <a:pt x="52547" y="29171"/>
                    <a:pt x="51983" y="27268"/>
                    <a:pt x="48648" y="26087"/>
                  </a:cubicBezTo>
                  <a:cubicBezTo>
                    <a:pt x="48762" y="25187"/>
                    <a:pt x="48487" y="24227"/>
                    <a:pt x="47870" y="23452"/>
                  </a:cubicBezTo>
                  <a:cubicBezTo>
                    <a:pt x="47239" y="22660"/>
                    <a:pt x="46341" y="22214"/>
                    <a:pt x="45419" y="22214"/>
                  </a:cubicBezTo>
                  <a:cubicBezTo>
                    <a:pt x="45296" y="22214"/>
                    <a:pt x="45173" y="22222"/>
                    <a:pt x="45049" y="22238"/>
                  </a:cubicBezTo>
                  <a:cubicBezTo>
                    <a:pt x="44359" y="22329"/>
                    <a:pt x="43799" y="22674"/>
                    <a:pt x="43306" y="22978"/>
                  </a:cubicBezTo>
                  <a:lnTo>
                    <a:pt x="43151" y="23074"/>
                  </a:lnTo>
                  <a:cubicBezTo>
                    <a:pt x="42754" y="23316"/>
                    <a:pt x="42438" y="23435"/>
                    <a:pt x="42111" y="23435"/>
                  </a:cubicBezTo>
                  <a:cubicBezTo>
                    <a:pt x="41826" y="23435"/>
                    <a:pt x="41534" y="23344"/>
                    <a:pt x="41172" y="23166"/>
                  </a:cubicBezTo>
                  <a:cubicBezTo>
                    <a:pt x="40970" y="23066"/>
                    <a:pt x="40766" y="22949"/>
                    <a:pt x="40561" y="22832"/>
                  </a:cubicBezTo>
                  <a:cubicBezTo>
                    <a:pt x="39850" y="22429"/>
                    <a:pt x="39064" y="21982"/>
                    <a:pt x="38150" y="21982"/>
                  </a:cubicBezTo>
                  <a:cubicBezTo>
                    <a:pt x="37948" y="21982"/>
                    <a:pt x="37740" y="22004"/>
                    <a:pt x="37526" y="22052"/>
                  </a:cubicBezTo>
                  <a:cubicBezTo>
                    <a:pt x="37154" y="22136"/>
                    <a:pt x="36843" y="22320"/>
                    <a:pt x="36570" y="22483"/>
                  </a:cubicBezTo>
                  <a:cubicBezTo>
                    <a:pt x="36245" y="22676"/>
                    <a:pt x="36093" y="22748"/>
                    <a:pt x="35986" y="22748"/>
                  </a:cubicBezTo>
                  <a:cubicBezTo>
                    <a:pt x="35914" y="22748"/>
                    <a:pt x="35863" y="22716"/>
                    <a:pt x="35794" y="22666"/>
                  </a:cubicBezTo>
                  <a:cubicBezTo>
                    <a:pt x="35674" y="22577"/>
                    <a:pt x="35476" y="22222"/>
                    <a:pt x="35348" y="21985"/>
                  </a:cubicBezTo>
                  <a:cubicBezTo>
                    <a:pt x="35190" y="21699"/>
                    <a:pt x="35025" y="21401"/>
                    <a:pt x="34823" y="21169"/>
                  </a:cubicBezTo>
                  <a:cubicBezTo>
                    <a:pt x="34155" y="20398"/>
                    <a:pt x="33369" y="19772"/>
                    <a:pt x="32607" y="19169"/>
                  </a:cubicBezTo>
                  <a:cubicBezTo>
                    <a:pt x="32270" y="18901"/>
                    <a:pt x="31933" y="18633"/>
                    <a:pt x="31607" y="18353"/>
                  </a:cubicBezTo>
                  <a:cubicBezTo>
                    <a:pt x="30431" y="17341"/>
                    <a:pt x="29829" y="16363"/>
                    <a:pt x="29390" y="14742"/>
                  </a:cubicBezTo>
                  <a:cubicBezTo>
                    <a:pt x="28938" y="13075"/>
                    <a:pt x="28018" y="12083"/>
                    <a:pt x="26582" y="11709"/>
                  </a:cubicBezTo>
                  <a:cubicBezTo>
                    <a:pt x="25464" y="11418"/>
                    <a:pt x="24299" y="11408"/>
                    <a:pt x="23172" y="11400"/>
                  </a:cubicBezTo>
                  <a:cubicBezTo>
                    <a:pt x="22394" y="11395"/>
                    <a:pt x="21659" y="11388"/>
                    <a:pt x="20950" y="11296"/>
                  </a:cubicBezTo>
                  <a:cubicBezTo>
                    <a:pt x="19216" y="11071"/>
                    <a:pt x="17453" y="10627"/>
                    <a:pt x="15701" y="9976"/>
                  </a:cubicBezTo>
                  <a:cubicBezTo>
                    <a:pt x="15872" y="9201"/>
                    <a:pt x="15675" y="8337"/>
                    <a:pt x="15137" y="7683"/>
                  </a:cubicBezTo>
                  <a:cubicBezTo>
                    <a:pt x="14662" y="7102"/>
                    <a:pt x="14005" y="6776"/>
                    <a:pt x="13242" y="6737"/>
                  </a:cubicBezTo>
                  <a:cubicBezTo>
                    <a:pt x="13192" y="6734"/>
                    <a:pt x="13142" y="6733"/>
                    <a:pt x="13092" y="6733"/>
                  </a:cubicBezTo>
                  <a:cubicBezTo>
                    <a:pt x="12118" y="6733"/>
                    <a:pt x="11016" y="7209"/>
                    <a:pt x="10247" y="7970"/>
                  </a:cubicBezTo>
                  <a:cubicBezTo>
                    <a:pt x="9607" y="8604"/>
                    <a:pt x="9193" y="9362"/>
                    <a:pt x="8793" y="10096"/>
                  </a:cubicBezTo>
                  <a:cubicBezTo>
                    <a:pt x="8709" y="10250"/>
                    <a:pt x="8625" y="10403"/>
                    <a:pt x="8539" y="10555"/>
                  </a:cubicBezTo>
                  <a:cubicBezTo>
                    <a:pt x="8026" y="11464"/>
                    <a:pt x="7429" y="12211"/>
                    <a:pt x="6715" y="12838"/>
                  </a:cubicBezTo>
                  <a:cubicBezTo>
                    <a:pt x="5179" y="14183"/>
                    <a:pt x="3184" y="14928"/>
                    <a:pt x="1096" y="14937"/>
                  </a:cubicBezTo>
                  <a:cubicBezTo>
                    <a:pt x="481" y="14938"/>
                    <a:pt x="1" y="15428"/>
                    <a:pt x="3" y="16053"/>
                  </a:cubicBezTo>
                  <a:cubicBezTo>
                    <a:pt x="3" y="16678"/>
                    <a:pt x="471" y="17149"/>
                    <a:pt x="1088" y="17149"/>
                  </a:cubicBezTo>
                  <a:cubicBezTo>
                    <a:pt x="3952" y="17149"/>
                    <a:pt x="6737" y="16007"/>
                    <a:pt x="8730" y="14017"/>
                  </a:cubicBezTo>
                  <a:cubicBezTo>
                    <a:pt x="9586" y="13163"/>
                    <a:pt x="10160" y="12183"/>
                    <a:pt x="10712" y="11236"/>
                  </a:cubicBezTo>
                  <a:cubicBezTo>
                    <a:pt x="10862" y="10982"/>
                    <a:pt x="11012" y="10726"/>
                    <a:pt x="11168" y="10469"/>
                  </a:cubicBezTo>
                  <a:cubicBezTo>
                    <a:pt x="11709" y="9584"/>
                    <a:pt x="12226" y="9125"/>
                    <a:pt x="12793" y="9020"/>
                  </a:cubicBezTo>
                  <a:cubicBezTo>
                    <a:pt x="12859" y="9008"/>
                    <a:pt x="12931" y="9000"/>
                    <a:pt x="13004" y="9000"/>
                  </a:cubicBezTo>
                  <a:cubicBezTo>
                    <a:pt x="13173" y="9000"/>
                    <a:pt x="13344" y="9045"/>
                    <a:pt x="13440" y="9201"/>
                  </a:cubicBezTo>
                  <a:cubicBezTo>
                    <a:pt x="13507" y="9309"/>
                    <a:pt x="13520" y="9426"/>
                    <a:pt x="13505" y="9489"/>
                  </a:cubicBezTo>
                  <a:cubicBezTo>
                    <a:pt x="13500" y="9515"/>
                    <a:pt x="13484" y="9536"/>
                    <a:pt x="13461" y="9546"/>
                  </a:cubicBezTo>
                  <a:cubicBezTo>
                    <a:pt x="13089" y="9770"/>
                    <a:pt x="12884" y="10153"/>
                    <a:pt x="12912" y="10573"/>
                  </a:cubicBezTo>
                  <a:cubicBezTo>
                    <a:pt x="12943" y="11007"/>
                    <a:pt x="13229" y="11402"/>
                    <a:pt x="13642" y="11579"/>
                  </a:cubicBezTo>
                  <a:cubicBezTo>
                    <a:pt x="16902" y="12976"/>
                    <a:pt x="20320" y="13696"/>
                    <a:pt x="23799" y="13723"/>
                  </a:cubicBezTo>
                  <a:lnTo>
                    <a:pt x="23990" y="13724"/>
                  </a:lnTo>
                  <a:cubicBezTo>
                    <a:pt x="25781" y="13734"/>
                    <a:pt x="26816" y="13806"/>
                    <a:pt x="27227" y="15168"/>
                  </a:cubicBezTo>
                  <a:lnTo>
                    <a:pt x="27301" y="15420"/>
                  </a:lnTo>
                  <a:cubicBezTo>
                    <a:pt x="27645" y="16567"/>
                    <a:pt x="27969" y="17649"/>
                    <a:pt x="28860" y="18688"/>
                  </a:cubicBezTo>
                  <a:cubicBezTo>
                    <a:pt x="29523" y="19463"/>
                    <a:pt x="30313" y="20083"/>
                    <a:pt x="31076" y="20684"/>
                  </a:cubicBezTo>
                  <a:cubicBezTo>
                    <a:pt x="31301" y="20860"/>
                    <a:pt x="31525" y="21036"/>
                    <a:pt x="31746" y="21217"/>
                  </a:cubicBezTo>
                  <a:cubicBezTo>
                    <a:pt x="32193" y="21580"/>
                    <a:pt x="32662" y="21977"/>
                    <a:pt x="33060" y="22409"/>
                  </a:cubicBezTo>
                  <a:cubicBezTo>
                    <a:pt x="33310" y="22679"/>
                    <a:pt x="33509" y="22995"/>
                    <a:pt x="33719" y="23329"/>
                  </a:cubicBezTo>
                  <a:cubicBezTo>
                    <a:pt x="33882" y="23587"/>
                    <a:pt x="34050" y="23855"/>
                    <a:pt x="34252" y="24117"/>
                  </a:cubicBezTo>
                  <a:cubicBezTo>
                    <a:pt x="34597" y="24564"/>
                    <a:pt x="35116" y="24982"/>
                    <a:pt x="35856" y="24982"/>
                  </a:cubicBezTo>
                  <a:cubicBezTo>
                    <a:pt x="36294" y="24982"/>
                    <a:pt x="36808" y="24836"/>
                    <a:pt x="37409" y="24464"/>
                  </a:cubicBezTo>
                  <a:cubicBezTo>
                    <a:pt x="37695" y="24287"/>
                    <a:pt x="37943" y="24209"/>
                    <a:pt x="38193" y="24209"/>
                  </a:cubicBezTo>
                  <a:cubicBezTo>
                    <a:pt x="38611" y="24209"/>
                    <a:pt x="39032" y="24427"/>
                    <a:pt x="39636" y="24761"/>
                  </a:cubicBezTo>
                  <a:cubicBezTo>
                    <a:pt x="39968" y="24947"/>
                    <a:pt x="40312" y="25138"/>
                    <a:pt x="40700" y="25296"/>
                  </a:cubicBezTo>
                  <a:cubicBezTo>
                    <a:pt x="41192" y="25498"/>
                    <a:pt x="41647" y="25581"/>
                    <a:pt x="42071" y="25581"/>
                  </a:cubicBezTo>
                  <a:cubicBezTo>
                    <a:pt x="43020" y="25581"/>
                    <a:pt x="43812" y="25165"/>
                    <a:pt x="44508" y="24742"/>
                  </a:cubicBezTo>
                  <a:cubicBezTo>
                    <a:pt x="44918" y="24491"/>
                    <a:pt x="45222" y="24388"/>
                    <a:pt x="45468" y="24388"/>
                  </a:cubicBezTo>
                  <a:cubicBezTo>
                    <a:pt x="45735" y="24388"/>
                    <a:pt x="45932" y="24511"/>
                    <a:pt x="46120" y="24701"/>
                  </a:cubicBezTo>
                  <a:cubicBezTo>
                    <a:pt x="46495" y="25079"/>
                    <a:pt x="46722" y="25691"/>
                    <a:pt x="46380" y="26207"/>
                  </a:cubicBezTo>
                  <a:cubicBezTo>
                    <a:pt x="46199" y="26490"/>
                    <a:pt x="46163" y="26844"/>
                    <a:pt x="46285" y="27156"/>
                  </a:cubicBezTo>
                  <a:cubicBezTo>
                    <a:pt x="46405" y="27477"/>
                    <a:pt x="46671" y="27719"/>
                    <a:pt x="47000" y="27809"/>
                  </a:cubicBezTo>
                  <a:cubicBezTo>
                    <a:pt x="48041" y="28084"/>
                    <a:pt x="49466" y="28461"/>
                    <a:pt x="50071" y="29430"/>
                  </a:cubicBezTo>
                  <a:cubicBezTo>
                    <a:pt x="50316" y="29821"/>
                    <a:pt x="50356" y="30479"/>
                    <a:pt x="50160" y="30897"/>
                  </a:cubicBezTo>
                  <a:cubicBezTo>
                    <a:pt x="50020" y="31198"/>
                    <a:pt x="49816" y="31257"/>
                    <a:pt x="49675" y="31278"/>
                  </a:cubicBezTo>
                  <a:cubicBezTo>
                    <a:pt x="49642" y="31283"/>
                    <a:pt x="49609" y="31285"/>
                    <a:pt x="49577" y="31285"/>
                  </a:cubicBezTo>
                  <a:cubicBezTo>
                    <a:pt x="49021" y="31285"/>
                    <a:pt x="48529" y="30660"/>
                    <a:pt x="47941" y="29847"/>
                  </a:cubicBezTo>
                  <a:cubicBezTo>
                    <a:pt x="47798" y="29652"/>
                    <a:pt x="47662" y="29464"/>
                    <a:pt x="47532" y="29305"/>
                  </a:cubicBezTo>
                  <a:cubicBezTo>
                    <a:pt x="46768" y="28362"/>
                    <a:pt x="45831" y="27744"/>
                    <a:pt x="44890" y="27566"/>
                  </a:cubicBezTo>
                  <a:cubicBezTo>
                    <a:pt x="44709" y="27532"/>
                    <a:pt x="44532" y="27516"/>
                    <a:pt x="44359" y="27516"/>
                  </a:cubicBezTo>
                  <a:cubicBezTo>
                    <a:pt x="43632" y="27516"/>
                    <a:pt x="42990" y="27811"/>
                    <a:pt x="42546" y="28365"/>
                  </a:cubicBezTo>
                  <a:cubicBezTo>
                    <a:pt x="41946" y="29115"/>
                    <a:pt x="41832" y="30181"/>
                    <a:pt x="42251" y="31150"/>
                  </a:cubicBezTo>
                  <a:cubicBezTo>
                    <a:pt x="42628" y="32022"/>
                    <a:pt x="43301" y="32581"/>
                    <a:pt x="43895" y="33075"/>
                  </a:cubicBezTo>
                  <a:cubicBezTo>
                    <a:pt x="44169" y="33302"/>
                    <a:pt x="44429" y="33517"/>
                    <a:pt x="44658" y="33757"/>
                  </a:cubicBezTo>
                  <a:cubicBezTo>
                    <a:pt x="45051" y="34165"/>
                    <a:pt x="45219" y="34683"/>
                    <a:pt x="45120" y="35177"/>
                  </a:cubicBezTo>
                  <a:cubicBezTo>
                    <a:pt x="45026" y="35649"/>
                    <a:pt x="44706" y="36027"/>
                    <a:pt x="44214" y="36244"/>
                  </a:cubicBezTo>
                  <a:cubicBezTo>
                    <a:pt x="43964" y="36355"/>
                    <a:pt x="43773" y="36563"/>
                    <a:pt x="43683" y="36822"/>
                  </a:cubicBezTo>
                  <a:cubicBezTo>
                    <a:pt x="43582" y="37111"/>
                    <a:pt x="43600" y="37429"/>
                    <a:pt x="43737" y="37703"/>
                  </a:cubicBezTo>
                  <a:cubicBezTo>
                    <a:pt x="44293" y="38804"/>
                    <a:pt x="44408" y="40075"/>
                    <a:pt x="44059" y="41258"/>
                  </a:cubicBezTo>
                  <a:cubicBezTo>
                    <a:pt x="43796" y="42159"/>
                    <a:pt x="43284" y="42697"/>
                    <a:pt x="42636" y="43380"/>
                  </a:cubicBezTo>
                  <a:cubicBezTo>
                    <a:pt x="42403" y="43625"/>
                    <a:pt x="42164" y="43875"/>
                    <a:pt x="41929" y="44153"/>
                  </a:cubicBezTo>
                  <a:cubicBezTo>
                    <a:pt x="41133" y="45089"/>
                    <a:pt x="41237" y="45985"/>
                    <a:pt x="41329" y="46777"/>
                  </a:cubicBezTo>
                  <a:cubicBezTo>
                    <a:pt x="41365" y="47097"/>
                    <a:pt x="41401" y="47398"/>
                    <a:pt x="41385" y="47717"/>
                  </a:cubicBezTo>
                  <a:cubicBezTo>
                    <a:pt x="41327" y="48903"/>
                    <a:pt x="40437" y="49935"/>
                    <a:pt x="39222" y="50228"/>
                  </a:cubicBezTo>
                  <a:cubicBezTo>
                    <a:pt x="38741" y="50349"/>
                    <a:pt x="38402" y="50782"/>
                    <a:pt x="38401" y="51279"/>
                  </a:cubicBezTo>
                  <a:cubicBezTo>
                    <a:pt x="38406" y="51994"/>
                    <a:pt x="38713" y="52613"/>
                    <a:pt x="39269" y="53016"/>
                  </a:cubicBezTo>
                  <a:cubicBezTo>
                    <a:pt x="39725" y="53348"/>
                    <a:pt x="40336" y="53521"/>
                    <a:pt x="40970" y="53521"/>
                  </a:cubicBezTo>
                  <a:cubicBezTo>
                    <a:pt x="41323" y="53521"/>
                    <a:pt x="41683" y="53468"/>
                    <a:pt x="42028" y="53358"/>
                  </a:cubicBezTo>
                  <a:cubicBezTo>
                    <a:pt x="42939" y="53068"/>
                    <a:pt x="43511" y="52423"/>
                    <a:pt x="43993" y="51772"/>
                  </a:cubicBezTo>
                  <a:cubicBezTo>
                    <a:pt x="44130" y="51589"/>
                    <a:pt x="44258" y="51400"/>
                    <a:pt x="44385" y="51210"/>
                  </a:cubicBezTo>
                  <a:cubicBezTo>
                    <a:pt x="44610" y="50879"/>
                    <a:pt x="44822" y="50565"/>
                    <a:pt x="45069" y="50300"/>
                  </a:cubicBezTo>
                  <a:cubicBezTo>
                    <a:pt x="45107" y="50259"/>
                    <a:pt x="45137" y="50236"/>
                    <a:pt x="45145" y="50223"/>
                  </a:cubicBezTo>
                  <a:cubicBezTo>
                    <a:pt x="45229" y="50262"/>
                    <a:pt x="45393" y="50382"/>
                    <a:pt x="45505" y="50468"/>
                  </a:cubicBezTo>
                  <a:cubicBezTo>
                    <a:pt x="45602" y="50538"/>
                    <a:pt x="45702" y="50614"/>
                    <a:pt x="45809" y="50686"/>
                  </a:cubicBezTo>
                  <a:cubicBezTo>
                    <a:pt x="45983" y="50806"/>
                    <a:pt x="46188" y="50868"/>
                    <a:pt x="46395" y="50868"/>
                  </a:cubicBezTo>
                  <a:cubicBezTo>
                    <a:pt x="46506" y="50868"/>
                    <a:pt x="46619" y="50850"/>
                    <a:pt x="46727" y="50813"/>
                  </a:cubicBezTo>
                  <a:cubicBezTo>
                    <a:pt x="47061" y="50701"/>
                    <a:pt x="47326" y="50441"/>
                    <a:pt x="47441" y="50109"/>
                  </a:cubicBezTo>
                  <a:cubicBezTo>
                    <a:pt x="47790" y="49104"/>
                    <a:pt x="48463" y="47816"/>
                    <a:pt x="49209" y="47489"/>
                  </a:cubicBezTo>
                  <a:cubicBezTo>
                    <a:pt x="49321" y="47440"/>
                    <a:pt x="49428" y="47415"/>
                    <a:pt x="49537" y="47415"/>
                  </a:cubicBezTo>
                  <a:cubicBezTo>
                    <a:pt x="49652" y="47415"/>
                    <a:pt x="49768" y="47442"/>
                    <a:pt x="49894" y="47497"/>
                  </a:cubicBezTo>
                  <a:cubicBezTo>
                    <a:pt x="50073" y="47574"/>
                    <a:pt x="50249" y="47698"/>
                    <a:pt x="50436" y="47829"/>
                  </a:cubicBezTo>
                  <a:cubicBezTo>
                    <a:pt x="50760" y="48056"/>
                    <a:pt x="51127" y="48311"/>
                    <a:pt x="51624" y="48426"/>
                  </a:cubicBezTo>
                  <a:cubicBezTo>
                    <a:pt x="51855" y="48479"/>
                    <a:pt x="52088" y="48501"/>
                    <a:pt x="52319" y="48501"/>
                  </a:cubicBezTo>
                  <a:cubicBezTo>
                    <a:pt x="52836" y="48501"/>
                    <a:pt x="53343" y="48392"/>
                    <a:pt x="53797" y="48273"/>
                  </a:cubicBezTo>
                  <a:cubicBezTo>
                    <a:pt x="55297" y="47880"/>
                    <a:pt x="57131" y="46793"/>
                    <a:pt x="57615" y="45336"/>
                  </a:cubicBezTo>
                  <a:cubicBezTo>
                    <a:pt x="57812" y="44742"/>
                    <a:pt x="57878" y="43819"/>
                    <a:pt x="57067" y="42799"/>
                  </a:cubicBezTo>
                  <a:cubicBezTo>
                    <a:pt x="56424" y="41992"/>
                    <a:pt x="56277" y="41518"/>
                    <a:pt x="56463" y="40850"/>
                  </a:cubicBezTo>
                  <a:cubicBezTo>
                    <a:pt x="56644" y="40209"/>
                    <a:pt x="57092" y="39605"/>
                    <a:pt x="57835" y="39003"/>
                  </a:cubicBezTo>
                  <a:cubicBezTo>
                    <a:pt x="58829" y="38198"/>
                    <a:pt x="59988" y="37509"/>
                    <a:pt x="61110" y="36840"/>
                  </a:cubicBezTo>
                  <a:cubicBezTo>
                    <a:pt x="61574" y="36565"/>
                    <a:pt x="62035" y="36289"/>
                    <a:pt x="62485" y="36007"/>
                  </a:cubicBezTo>
                  <a:lnTo>
                    <a:pt x="63105" y="35618"/>
                  </a:lnTo>
                  <a:cubicBezTo>
                    <a:pt x="64443" y="34772"/>
                    <a:pt x="65826" y="33897"/>
                    <a:pt x="67293" y="33326"/>
                  </a:cubicBezTo>
                  <a:cubicBezTo>
                    <a:pt x="68119" y="33004"/>
                    <a:pt x="68997" y="32746"/>
                    <a:pt x="69846" y="32496"/>
                  </a:cubicBezTo>
                  <a:cubicBezTo>
                    <a:pt x="70524" y="32297"/>
                    <a:pt x="71225" y="32091"/>
                    <a:pt x="71910" y="31851"/>
                  </a:cubicBezTo>
                  <a:cubicBezTo>
                    <a:pt x="73470" y="31303"/>
                    <a:pt x="74680" y="30667"/>
                    <a:pt x="75720" y="29846"/>
                  </a:cubicBezTo>
                  <a:cubicBezTo>
                    <a:pt x="76153" y="29505"/>
                    <a:pt x="76562" y="29134"/>
                    <a:pt x="76959" y="28775"/>
                  </a:cubicBezTo>
                  <a:cubicBezTo>
                    <a:pt x="77658" y="28140"/>
                    <a:pt x="78319" y="27541"/>
                    <a:pt x="79082" y="27109"/>
                  </a:cubicBezTo>
                  <a:cubicBezTo>
                    <a:pt x="79602" y="26816"/>
                    <a:pt x="80072" y="26675"/>
                    <a:pt x="80532" y="26675"/>
                  </a:cubicBezTo>
                  <a:cubicBezTo>
                    <a:pt x="80651" y="26675"/>
                    <a:pt x="80769" y="26684"/>
                    <a:pt x="80887" y="26702"/>
                  </a:cubicBezTo>
                  <a:cubicBezTo>
                    <a:pt x="81204" y="26752"/>
                    <a:pt x="81525" y="26862"/>
                    <a:pt x="81864" y="26979"/>
                  </a:cubicBezTo>
                  <a:cubicBezTo>
                    <a:pt x="82305" y="27128"/>
                    <a:pt x="82762" y="27285"/>
                    <a:pt x="83275" y="27337"/>
                  </a:cubicBezTo>
                  <a:cubicBezTo>
                    <a:pt x="83408" y="27351"/>
                    <a:pt x="83541" y="27358"/>
                    <a:pt x="83674" y="27358"/>
                  </a:cubicBezTo>
                  <a:cubicBezTo>
                    <a:pt x="84684" y="27358"/>
                    <a:pt x="85690" y="26959"/>
                    <a:pt x="86617" y="26196"/>
                  </a:cubicBezTo>
                  <a:cubicBezTo>
                    <a:pt x="87443" y="25516"/>
                    <a:pt x="88083" y="24684"/>
                    <a:pt x="88701" y="23878"/>
                  </a:cubicBezTo>
                  <a:cubicBezTo>
                    <a:pt x="88952" y="23554"/>
                    <a:pt x="89200" y="23232"/>
                    <a:pt x="89460" y="22921"/>
                  </a:cubicBezTo>
                  <a:cubicBezTo>
                    <a:pt x="90478" y="21702"/>
                    <a:pt x="91694" y="20801"/>
                    <a:pt x="93075" y="20243"/>
                  </a:cubicBezTo>
                  <a:cubicBezTo>
                    <a:pt x="93330" y="20139"/>
                    <a:pt x="93598" y="20049"/>
                    <a:pt x="93868" y="19958"/>
                  </a:cubicBezTo>
                  <a:cubicBezTo>
                    <a:pt x="94796" y="19641"/>
                    <a:pt x="95849" y="19282"/>
                    <a:pt x="96576" y="18396"/>
                  </a:cubicBezTo>
                  <a:cubicBezTo>
                    <a:pt x="97554" y="17202"/>
                    <a:pt x="97469" y="15581"/>
                    <a:pt x="97401" y="14279"/>
                  </a:cubicBezTo>
                  <a:cubicBezTo>
                    <a:pt x="97390" y="14037"/>
                    <a:pt x="97377" y="13800"/>
                    <a:pt x="97372" y="13571"/>
                  </a:cubicBezTo>
                  <a:lnTo>
                    <a:pt x="97217" y="6942"/>
                  </a:lnTo>
                  <a:cubicBezTo>
                    <a:pt x="97210" y="6707"/>
                    <a:pt x="97201" y="6462"/>
                    <a:pt x="97189" y="6212"/>
                  </a:cubicBezTo>
                  <a:cubicBezTo>
                    <a:pt x="97133" y="4937"/>
                    <a:pt x="97069" y="3495"/>
                    <a:pt x="97722" y="2544"/>
                  </a:cubicBezTo>
                  <a:cubicBezTo>
                    <a:pt x="97906" y="2276"/>
                    <a:pt x="98087" y="2134"/>
                    <a:pt x="98263" y="2126"/>
                  </a:cubicBezTo>
                  <a:cubicBezTo>
                    <a:pt x="98268" y="2126"/>
                    <a:pt x="98272" y="2126"/>
                    <a:pt x="98276" y="2126"/>
                  </a:cubicBezTo>
                  <a:cubicBezTo>
                    <a:pt x="98876" y="2126"/>
                    <a:pt x="99725" y="3138"/>
                    <a:pt x="100101" y="3579"/>
                  </a:cubicBezTo>
                  <a:cubicBezTo>
                    <a:pt x="100847" y="4452"/>
                    <a:pt x="101693" y="5321"/>
                    <a:pt x="103060" y="5480"/>
                  </a:cubicBezTo>
                  <a:cubicBezTo>
                    <a:pt x="103099" y="5485"/>
                    <a:pt x="103138" y="5487"/>
                    <a:pt x="103178" y="5487"/>
                  </a:cubicBezTo>
                  <a:cubicBezTo>
                    <a:pt x="103459" y="5487"/>
                    <a:pt x="103731" y="5365"/>
                    <a:pt x="103920" y="5149"/>
                  </a:cubicBezTo>
                  <a:cubicBezTo>
                    <a:pt x="104158" y="4881"/>
                    <a:pt x="104254" y="4516"/>
                    <a:pt x="104178" y="4167"/>
                  </a:cubicBezTo>
                  <a:cubicBezTo>
                    <a:pt x="104167" y="4112"/>
                    <a:pt x="104170" y="4090"/>
                    <a:pt x="104216" y="4046"/>
                  </a:cubicBezTo>
                  <a:cubicBezTo>
                    <a:pt x="104315" y="3953"/>
                    <a:pt x="104490" y="3903"/>
                    <a:pt x="104624" y="3903"/>
                  </a:cubicBezTo>
                  <a:cubicBezTo>
                    <a:pt x="104663" y="3903"/>
                    <a:pt x="104698" y="3907"/>
                    <a:pt x="104728" y="3916"/>
                  </a:cubicBezTo>
                  <a:cubicBezTo>
                    <a:pt x="104968" y="3987"/>
                    <a:pt x="105145" y="4154"/>
                    <a:pt x="105321" y="4475"/>
                  </a:cubicBezTo>
                  <a:cubicBezTo>
                    <a:pt x="105692" y="5149"/>
                    <a:pt x="105703" y="6038"/>
                    <a:pt x="105713" y="6822"/>
                  </a:cubicBezTo>
                  <a:cubicBezTo>
                    <a:pt x="105715" y="7030"/>
                    <a:pt x="105715" y="7238"/>
                    <a:pt x="105715" y="7449"/>
                  </a:cubicBezTo>
                  <a:cubicBezTo>
                    <a:pt x="105710" y="8671"/>
                    <a:pt x="105706" y="9933"/>
                    <a:pt x="106248" y="11124"/>
                  </a:cubicBezTo>
                  <a:cubicBezTo>
                    <a:pt x="106779" y="12296"/>
                    <a:pt x="107708" y="12915"/>
                    <a:pt x="108606" y="13515"/>
                  </a:cubicBezTo>
                  <a:cubicBezTo>
                    <a:pt x="108897" y="13709"/>
                    <a:pt x="109193" y="13907"/>
                    <a:pt x="109476" y="14126"/>
                  </a:cubicBezTo>
                  <a:cubicBezTo>
                    <a:pt x="110679" y="15060"/>
                    <a:pt x="111498" y="16810"/>
                    <a:pt x="110644" y="18207"/>
                  </a:cubicBezTo>
                  <a:cubicBezTo>
                    <a:pt x="110248" y="18853"/>
                    <a:pt x="109590" y="19289"/>
                    <a:pt x="108965" y="19317"/>
                  </a:cubicBezTo>
                  <a:cubicBezTo>
                    <a:pt x="108934" y="19319"/>
                    <a:pt x="108903" y="19320"/>
                    <a:pt x="108872" y="19320"/>
                  </a:cubicBezTo>
                  <a:cubicBezTo>
                    <a:pt x="108600" y="19320"/>
                    <a:pt x="108302" y="19253"/>
                    <a:pt x="107993" y="19185"/>
                  </a:cubicBezTo>
                  <a:cubicBezTo>
                    <a:pt x="107633" y="19107"/>
                    <a:pt x="107233" y="19021"/>
                    <a:pt x="106802" y="19021"/>
                  </a:cubicBezTo>
                  <a:cubicBezTo>
                    <a:pt x="106744" y="19021"/>
                    <a:pt x="106686" y="19022"/>
                    <a:pt x="106627" y="19026"/>
                  </a:cubicBezTo>
                  <a:cubicBezTo>
                    <a:pt x="105418" y="19098"/>
                    <a:pt x="104272" y="19794"/>
                    <a:pt x="103218" y="21092"/>
                  </a:cubicBezTo>
                  <a:cubicBezTo>
                    <a:pt x="102397" y="22105"/>
                    <a:pt x="101750" y="23251"/>
                    <a:pt x="101127" y="24362"/>
                  </a:cubicBezTo>
                  <a:cubicBezTo>
                    <a:pt x="100926" y="24717"/>
                    <a:pt x="100727" y="25072"/>
                    <a:pt x="100523" y="25419"/>
                  </a:cubicBezTo>
                  <a:cubicBezTo>
                    <a:pt x="100313" y="25778"/>
                    <a:pt x="100097" y="26132"/>
                    <a:pt x="99880" y="26485"/>
                  </a:cubicBezTo>
                  <a:cubicBezTo>
                    <a:pt x="99189" y="27617"/>
                    <a:pt x="98474" y="28788"/>
                    <a:pt x="97970" y="30074"/>
                  </a:cubicBezTo>
                  <a:cubicBezTo>
                    <a:pt x="97349" y="31668"/>
                    <a:pt x="97141" y="33292"/>
                    <a:pt x="97354" y="34900"/>
                  </a:cubicBezTo>
                  <a:cubicBezTo>
                    <a:pt x="97462" y="35723"/>
                    <a:pt x="97668" y="36526"/>
                    <a:pt x="97868" y="37300"/>
                  </a:cubicBezTo>
                  <a:cubicBezTo>
                    <a:pt x="98122" y="38294"/>
                    <a:pt x="98365" y="39233"/>
                    <a:pt x="98410" y="40194"/>
                  </a:cubicBezTo>
                  <a:cubicBezTo>
                    <a:pt x="98446" y="40952"/>
                    <a:pt x="98396" y="42806"/>
                    <a:pt x="97168" y="43645"/>
                  </a:cubicBezTo>
                  <a:cubicBezTo>
                    <a:pt x="96646" y="44000"/>
                    <a:pt x="95974" y="44115"/>
                    <a:pt x="95260" y="44238"/>
                  </a:cubicBezTo>
                  <a:cubicBezTo>
                    <a:pt x="94755" y="44326"/>
                    <a:pt x="94233" y="44416"/>
                    <a:pt x="93727" y="44595"/>
                  </a:cubicBezTo>
                  <a:cubicBezTo>
                    <a:pt x="92478" y="45043"/>
                    <a:pt x="91726" y="45918"/>
                    <a:pt x="91552" y="47127"/>
                  </a:cubicBezTo>
                  <a:cubicBezTo>
                    <a:pt x="91531" y="47291"/>
                    <a:pt x="91514" y="47451"/>
                    <a:pt x="91499" y="47609"/>
                  </a:cubicBezTo>
                  <a:cubicBezTo>
                    <a:pt x="91450" y="48125"/>
                    <a:pt x="91412" y="48431"/>
                    <a:pt x="91184" y="48704"/>
                  </a:cubicBezTo>
                  <a:cubicBezTo>
                    <a:pt x="90897" y="49051"/>
                    <a:pt x="90425" y="49303"/>
                    <a:pt x="90006" y="49512"/>
                  </a:cubicBezTo>
                  <a:cubicBezTo>
                    <a:pt x="89667" y="49680"/>
                    <a:pt x="89302" y="49834"/>
                    <a:pt x="88930" y="49992"/>
                  </a:cubicBezTo>
                  <a:cubicBezTo>
                    <a:pt x="87379" y="50652"/>
                    <a:pt x="85619" y="51399"/>
                    <a:pt x="85020" y="53294"/>
                  </a:cubicBezTo>
                  <a:cubicBezTo>
                    <a:pt x="84731" y="54206"/>
                    <a:pt x="84871" y="55126"/>
                    <a:pt x="85004" y="56016"/>
                  </a:cubicBezTo>
                  <a:cubicBezTo>
                    <a:pt x="85147" y="56963"/>
                    <a:pt x="85272" y="57782"/>
                    <a:pt x="84877" y="58444"/>
                  </a:cubicBezTo>
                  <a:cubicBezTo>
                    <a:pt x="84688" y="58761"/>
                    <a:pt x="84278" y="58835"/>
                    <a:pt x="83625" y="58931"/>
                  </a:cubicBezTo>
                  <a:cubicBezTo>
                    <a:pt x="82892" y="59038"/>
                    <a:pt x="81976" y="59172"/>
                    <a:pt x="81352" y="59969"/>
                  </a:cubicBezTo>
                  <a:cubicBezTo>
                    <a:pt x="80655" y="60860"/>
                    <a:pt x="80568" y="62020"/>
                    <a:pt x="80482" y="63142"/>
                  </a:cubicBezTo>
                  <a:cubicBezTo>
                    <a:pt x="80477" y="63234"/>
                    <a:pt x="80469" y="63324"/>
                    <a:pt x="80462" y="63415"/>
                  </a:cubicBezTo>
                  <a:lnTo>
                    <a:pt x="80077" y="61406"/>
                  </a:lnTo>
                  <a:cubicBezTo>
                    <a:pt x="80016" y="61085"/>
                    <a:pt x="79789" y="60816"/>
                    <a:pt x="79470" y="60687"/>
                  </a:cubicBezTo>
                  <a:cubicBezTo>
                    <a:pt x="79346" y="60636"/>
                    <a:pt x="79216" y="60611"/>
                    <a:pt x="79088" y="60611"/>
                  </a:cubicBezTo>
                  <a:cubicBezTo>
                    <a:pt x="78896" y="60611"/>
                    <a:pt x="78707" y="60668"/>
                    <a:pt x="78549" y="60779"/>
                  </a:cubicBezTo>
                  <a:cubicBezTo>
                    <a:pt x="76417" y="62273"/>
                    <a:pt x="75473" y="64961"/>
                    <a:pt x="75894" y="68348"/>
                  </a:cubicBezTo>
                  <a:cubicBezTo>
                    <a:pt x="76092" y="69956"/>
                    <a:pt x="76659" y="71489"/>
                    <a:pt x="77205" y="72971"/>
                  </a:cubicBezTo>
                  <a:cubicBezTo>
                    <a:pt x="78021" y="75182"/>
                    <a:pt x="78793" y="77269"/>
                    <a:pt x="78391" y="79511"/>
                  </a:cubicBezTo>
                  <a:cubicBezTo>
                    <a:pt x="78276" y="80156"/>
                    <a:pt x="78697" y="80758"/>
                    <a:pt x="79352" y="80882"/>
                  </a:cubicBezTo>
                  <a:cubicBezTo>
                    <a:pt x="79423" y="80895"/>
                    <a:pt x="79497" y="80903"/>
                    <a:pt x="79569" y="80903"/>
                  </a:cubicBezTo>
                  <a:cubicBezTo>
                    <a:pt x="80081" y="80903"/>
                    <a:pt x="80515" y="80553"/>
                    <a:pt x="80618" y="80030"/>
                  </a:cubicBezTo>
                  <a:cubicBezTo>
                    <a:pt x="81209" y="77065"/>
                    <a:pt x="80201" y="74399"/>
                    <a:pt x="79227" y="71822"/>
                  </a:cubicBezTo>
                  <a:cubicBezTo>
                    <a:pt x="78979" y="71162"/>
                    <a:pt x="78729" y="70502"/>
                    <a:pt x="78506" y="69838"/>
                  </a:cubicBezTo>
                  <a:cubicBezTo>
                    <a:pt x="78084" y="68571"/>
                    <a:pt x="77358" y="65757"/>
                    <a:pt x="78439" y="63773"/>
                  </a:cubicBezTo>
                  <a:lnTo>
                    <a:pt x="78439" y="63773"/>
                  </a:lnTo>
                  <a:lnTo>
                    <a:pt x="78983" y="67019"/>
                  </a:lnTo>
                  <a:cubicBezTo>
                    <a:pt x="79038" y="67339"/>
                    <a:pt x="79245" y="67614"/>
                    <a:pt x="79538" y="67754"/>
                  </a:cubicBezTo>
                  <a:cubicBezTo>
                    <a:pt x="79692" y="67829"/>
                    <a:pt x="79860" y="67866"/>
                    <a:pt x="80028" y="67866"/>
                  </a:cubicBezTo>
                  <a:cubicBezTo>
                    <a:pt x="80206" y="67866"/>
                    <a:pt x="80383" y="67824"/>
                    <a:pt x="80538" y="67741"/>
                  </a:cubicBezTo>
                  <a:cubicBezTo>
                    <a:pt x="82226" y="66836"/>
                    <a:pt x="82382" y="65081"/>
                    <a:pt x="82522" y="63533"/>
                  </a:cubicBezTo>
                  <a:cubicBezTo>
                    <a:pt x="82581" y="62883"/>
                    <a:pt x="82635" y="62270"/>
                    <a:pt x="82793" y="61765"/>
                  </a:cubicBezTo>
                  <a:cubicBezTo>
                    <a:pt x="82981" y="61169"/>
                    <a:pt x="83250" y="61122"/>
                    <a:pt x="84078" y="61057"/>
                  </a:cubicBezTo>
                  <a:cubicBezTo>
                    <a:pt x="84653" y="61013"/>
                    <a:pt x="85371" y="60957"/>
                    <a:pt x="86006" y="60490"/>
                  </a:cubicBezTo>
                  <a:cubicBezTo>
                    <a:pt x="87057" y="59719"/>
                    <a:pt x="87492" y="58315"/>
                    <a:pt x="87269" y="56432"/>
                  </a:cubicBezTo>
                  <a:cubicBezTo>
                    <a:pt x="87246" y="56249"/>
                    <a:pt x="87219" y="56062"/>
                    <a:pt x="87191" y="55873"/>
                  </a:cubicBezTo>
                  <a:cubicBezTo>
                    <a:pt x="87071" y="55068"/>
                    <a:pt x="86958" y="54308"/>
                    <a:pt x="87284" y="53725"/>
                  </a:cubicBezTo>
                  <a:cubicBezTo>
                    <a:pt x="87486" y="53366"/>
                    <a:pt x="87843" y="53060"/>
                    <a:pt x="88442" y="52731"/>
                  </a:cubicBezTo>
                  <a:cubicBezTo>
                    <a:pt x="88889" y="52486"/>
                    <a:pt x="89363" y="52292"/>
                    <a:pt x="89866" y="52083"/>
                  </a:cubicBezTo>
                  <a:cubicBezTo>
                    <a:pt x="90478" y="51831"/>
                    <a:pt x="91110" y="51570"/>
                    <a:pt x="91708" y="51208"/>
                  </a:cubicBezTo>
                  <a:cubicBezTo>
                    <a:pt x="92845" y="50519"/>
                    <a:pt x="93521" y="49619"/>
                    <a:pt x="93720" y="48535"/>
                  </a:cubicBezTo>
                  <a:cubicBezTo>
                    <a:pt x="93761" y="48313"/>
                    <a:pt x="93787" y="48102"/>
                    <a:pt x="93811" y="47900"/>
                  </a:cubicBezTo>
                  <a:cubicBezTo>
                    <a:pt x="93898" y="47163"/>
                    <a:pt x="93942" y="46962"/>
                    <a:pt x="94439" y="46763"/>
                  </a:cubicBezTo>
                  <a:cubicBezTo>
                    <a:pt x="94816" y="46612"/>
                    <a:pt x="95246" y="46538"/>
                    <a:pt x="95702" y="46459"/>
                  </a:cubicBezTo>
                  <a:cubicBezTo>
                    <a:pt x="95926" y="46420"/>
                    <a:pt x="96150" y="46380"/>
                    <a:pt x="96367" y="46332"/>
                  </a:cubicBezTo>
                  <a:cubicBezTo>
                    <a:pt x="99296" y="45696"/>
                    <a:pt x="100964" y="43085"/>
                    <a:pt x="100617" y="39681"/>
                  </a:cubicBezTo>
                  <a:cubicBezTo>
                    <a:pt x="100520" y="38722"/>
                    <a:pt x="100285" y="37795"/>
                    <a:pt x="100058" y="36901"/>
                  </a:cubicBezTo>
                  <a:cubicBezTo>
                    <a:pt x="99798" y="35876"/>
                    <a:pt x="99553" y="34907"/>
                    <a:pt x="99503" y="33907"/>
                  </a:cubicBezTo>
                  <a:cubicBezTo>
                    <a:pt x="99406" y="31986"/>
                    <a:pt x="100267" y="30208"/>
                    <a:pt x="101316" y="28250"/>
                  </a:cubicBezTo>
                  <a:lnTo>
                    <a:pt x="101387" y="28119"/>
                  </a:lnTo>
                  <a:cubicBezTo>
                    <a:pt x="102316" y="26385"/>
                    <a:pt x="103278" y="24592"/>
                    <a:pt x="104372" y="22964"/>
                  </a:cubicBezTo>
                  <a:cubicBezTo>
                    <a:pt x="104775" y="22362"/>
                    <a:pt x="105328" y="21626"/>
                    <a:pt x="106035" y="21269"/>
                  </a:cubicBezTo>
                  <a:cubicBezTo>
                    <a:pt x="106274" y="21149"/>
                    <a:pt x="106509" y="21106"/>
                    <a:pt x="106757" y="21106"/>
                  </a:cubicBezTo>
                  <a:cubicBezTo>
                    <a:pt x="107034" y="21106"/>
                    <a:pt x="107327" y="21160"/>
                    <a:pt x="107656" y="21220"/>
                  </a:cubicBezTo>
                  <a:cubicBezTo>
                    <a:pt x="107971" y="21279"/>
                    <a:pt x="108297" y="21338"/>
                    <a:pt x="108652" y="21360"/>
                  </a:cubicBezTo>
                  <a:cubicBezTo>
                    <a:pt x="108733" y="21364"/>
                    <a:pt x="108814" y="21366"/>
                    <a:pt x="108893" y="21366"/>
                  </a:cubicBezTo>
                  <a:cubicBezTo>
                    <a:pt x="110209" y="21366"/>
                    <a:pt x="111353" y="20768"/>
                    <a:pt x="112128" y="19659"/>
                  </a:cubicBezTo>
                  <a:cubicBezTo>
                    <a:pt x="113085" y="18290"/>
                    <a:pt x="113278" y="16414"/>
                    <a:pt x="112617" y="14879"/>
                  </a:cubicBezTo>
                  <a:cubicBezTo>
                    <a:pt x="112232" y="13986"/>
                    <a:pt x="111610" y="13175"/>
                    <a:pt x="110820" y="12535"/>
                  </a:cubicBezTo>
                  <a:cubicBezTo>
                    <a:pt x="110504" y="12278"/>
                    <a:pt x="110169" y="12063"/>
                    <a:pt x="109847" y="11856"/>
                  </a:cubicBezTo>
                  <a:cubicBezTo>
                    <a:pt x="109343" y="11530"/>
                    <a:pt x="108866" y="11224"/>
                    <a:pt x="108531" y="10809"/>
                  </a:cubicBezTo>
                  <a:cubicBezTo>
                    <a:pt x="107792" y="9898"/>
                    <a:pt x="107810" y="8632"/>
                    <a:pt x="107828" y="7291"/>
                  </a:cubicBezTo>
                  <a:cubicBezTo>
                    <a:pt x="107838" y="6640"/>
                    <a:pt x="107846" y="5964"/>
                    <a:pt x="107762" y="5324"/>
                  </a:cubicBezTo>
                  <a:cubicBezTo>
                    <a:pt x="107558" y="3771"/>
                    <a:pt x="106728" y="2021"/>
                    <a:pt x="105007" y="1761"/>
                  </a:cubicBezTo>
                  <a:cubicBezTo>
                    <a:pt x="104880" y="1743"/>
                    <a:pt x="104752" y="1734"/>
                    <a:pt x="104625" y="1734"/>
                  </a:cubicBezTo>
                  <a:cubicBezTo>
                    <a:pt x="104056" y="1734"/>
                    <a:pt x="103498" y="1915"/>
                    <a:pt x="103037" y="2259"/>
                  </a:cubicBezTo>
                  <a:cubicBezTo>
                    <a:pt x="102775" y="2452"/>
                    <a:pt x="102553" y="2694"/>
                    <a:pt x="102384" y="2972"/>
                  </a:cubicBezTo>
                  <a:cubicBezTo>
                    <a:pt x="102053" y="2702"/>
                    <a:pt x="101747" y="2325"/>
                    <a:pt x="101430" y="1934"/>
                  </a:cubicBezTo>
                  <a:cubicBezTo>
                    <a:pt x="100727" y="1065"/>
                    <a:pt x="99866" y="0"/>
                    <a:pt x="984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6"/>
            <p:cNvSpPr/>
            <p:nvPr/>
          </p:nvSpPr>
          <p:spPr>
            <a:xfrm>
              <a:off x="5692350" y="1639100"/>
              <a:ext cx="140000" cy="434625"/>
            </a:xfrm>
            <a:custGeom>
              <a:avLst/>
              <a:gdLst/>
              <a:ahLst/>
              <a:cxnLst/>
              <a:rect l="l" t="t" r="r" b="b"/>
              <a:pathLst>
                <a:path w="5600" h="17385" extrusionOk="0">
                  <a:moveTo>
                    <a:pt x="4269" y="1"/>
                  </a:moveTo>
                  <a:cubicBezTo>
                    <a:pt x="3126" y="1"/>
                    <a:pt x="1769" y="229"/>
                    <a:pt x="2031" y="1508"/>
                  </a:cubicBezTo>
                  <a:cubicBezTo>
                    <a:pt x="2187" y="2269"/>
                    <a:pt x="2888" y="2402"/>
                    <a:pt x="3319" y="2916"/>
                  </a:cubicBezTo>
                  <a:cubicBezTo>
                    <a:pt x="4666" y="4513"/>
                    <a:pt x="2634" y="5689"/>
                    <a:pt x="2253" y="7021"/>
                  </a:cubicBezTo>
                  <a:cubicBezTo>
                    <a:pt x="2070" y="7659"/>
                    <a:pt x="2073" y="8230"/>
                    <a:pt x="2445" y="8793"/>
                  </a:cubicBezTo>
                  <a:cubicBezTo>
                    <a:pt x="2909" y="9497"/>
                    <a:pt x="3396" y="9860"/>
                    <a:pt x="2649" y="10614"/>
                  </a:cubicBezTo>
                  <a:cubicBezTo>
                    <a:pt x="2443" y="10823"/>
                    <a:pt x="2063" y="10936"/>
                    <a:pt x="1832" y="11125"/>
                  </a:cubicBezTo>
                  <a:cubicBezTo>
                    <a:pt x="122" y="12527"/>
                    <a:pt x="1" y="15098"/>
                    <a:pt x="366" y="17096"/>
                  </a:cubicBezTo>
                  <a:cubicBezTo>
                    <a:pt x="402" y="17295"/>
                    <a:pt x="555" y="17384"/>
                    <a:pt x="715" y="17384"/>
                  </a:cubicBezTo>
                  <a:cubicBezTo>
                    <a:pt x="918" y="17384"/>
                    <a:pt x="1133" y="17242"/>
                    <a:pt x="1142" y="17001"/>
                  </a:cubicBezTo>
                  <a:cubicBezTo>
                    <a:pt x="1198" y="15565"/>
                    <a:pt x="940" y="14050"/>
                    <a:pt x="1664" y="12726"/>
                  </a:cubicBezTo>
                  <a:cubicBezTo>
                    <a:pt x="2210" y="11727"/>
                    <a:pt x="3131" y="11624"/>
                    <a:pt x="3837" y="10878"/>
                  </a:cubicBezTo>
                  <a:cubicBezTo>
                    <a:pt x="4695" y="9974"/>
                    <a:pt x="4008" y="9393"/>
                    <a:pt x="3445" y="8620"/>
                  </a:cubicBezTo>
                  <a:cubicBezTo>
                    <a:pt x="2070" y="6733"/>
                    <a:pt x="5115" y="5437"/>
                    <a:pt x="4669" y="3458"/>
                  </a:cubicBezTo>
                  <a:cubicBezTo>
                    <a:pt x="4528" y="2828"/>
                    <a:pt x="4128" y="2670"/>
                    <a:pt x="3730" y="2233"/>
                  </a:cubicBezTo>
                  <a:cubicBezTo>
                    <a:pt x="2241" y="590"/>
                    <a:pt x="4324" y="731"/>
                    <a:pt x="5408" y="399"/>
                  </a:cubicBezTo>
                  <a:cubicBezTo>
                    <a:pt x="5600" y="338"/>
                    <a:pt x="5562" y="68"/>
                    <a:pt x="5365" y="53"/>
                  </a:cubicBezTo>
                  <a:cubicBezTo>
                    <a:pt x="5093" y="32"/>
                    <a:pt x="4696" y="1"/>
                    <a:pt x="4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6"/>
            <p:cNvSpPr/>
            <p:nvPr/>
          </p:nvSpPr>
          <p:spPr>
            <a:xfrm>
              <a:off x="5670475" y="1622425"/>
              <a:ext cx="178000" cy="468025"/>
            </a:xfrm>
            <a:custGeom>
              <a:avLst/>
              <a:gdLst/>
              <a:ahLst/>
              <a:cxnLst/>
              <a:rect l="l" t="t" r="r" b="b"/>
              <a:pathLst>
                <a:path w="7120" h="18721" extrusionOk="0">
                  <a:moveTo>
                    <a:pt x="5128" y="0"/>
                  </a:moveTo>
                  <a:cubicBezTo>
                    <a:pt x="4085" y="0"/>
                    <a:pt x="3148" y="168"/>
                    <a:pt x="2601" y="786"/>
                  </a:cubicBezTo>
                  <a:cubicBezTo>
                    <a:pt x="2356" y="1064"/>
                    <a:pt x="2096" y="1554"/>
                    <a:pt x="2251" y="2308"/>
                  </a:cubicBezTo>
                  <a:cubicBezTo>
                    <a:pt x="2404" y="3055"/>
                    <a:pt x="2907" y="3413"/>
                    <a:pt x="3274" y="3675"/>
                  </a:cubicBezTo>
                  <a:cubicBezTo>
                    <a:pt x="3440" y="3791"/>
                    <a:pt x="3582" y="3893"/>
                    <a:pt x="3684" y="4012"/>
                  </a:cubicBezTo>
                  <a:cubicBezTo>
                    <a:pt x="4212" y="4640"/>
                    <a:pt x="4011" y="5043"/>
                    <a:pt x="3302" y="6035"/>
                  </a:cubicBezTo>
                  <a:cubicBezTo>
                    <a:pt x="2976" y="6491"/>
                    <a:pt x="2641" y="6961"/>
                    <a:pt x="2484" y="7502"/>
                  </a:cubicBezTo>
                  <a:cubicBezTo>
                    <a:pt x="2322" y="8073"/>
                    <a:pt x="2172" y="8937"/>
                    <a:pt x="2762" y="9828"/>
                  </a:cubicBezTo>
                  <a:cubicBezTo>
                    <a:pt x="2838" y="9940"/>
                    <a:pt x="2910" y="10044"/>
                    <a:pt x="2981" y="10142"/>
                  </a:cubicBezTo>
                  <a:cubicBezTo>
                    <a:pt x="3080" y="10282"/>
                    <a:pt x="3231" y="10493"/>
                    <a:pt x="3243" y="10554"/>
                  </a:cubicBezTo>
                  <a:cubicBezTo>
                    <a:pt x="3243" y="10555"/>
                    <a:pt x="3223" y="10634"/>
                    <a:pt x="3049" y="10810"/>
                  </a:cubicBezTo>
                  <a:cubicBezTo>
                    <a:pt x="3009" y="10850"/>
                    <a:pt x="2868" y="10924"/>
                    <a:pt x="2774" y="10973"/>
                  </a:cubicBezTo>
                  <a:cubicBezTo>
                    <a:pt x="2618" y="11054"/>
                    <a:pt x="2442" y="11146"/>
                    <a:pt x="2282" y="11276"/>
                  </a:cubicBezTo>
                  <a:cubicBezTo>
                    <a:pt x="1" y="13144"/>
                    <a:pt x="335" y="16520"/>
                    <a:pt x="585" y="17885"/>
                  </a:cubicBezTo>
                  <a:cubicBezTo>
                    <a:pt x="673" y="18378"/>
                    <a:pt x="1091" y="18720"/>
                    <a:pt x="1591" y="18720"/>
                  </a:cubicBezTo>
                  <a:cubicBezTo>
                    <a:pt x="1616" y="18720"/>
                    <a:pt x="1644" y="18719"/>
                    <a:pt x="1670" y="18716"/>
                  </a:cubicBezTo>
                  <a:cubicBezTo>
                    <a:pt x="2228" y="18676"/>
                    <a:pt x="2665" y="18237"/>
                    <a:pt x="2685" y="17692"/>
                  </a:cubicBezTo>
                  <a:cubicBezTo>
                    <a:pt x="2698" y="17335"/>
                    <a:pt x="2695" y="16972"/>
                    <a:pt x="2690" y="16608"/>
                  </a:cubicBezTo>
                  <a:cubicBezTo>
                    <a:pt x="2674" y="15557"/>
                    <a:pt x="2660" y="14564"/>
                    <a:pt x="3126" y="13713"/>
                  </a:cubicBezTo>
                  <a:cubicBezTo>
                    <a:pt x="3363" y="13279"/>
                    <a:pt x="3702" y="13072"/>
                    <a:pt x="4129" y="12810"/>
                  </a:cubicBezTo>
                  <a:cubicBezTo>
                    <a:pt x="4465" y="12606"/>
                    <a:pt x="4847" y="12373"/>
                    <a:pt x="5197" y="12006"/>
                  </a:cubicBezTo>
                  <a:cubicBezTo>
                    <a:pt x="6338" y="10802"/>
                    <a:pt x="5546" y="9782"/>
                    <a:pt x="5074" y="9174"/>
                  </a:cubicBezTo>
                  <a:cubicBezTo>
                    <a:pt x="5003" y="9081"/>
                    <a:pt x="4930" y="8988"/>
                    <a:pt x="4860" y="8892"/>
                  </a:cubicBezTo>
                  <a:cubicBezTo>
                    <a:pt x="4422" y="8294"/>
                    <a:pt x="4633" y="7863"/>
                    <a:pt x="5299" y="6874"/>
                  </a:cubicBezTo>
                  <a:cubicBezTo>
                    <a:pt x="5817" y="6106"/>
                    <a:pt x="6460" y="5150"/>
                    <a:pt x="6197" y="3977"/>
                  </a:cubicBezTo>
                  <a:cubicBezTo>
                    <a:pt x="6049" y="3319"/>
                    <a:pt x="5682" y="2990"/>
                    <a:pt x="5388" y="2726"/>
                  </a:cubicBezTo>
                  <a:cubicBezTo>
                    <a:pt x="5287" y="2638"/>
                    <a:pt x="5192" y="2546"/>
                    <a:pt x="5101" y="2449"/>
                  </a:cubicBezTo>
                  <a:cubicBezTo>
                    <a:pt x="4945" y="2277"/>
                    <a:pt x="4858" y="2155"/>
                    <a:pt x="4812" y="2074"/>
                  </a:cubicBezTo>
                  <a:cubicBezTo>
                    <a:pt x="5014" y="2000"/>
                    <a:pt x="5379" y="1934"/>
                    <a:pt x="5618" y="1892"/>
                  </a:cubicBezTo>
                  <a:cubicBezTo>
                    <a:pt x="5909" y="1839"/>
                    <a:pt x="6210" y="1785"/>
                    <a:pt x="6478" y="1702"/>
                  </a:cubicBezTo>
                  <a:cubicBezTo>
                    <a:pt x="6870" y="1589"/>
                    <a:pt x="7120" y="1209"/>
                    <a:pt x="7072" y="804"/>
                  </a:cubicBezTo>
                  <a:cubicBezTo>
                    <a:pt x="7026" y="400"/>
                    <a:pt x="6699" y="82"/>
                    <a:pt x="6291" y="53"/>
                  </a:cubicBezTo>
                  <a:lnTo>
                    <a:pt x="6240" y="720"/>
                  </a:lnTo>
                  <a:lnTo>
                    <a:pt x="6264" y="51"/>
                  </a:lnTo>
                  <a:cubicBezTo>
                    <a:pt x="5881" y="21"/>
                    <a:pt x="5498" y="0"/>
                    <a:pt x="51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" name="Google Shape;1097;p36"/>
          <p:cNvGrpSpPr/>
          <p:nvPr/>
        </p:nvGrpSpPr>
        <p:grpSpPr>
          <a:xfrm>
            <a:off x="2611156" y="2552831"/>
            <a:ext cx="341172" cy="443582"/>
            <a:chOff x="-122525" y="2910875"/>
            <a:chExt cx="574750" cy="747275"/>
          </a:xfrm>
        </p:grpSpPr>
        <p:sp>
          <p:nvSpPr>
            <p:cNvPr id="1098" name="Google Shape;1098;p36"/>
            <p:cNvSpPr/>
            <p:nvPr/>
          </p:nvSpPr>
          <p:spPr>
            <a:xfrm>
              <a:off x="-122525" y="2910875"/>
              <a:ext cx="574750" cy="747175"/>
            </a:xfrm>
            <a:custGeom>
              <a:avLst/>
              <a:gdLst/>
              <a:ahLst/>
              <a:cxnLst/>
              <a:rect l="l" t="t" r="r" b="b"/>
              <a:pathLst>
                <a:path w="22990" h="29887" extrusionOk="0">
                  <a:moveTo>
                    <a:pt x="12589" y="0"/>
                  </a:moveTo>
                  <a:cubicBezTo>
                    <a:pt x="12421" y="0"/>
                    <a:pt x="12257" y="17"/>
                    <a:pt x="12114" y="29"/>
                  </a:cubicBezTo>
                  <a:cubicBezTo>
                    <a:pt x="11600" y="74"/>
                    <a:pt x="11062" y="183"/>
                    <a:pt x="10546" y="183"/>
                  </a:cubicBezTo>
                  <a:cubicBezTo>
                    <a:pt x="10520" y="183"/>
                    <a:pt x="10493" y="182"/>
                    <a:pt x="10467" y="182"/>
                  </a:cubicBezTo>
                  <a:cubicBezTo>
                    <a:pt x="10435" y="181"/>
                    <a:pt x="10403" y="181"/>
                    <a:pt x="10371" y="181"/>
                  </a:cubicBezTo>
                  <a:cubicBezTo>
                    <a:pt x="9202" y="181"/>
                    <a:pt x="8145" y="671"/>
                    <a:pt x="7124" y="1055"/>
                  </a:cubicBezTo>
                  <a:cubicBezTo>
                    <a:pt x="6261" y="1380"/>
                    <a:pt x="5355" y="1867"/>
                    <a:pt x="4604" y="2538"/>
                  </a:cubicBezTo>
                  <a:cubicBezTo>
                    <a:pt x="3877" y="3189"/>
                    <a:pt x="3169" y="3861"/>
                    <a:pt x="2642" y="4660"/>
                  </a:cubicBezTo>
                  <a:cubicBezTo>
                    <a:pt x="2185" y="5357"/>
                    <a:pt x="1676" y="6062"/>
                    <a:pt x="1563" y="6673"/>
                  </a:cubicBezTo>
                  <a:cubicBezTo>
                    <a:pt x="1057" y="7782"/>
                    <a:pt x="839" y="8717"/>
                    <a:pt x="579" y="9644"/>
                  </a:cubicBezTo>
                  <a:cubicBezTo>
                    <a:pt x="63" y="11484"/>
                    <a:pt x="1" y="13352"/>
                    <a:pt x="306" y="15203"/>
                  </a:cubicBezTo>
                  <a:cubicBezTo>
                    <a:pt x="552" y="16687"/>
                    <a:pt x="1243" y="18058"/>
                    <a:pt x="1801" y="19454"/>
                  </a:cubicBezTo>
                  <a:cubicBezTo>
                    <a:pt x="2441" y="21056"/>
                    <a:pt x="3452" y="22461"/>
                    <a:pt x="4506" y="23797"/>
                  </a:cubicBezTo>
                  <a:cubicBezTo>
                    <a:pt x="5405" y="24939"/>
                    <a:pt x="6355" y="26055"/>
                    <a:pt x="7371" y="27114"/>
                  </a:cubicBezTo>
                  <a:cubicBezTo>
                    <a:pt x="8305" y="28087"/>
                    <a:pt x="9343" y="28958"/>
                    <a:pt x="10464" y="29710"/>
                  </a:cubicBezTo>
                  <a:cubicBezTo>
                    <a:pt x="10637" y="29827"/>
                    <a:pt x="10800" y="29887"/>
                    <a:pt x="10978" y="29887"/>
                  </a:cubicBezTo>
                  <a:cubicBezTo>
                    <a:pt x="11103" y="29887"/>
                    <a:pt x="11235" y="29857"/>
                    <a:pt x="11382" y="29797"/>
                  </a:cubicBezTo>
                  <a:cubicBezTo>
                    <a:pt x="12213" y="29455"/>
                    <a:pt x="12575" y="28612"/>
                    <a:pt x="13275" y="28121"/>
                  </a:cubicBezTo>
                  <a:cubicBezTo>
                    <a:pt x="13867" y="27705"/>
                    <a:pt x="14253" y="26993"/>
                    <a:pt x="14851" y="26591"/>
                  </a:cubicBezTo>
                  <a:cubicBezTo>
                    <a:pt x="15519" y="26142"/>
                    <a:pt x="15799" y="25321"/>
                    <a:pt x="16551" y="24988"/>
                  </a:cubicBezTo>
                  <a:cubicBezTo>
                    <a:pt x="16628" y="24955"/>
                    <a:pt x="16683" y="24834"/>
                    <a:pt x="16714" y="24742"/>
                  </a:cubicBezTo>
                  <a:cubicBezTo>
                    <a:pt x="16897" y="24178"/>
                    <a:pt x="17424" y="23862"/>
                    <a:pt x="17814" y="23537"/>
                  </a:cubicBezTo>
                  <a:cubicBezTo>
                    <a:pt x="18356" y="23081"/>
                    <a:pt x="18622" y="22445"/>
                    <a:pt x="19084" y="21950"/>
                  </a:cubicBezTo>
                  <a:cubicBezTo>
                    <a:pt x="19400" y="21612"/>
                    <a:pt x="19663" y="21026"/>
                    <a:pt x="19971" y="20603"/>
                  </a:cubicBezTo>
                  <a:cubicBezTo>
                    <a:pt x="20701" y="19597"/>
                    <a:pt x="21172" y="18470"/>
                    <a:pt x="21721" y="17381"/>
                  </a:cubicBezTo>
                  <a:cubicBezTo>
                    <a:pt x="22076" y="16673"/>
                    <a:pt x="22093" y="15847"/>
                    <a:pt x="22376" y="15099"/>
                  </a:cubicBezTo>
                  <a:cubicBezTo>
                    <a:pt x="22705" y="14238"/>
                    <a:pt x="22561" y="13286"/>
                    <a:pt x="22840" y="12399"/>
                  </a:cubicBezTo>
                  <a:cubicBezTo>
                    <a:pt x="22989" y="11924"/>
                    <a:pt x="22776" y="11389"/>
                    <a:pt x="22700" y="10923"/>
                  </a:cubicBezTo>
                  <a:cubicBezTo>
                    <a:pt x="22519" y="9820"/>
                    <a:pt x="22518" y="8685"/>
                    <a:pt x="22071" y="7605"/>
                  </a:cubicBezTo>
                  <a:cubicBezTo>
                    <a:pt x="21607" y="6477"/>
                    <a:pt x="21252" y="5313"/>
                    <a:pt x="20424" y="4383"/>
                  </a:cubicBezTo>
                  <a:cubicBezTo>
                    <a:pt x="19826" y="3711"/>
                    <a:pt x="19381" y="2881"/>
                    <a:pt x="18481" y="2518"/>
                  </a:cubicBezTo>
                  <a:cubicBezTo>
                    <a:pt x="18354" y="2467"/>
                    <a:pt x="18261" y="2336"/>
                    <a:pt x="18244" y="2175"/>
                  </a:cubicBezTo>
                  <a:cubicBezTo>
                    <a:pt x="18232" y="2064"/>
                    <a:pt x="18195" y="1945"/>
                    <a:pt x="18083" y="1945"/>
                  </a:cubicBezTo>
                  <a:cubicBezTo>
                    <a:pt x="18064" y="1945"/>
                    <a:pt x="18043" y="1949"/>
                    <a:pt x="18019" y="1956"/>
                  </a:cubicBezTo>
                  <a:cubicBezTo>
                    <a:pt x="17989" y="1966"/>
                    <a:pt x="17961" y="1970"/>
                    <a:pt x="17934" y="1970"/>
                  </a:cubicBezTo>
                  <a:cubicBezTo>
                    <a:pt x="17651" y="1970"/>
                    <a:pt x="17551" y="1476"/>
                    <a:pt x="17275" y="1476"/>
                  </a:cubicBezTo>
                  <a:cubicBezTo>
                    <a:pt x="17202" y="1476"/>
                    <a:pt x="17118" y="1510"/>
                    <a:pt x="17014" y="1597"/>
                  </a:cubicBezTo>
                  <a:cubicBezTo>
                    <a:pt x="17002" y="1561"/>
                    <a:pt x="16972" y="1519"/>
                    <a:pt x="16980" y="1487"/>
                  </a:cubicBezTo>
                  <a:cubicBezTo>
                    <a:pt x="17027" y="1289"/>
                    <a:pt x="17009" y="1231"/>
                    <a:pt x="16960" y="1231"/>
                  </a:cubicBezTo>
                  <a:cubicBezTo>
                    <a:pt x="16899" y="1231"/>
                    <a:pt x="16792" y="1321"/>
                    <a:pt x="16706" y="1347"/>
                  </a:cubicBezTo>
                  <a:cubicBezTo>
                    <a:pt x="16669" y="1358"/>
                    <a:pt x="16630" y="1364"/>
                    <a:pt x="16592" y="1364"/>
                  </a:cubicBezTo>
                  <a:cubicBezTo>
                    <a:pt x="16481" y="1364"/>
                    <a:pt x="16375" y="1316"/>
                    <a:pt x="16320" y="1215"/>
                  </a:cubicBezTo>
                  <a:cubicBezTo>
                    <a:pt x="15961" y="543"/>
                    <a:pt x="15303" y="745"/>
                    <a:pt x="14744" y="665"/>
                  </a:cubicBezTo>
                  <a:cubicBezTo>
                    <a:pt x="14739" y="665"/>
                    <a:pt x="14733" y="664"/>
                    <a:pt x="14727" y="664"/>
                  </a:cubicBezTo>
                  <a:cubicBezTo>
                    <a:pt x="14665" y="664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5"/>
                  </a:cubicBezTo>
                  <a:cubicBezTo>
                    <a:pt x="14541" y="354"/>
                    <a:pt x="14500" y="263"/>
                    <a:pt x="14417" y="263"/>
                  </a:cubicBezTo>
                  <a:cubicBezTo>
                    <a:pt x="14304" y="263"/>
                    <a:pt x="14111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5" y="400"/>
                    <a:pt x="13867" y="396"/>
                    <a:pt x="13816" y="396"/>
                  </a:cubicBezTo>
                  <a:cubicBezTo>
                    <a:pt x="13793" y="396"/>
                    <a:pt x="13770" y="396"/>
                    <a:pt x="13746" y="396"/>
                  </a:cubicBezTo>
                  <a:cubicBezTo>
                    <a:pt x="13667" y="396"/>
                    <a:pt x="13584" y="388"/>
                    <a:pt x="13507" y="311"/>
                  </a:cubicBezTo>
                  <a:cubicBezTo>
                    <a:pt x="13252" y="59"/>
                    <a:pt x="12911" y="0"/>
                    <a:pt x="1258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6"/>
            <p:cNvSpPr/>
            <p:nvPr/>
          </p:nvSpPr>
          <p:spPr>
            <a:xfrm>
              <a:off x="-122525" y="2910925"/>
              <a:ext cx="574750" cy="747225"/>
            </a:xfrm>
            <a:custGeom>
              <a:avLst/>
              <a:gdLst/>
              <a:ahLst/>
              <a:cxnLst/>
              <a:rect l="l" t="t" r="r" b="b"/>
              <a:pathLst>
                <a:path w="22990" h="29889" extrusionOk="0">
                  <a:moveTo>
                    <a:pt x="10998" y="1566"/>
                  </a:moveTo>
                  <a:cubicBezTo>
                    <a:pt x="11155" y="1566"/>
                    <a:pt x="11313" y="1576"/>
                    <a:pt x="11472" y="1599"/>
                  </a:cubicBezTo>
                  <a:cubicBezTo>
                    <a:pt x="12175" y="1699"/>
                    <a:pt x="12887" y="1689"/>
                    <a:pt x="13590" y="1847"/>
                  </a:cubicBezTo>
                  <a:cubicBezTo>
                    <a:pt x="14346" y="2017"/>
                    <a:pt x="15102" y="2107"/>
                    <a:pt x="15813" y="2476"/>
                  </a:cubicBezTo>
                  <a:cubicBezTo>
                    <a:pt x="17107" y="3147"/>
                    <a:pt x="18286" y="3956"/>
                    <a:pt x="19213" y="5083"/>
                  </a:cubicBezTo>
                  <a:cubicBezTo>
                    <a:pt x="19895" y="5914"/>
                    <a:pt x="20243" y="6947"/>
                    <a:pt x="20784" y="7865"/>
                  </a:cubicBezTo>
                  <a:cubicBezTo>
                    <a:pt x="20961" y="8166"/>
                    <a:pt x="20929" y="8536"/>
                    <a:pt x="20985" y="8862"/>
                  </a:cubicBezTo>
                  <a:cubicBezTo>
                    <a:pt x="21208" y="10132"/>
                    <a:pt x="21552" y="11393"/>
                    <a:pt x="21370" y="12711"/>
                  </a:cubicBezTo>
                  <a:lnTo>
                    <a:pt x="21370" y="12712"/>
                  </a:lnTo>
                  <a:cubicBezTo>
                    <a:pt x="21259" y="13511"/>
                    <a:pt x="21370" y="14376"/>
                    <a:pt x="21105" y="15112"/>
                  </a:cubicBezTo>
                  <a:cubicBezTo>
                    <a:pt x="20769" y="16049"/>
                    <a:pt x="20686" y="17131"/>
                    <a:pt x="19867" y="17867"/>
                  </a:cubicBezTo>
                  <a:cubicBezTo>
                    <a:pt x="19675" y="18039"/>
                    <a:pt x="19942" y="18327"/>
                    <a:pt x="19770" y="18562"/>
                  </a:cubicBezTo>
                  <a:cubicBezTo>
                    <a:pt x="19343" y="19138"/>
                    <a:pt x="19019" y="19792"/>
                    <a:pt x="18521" y="20314"/>
                  </a:cubicBezTo>
                  <a:cubicBezTo>
                    <a:pt x="18265" y="20582"/>
                    <a:pt x="18122" y="20923"/>
                    <a:pt x="17925" y="21219"/>
                  </a:cubicBezTo>
                  <a:cubicBezTo>
                    <a:pt x="17264" y="22213"/>
                    <a:pt x="16372" y="22994"/>
                    <a:pt x="15625" y="23904"/>
                  </a:cubicBezTo>
                  <a:cubicBezTo>
                    <a:pt x="14584" y="25174"/>
                    <a:pt x="13293" y="26198"/>
                    <a:pt x="12207" y="27428"/>
                  </a:cubicBezTo>
                  <a:cubicBezTo>
                    <a:pt x="11912" y="27764"/>
                    <a:pt x="11671" y="28305"/>
                    <a:pt x="11063" y="28350"/>
                  </a:cubicBezTo>
                  <a:cubicBezTo>
                    <a:pt x="11012" y="28354"/>
                    <a:pt x="10962" y="28357"/>
                    <a:pt x="10915" y="28357"/>
                  </a:cubicBezTo>
                  <a:cubicBezTo>
                    <a:pt x="10747" y="28357"/>
                    <a:pt x="10607" y="28323"/>
                    <a:pt x="10512" y="28189"/>
                  </a:cubicBezTo>
                  <a:cubicBezTo>
                    <a:pt x="9988" y="27448"/>
                    <a:pt x="9080" y="27122"/>
                    <a:pt x="8557" y="26413"/>
                  </a:cubicBezTo>
                  <a:cubicBezTo>
                    <a:pt x="7960" y="25604"/>
                    <a:pt x="7162" y="24991"/>
                    <a:pt x="6576" y="24164"/>
                  </a:cubicBezTo>
                  <a:cubicBezTo>
                    <a:pt x="6271" y="23734"/>
                    <a:pt x="5984" y="23259"/>
                    <a:pt x="5591" y="22861"/>
                  </a:cubicBezTo>
                  <a:cubicBezTo>
                    <a:pt x="5140" y="22408"/>
                    <a:pt x="4890" y="21760"/>
                    <a:pt x="4590" y="21189"/>
                  </a:cubicBezTo>
                  <a:cubicBezTo>
                    <a:pt x="4222" y="20485"/>
                    <a:pt x="3815" y="19782"/>
                    <a:pt x="3519" y="19060"/>
                  </a:cubicBezTo>
                  <a:cubicBezTo>
                    <a:pt x="3270" y="18451"/>
                    <a:pt x="2986" y="17833"/>
                    <a:pt x="2789" y="17187"/>
                  </a:cubicBezTo>
                  <a:cubicBezTo>
                    <a:pt x="2441" y="16049"/>
                    <a:pt x="2176" y="14888"/>
                    <a:pt x="1938" y="13729"/>
                  </a:cubicBezTo>
                  <a:cubicBezTo>
                    <a:pt x="1868" y="13392"/>
                    <a:pt x="1674" y="12884"/>
                    <a:pt x="2007" y="12498"/>
                  </a:cubicBezTo>
                  <a:cubicBezTo>
                    <a:pt x="1547" y="12078"/>
                    <a:pt x="1972" y="11574"/>
                    <a:pt x="1877" y="11145"/>
                  </a:cubicBezTo>
                  <a:cubicBezTo>
                    <a:pt x="1727" y="10463"/>
                    <a:pt x="2034" y="9874"/>
                    <a:pt x="2076" y="9239"/>
                  </a:cubicBezTo>
                  <a:cubicBezTo>
                    <a:pt x="2153" y="8073"/>
                    <a:pt x="2757" y="7092"/>
                    <a:pt x="3171" y="5981"/>
                  </a:cubicBezTo>
                  <a:cubicBezTo>
                    <a:pt x="3641" y="5608"/>
                    <a:pt x="3866" y="5006"/>
                    <a:pt x="4339" y="4560"/>
                  </a:cubicBezTo>
                  <a:cubicBezTo>
                    <a:pt x="4693" y="4226"/>
                    <a:pt x="5024" y="3844"/>
                    <a:pt x="5357" y="3481"/>
                  </a:cubicBezTo>
                  <a:cubicBezTo>
                    <a:pt x="5588" y="3229"/>
                    <a:pt x="5859" y="3261"/>
                    <a:pt x="6092" y="3125"/>
                  </a:cubicBezTo>
                  <a:cubicBezTo>
                    <a:pt x="6793" y="2718"/>
                    <a:pt x="7432" y="2222"/>
                    <a:pt x="8294" y="2068"/>
                  </a:cubicBezTo>
                  <a:cubicBezTo>
                    <a:pt x="9197" y="1906"/>
                    <a:pt x="10080" y="1566"/>
                    <a:pt x="10998" y="1566"/>
                  </a:cubicBezTo>
                  <a:close/>
                  <a:moveTo>
                    <a:pt x="12590" y="0"/>
                  </a:moveTo>
                  <a:cubicBezTo>
                    <a:pt x="12421" y="0"/>
                    <a:pt x="12258" y="17"/>
                    <a:pt x="12114" y="30"/>
                  </a:cubicBezTo>
                  <a:cubicBezTo>
                    <a:pt x="11599" y="75"/>
                    <a:pt x="11058" y="183"/>
                    <a:pt x="10541" y="183"/>
                  </a:cubicBezTo>
                  <a:cubicBezTo>
                    <a:pt x="10516" y="183"/>
                    <a:pt x="10492" y="183"/>
                    <a:pt x="10468" y="182"/>
                  </a:cubicBezTo>
                  <a:cubicBezTo>
                    <a:pt x="10436" y="182"/>
                    <a:pt x="10404" y="181"/>
                    <a:pt x="10371" y="181"/>
                  </a:cubicBezTo>
                  <a:cubicBezTo>
                    <a:pt x="9202" y="181"/>
                    <a:pt x="8145" y="670"/>
                    <a:pt x="7124" y="1055"/>
                  </a:cubicBezTo>
                  <a:cubicBezTo>
                    <a:pt x="6261" y="1379"/>
                    <a:pt x="5355" y="1868"/>
                    <a:pt x="4605" y="2538"/>
                  </a:cubicBezTo>
                  <a:cubicBezTo>
                    <a:pt x="3878" y="3188"/>
                    <a:pt x="3170" y="3861"/>
                    <a:pt x="2644" y="4661"/>
                  </a:cubicBezTo>
                  <a:cubicBezTo>
                    <a:pt x="2185" y="5357"/>
                    <a:pt x="1676" y="6061"/>
                    <a:pt x="1563" y="6672"/>
                  </a:cubicBezTo>
                  <a:cubicBezTo>
                    <a:pt x="1059" y="7781"/>
                    <a:pt x="840" y="8718"/>
                    <a:pt x="580" y="9646"/>
                  </a:cubicBezTo>
                  <a:cubicBezTo>
                    <a:pt x="63" y="11486"/>
                    <a:pt x="1" y="13353"/>
                    <a:pt x="306" y="15205"/>
                  </a:cubicBezTo>
                  <a:cubicBezTo>
                    <a:pt x="552" y="16689"/>
                    <a:pt x="1243" y="18060"/>
                    <a:pt x="1801" y="19456"/>
                  </a:cubicBezTo>
                  <a:cubicBezTo>
                    <a:pt x="2441" y="21058"/>
                    <a:pt x="3453" y="22463"/>
                    <a:pt x="4506" y="23799"/>
                  </a:cubicBezTo>
                  <a:cubicBezTo>
                    <a:pt x="5406" y="24940"/>
                    <a:pt x="6355" y="26057"/>
                    <a:pt x="7371" y="27115"/>
                  </a:cubicBezTo>
                  <a:cubicBezTo>
                    <a:pt x="8307" y="28089"/>
                    <a:pt x="9343" y="28960"/>
                    <a:pt x="10464" y="29712"/>
                  </a:cubicBezTo>
                  <a:cubicBezTo>
                    <a:pt x="10637" y="29828"/>
                    <a:pt x="10800" y="29888"/>
                    <a:pt x="10978" y="29888"/>
                  </a:cubicBezTo>
                  <a:cubicBezTo>
                    <a:pt x="11103" y="29888"/>
                    <a:pt x="11235" y="29859"/>
                    <a:pt x="11382" y="29799"/>
                  </a:cubicBezTo>
                  <a:cubicBezTo>
                    <a:pt x="12213" y="29457"/>
                    <a:pt x="12575" y="28614"/>
                    <a:pt x="13275" y="28122"/>
                  </a:cubicBezTo>
                  <a:cubicBezTo>
                    <a:pt x="13867" y="27707"/>
                    <a:pt x="14254" y="26995"/>
                    <a:pt x="14851" y="26593"/>
                  </a:cubicBezTo>
                  <a:cubicBezTo>
                    <a:pt x="15519" y="26143"/>
                    <a:pt x="15799" y="25323"/>
                    <a:pt x="16552" y="24989"/>
                  </a:cubicBezTo>
                  <a:cubicBezTo>
                    <a:pt x="16628" y="24956"/>
                    <a:pt x="16683" y="24835"/>
                    <a:pt x="16714" y="24744"/>
                  </a:cubicBezTo>
                  <a:cubicBezTo>
                    <a:pt x="16897" y="24180"/>
                    <a:pt x="17424" y="23863"/>
                    <a:pt x="17814" y="23538"/>
                  </a:cubicBezTo>
                  <a:cubicBezTo>
                    <a:pt x="18357" y="23083"/>
                    <a:pt x="18624" y="22447"/>
                    <a:pt x="19084" y="21952"/>
                  </a:cubicBezTo>
                  <a:cubicBezTo>
                    <a:pt x="19400" y="21614"/>
                    <a:pt x="19664" y="21028"/>
                    <a:pt x="19971" y="20604"/>
                  </a:cubicBezTo>
                  <a:cubicBezTo>
                    <a:pt x="20701" y="19599"/>
                    <a:pt x="21172" y="18472"/>
                    <a:pt x="21721" y="17381"/>
                  </a:cubicBezTo>
                  <a:cubicBezTo>
                    <a:pt x="22076" y="16675"/>
                    <a:pt x="22093" y="15847"/>
                    <a:pt x="22378" y="15101"/>
                  </a:cubicBezTo>
                  <a:cubicBezTo>
                    <a:pt x="22705" y="14240"/>
                    <a:pt x="22561" y="13286"/>
                    <a:pt x="22840" y="12401"/>
                  </a:cubicBezTo>
                  <a:cubicBezTo>
                    <a:pt x="22989" y="11924"/>
                    <a:pt x="22776" y="11388"/>
                    <a:pt x="22700" y="10923"/>
                  </a:cubicBezTo>
                  <a:cubicBezTo>
                    <a:pt x="22521" y="9819"/>
                    <a:pt x="22518" y="8686"/>
                    <a:pt x="22072" y="7604"/>
                  </a:cubicBezTo>
                  <a:cubicBezTo>
                    <a:pt x="21607" y="6477"/>
                    <a:pt x="21253" y="5313"/>
                    <a:pt x="20425" y="4383"/>
                  </a:cubicBezTo>
                  <a:cubicBezTo>
                    <a:pt x="19826" y="3712"/>
                    <a:pt x="19381" y="2881"/>
                    <a:pt x="18481" y="2518"/>
                  </a:cubicBezTo>
                  <a:cubicBezTo>
                    <a:pt x="18354" y="2467"/>
                    <a:pt x="18261" y="2335"/>
                    <a:pt x="18244" y="2174"/>
                  </a:cubicBezTo>
                  <a:cubicBezTo>
                    <a:pt x="18232" y="2064"/>
                    <a:pt x="18196" y="1946"/>
                    <a:pt x="18083" y="1946"/>
                  </a:cubicBezTo>
                  <a:cubicBezTo>
                    <a:pt x="18064" y="1946"/>
                    <a:pt x="18043" y="1949"/>
                    <a:pt x="18019" y="1957"/>
                  </a:cubicBezTo>
                  <a:cubicBezTo>
                    <a:pt x="17989" y="1966"/>
                    <a:pt x="17961" y="1971"/>
                    <a:pt x="17934" y="1971"/>
                  </a:cubicBezTo>
                  <a:cubicBezTo>
                    <a:pt x="17652" y="1971"/>
                    <a:pt x="17552" y="1476"/>
                    <a:pt x="17276" y="1476"/>
                  </a:cubicBezTo>
                  <a:cubicBezTo>
                    <a:pt x="17203" y="1476"/>
                    <a:pt x="17118" y="1511"/>
                    <a:pt x="17014" y="1598"/>
                  </a:cubicBezTo>
                  <a:cubicBezTo>
                    <a:pt x="17002" y="1561"/>
                    <a:pt x="16972" y="1520"/>
                    <a:pt x="16980" y="1488"/>
                  </a:cubicBezTo>
                  <a:cubicBezTo>
                    <a:pt x="17028" y="1290"/>
                    <a:pt x="17009" y="1231"/>
                    <a:pt x="16961" y="1231"/>
                  </a:cubicBezTo>
                  <a:cubicBezTo>
                    <a:pt x="16900" y="1231"/>
                    <a:pt x="16793" y="1321"/>
                    <a:pt x="16707" y="1347"/>
                  </a:cubicBezTo>
                  <a:cubicBezTo>
                    <a:pt x="16670" y="1359"/>
                    <a:pt x="16631" y="1364"/>
                    <a:pt x="16593" y="1364"/>
                  </a:cubicBezTo>
                  <a:cubicBezTo>
                    <a:pt x="16482" y="1364"/>
                    <a:pt x="16375" y="1316"/>
                    <a:pt x="16322" y="1215"/>
                  </a:cubicBezTo>
                  <a:cubicBezTo>
                    <a:pt x="15961" y="544"/>
                    <a:pt x="15303" y="744"/>
                    <a:pt x="14744" y="666"/>
                  </a:cubicBezTo>
                  <a:cubicBezTo>
                    <a:pt x="14739" y="665"/>
                    <a:pt x="14733" y="665"/>
                    <a:pt x="14727" y="665"/>
                  </a:cubicBezTo>
                  <a:cubicBezTo>
                    <a:pt x="14665" y="665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6"/>
                  </a:cubicBezTo>
                  <a:cubicBezTo>
                    <a:pt x="14541" y="354"/>
                    <a:pt x="14500" y="264"/>
                    <a:pt x="14417" y="264"/>
                  </a:cubicBezTo>
                  <a:cubicBezTo>
                    <a:pt x="14303" y="264"/>
                    <a:pt x="14110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4" y="399"/>
                    <a:pt x="13865" y="395"/>
                    <a:pt x="13814" y="395"/>
                  </a:cubicBezTo>
                  <a:cubicBezTo>
                    <a:pt x="13792" y="395"/>
                    <a:pt x="13769" y="396"/>
                    <a:pt x="13747" y="396"/>
                  </a:cubicBezTo>
                  <a:cubicBezTo>
                    <a:pt x="13668" y="396"/>
                    <a:pt x="13585" y="388"/>
                    <a:pt x="13508" y="312"/>
                  </a:cubicBezTo>
                  <a:cubicBezTo>
                    <a:pt x="13252" y="59"/>
                    <a:pt x="12911" y="0"/>
                    <a:pt x="12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" name="Google Shape;1100;p36"/>
          <p:cNvGrpSpPr/>
          <p:nvPr/>
        </p:nvGrpSpPr>
        <p:grpSpPr>
          <a:xfrm>
            <a:off x="1461156" y="1827507"/>
            <a:ext cx="341206" cy="447646"/>
            <a:chOff x="542000" y="2912325"/>
            <a:chExt cx="552650" cy="725050"/>
          </a:xfrm>
        </p:grpSpPr>
        <p:sp>
          <p:nvSpPr>
            <p:cNvPr id="1101" name="Google Shape;1101;p36"/>
            <p:cNvSpPr/>
            <p:nvPr/>
          </p:nvSpPr>
          <p:spPr>
            <a:xfrm>
              <a:off x="542025" y="2912325"/>
              <a:ext cx="552625" cy="725025"/>
            </a:xfrm>
            <a:custGeom>
              <a:avLst/>
              <a:gdLst/>
              <a:ahLst/>
              <a:cxnLst/>
              <a:rect l="l" t="t" r="r" b="b"/>
              <a:pathLst>
                <a:path w="22105" h="29001" extrusionOk="0">
                  <a:moveTo>
                    <a:pt x="11590" y="1"/>
                  </a:moveTo>
                  <a:cubicBezTo>
                    <a:pt x="11339" y="1"/>
                    <a:pt x="11083" y="68"/>
                    <a:pt x="10868" y="74"/>
                  </a:cubicBezTo>
                  <a:cubicBezTo>
                    <a:pt x="10347" y="91"/>
                    <a:pt x="9790" y="308"/>
                    <a:pt x="9238" y="333"/>
                  </a:cubicBezTo>
                  <a:cubicBezTo>
                    <a:pt x="8081" y="384"/>
                    <a:pt x="7054" y="941"/>
                    <a:pt x="6085" y="1405"/>
                  </a:cubicBezTo>
                  <a:cubicBezTo>
                    <a:pt x="5330" y="1765"/>
                    <a:pt x="4535" y="2285"/>
                    <a:pt x="3861" y="2941"/>
                  </a:cubicBezTo>
                  <a:cubicBezTo>
                    <a:pt x="2856" y="3919"/>
                    <a:pt x="2039" y="4997"/>
                    <a:pt x="1454" y="6234"/>
                  </a:cubicBezTo>
                  <a:cubicBezTo>
                    <a:pt x="655" y="7919"/>
                    <a:pt x="264" y="9761"/>
                    <a:pt x="119" y="11591"/>
                  </a:cubicBezTo>
                  <a:cubicBezTo>
                    <a:pt x="0" y="13095"/>
                    <a:pt x="115" y="14639"/>
                    <a:pt x="632" y="16131"/>
                  </a:cubicBezTo>
                  <a:cubicBezTo>
                    <a:pt x="1042" y="17310"/>
                    <a:pt x="1607" y="18417"/>
                    <a:pt x="2164" y="19510"/>
                  </a:cubicBezTo>
                  <a:cubicBezTo>
                    <a:pt x="2663" y="20488"/>
                    <a:pt x="3249" y="21454"/>
                    <a:pt x="4032" y="22294"/>
                  </a:cubicBezTo>
                  <a:cubicBezTo>
                    <a:pt x="4832" y="23154"/>
                    <a:pt x="5555" y="24085"/>
                    <a:pt x="6386" y="24925"/>
                  </a:cubicBezTo>
                  <a:cubicBezTo>
                    <a:pt x="7831" y="26383"/>
                    <a:pt x="9256" y="27852"/>
                    <a:pt x="11118" y="28807"/>
                  </a:cubicBezTo>
                  <a:cubicBezTo>
                    <a:pt x="11360" y="28931"/>
                    <a:pt x="11606" y="29001"/>
                    <a:pt x="11839" y="29001"/>
                  </a:cubicBezTo>
                  <a:cubicBezTo>
                    <a:pt x="12146" y="29001"/>
                    <a:pt x="12430" y="28878"/>
                    <a:pt x="12644" y="28596"/>
                  </a:cubicBezTo>
                  <a:cubicBezTo>
                    <a:pt x="13119" y="27972"/>
                    <a:pt x="13714" y="27462"/>
                    <a:pt x="14214" y="26878"/>
                  </a:cubicBezTo>
                  <a:cubicBezTo>
                    <a:pt x="15058" y="25896"/>
                    <a:pt x="15876" y="24891"/>
                    <a:pt x="16805" y="23988"/>
                  </a:cubicBezTo>
                  <a:cubicBezTo>
                    <a:pt x="17028" y="23771"/>
                    <a:pt x="16911" y="23397"/>
                    <a:pt x="17153" y="23276"/>
                  </a:cubicBezTo>
                  <a:cubicBezTo>
                    <a:pt x="17672" y="23018"/>
                    <a:pt x="17777" y="22433"/>
                    <a:pt x="18182" y="22094"/>
                  </a:cubicBezTo>
                  <a:cubicBezTo>
                    <a:pt x="18325" y="21974"/>
                    <a:pt x="18544" y="21910"/>
                    <a:pt x="18556" y="21665"/>
                  </a:cubicBezTo>
                  <a:cubicBezTo>
                    <a:pt x="18583" y="21099"/>
                    <a:pt x="19127" y="20836"/>
                    <a:pt x="19325" y="20332"/>
                  </a:cubicBezTo>
                  <a:cubicBezTo>
                    <a:pt x="19651" y="19505"/>
                    <a:pt x="20201" y="18767"/>
                    <a:pt x="20651" y="17989"/>
                  </a:cubicBezTo>
                  <a:cubicBezTo>
                    <a:pt x="20793" y="17745"/>
                    <a:pt x="20628" y="17430"/>
                    <a:pt x="20894" y="17188"/>
                  </a:cubicBezTo>
                  <a:cubicBezTo>
                    <a:pt x="21207" y="16904"/>
                    <a:pt x="21297" y="16476"/>
                    <a:pt x="21381" y="16067"/>
                  </a:cubicBezTo>
                  <a:cubicBezTo>
                    <a:pt x="21519" y="15392"/>
                    <a:pt x="21632" y="14709"/>
                    <a:pt x="21793" y="14039"/>
                  </a:cubicBezTo>
                  <a:cubicBezTo>
                    <a:pt x="22006" y="13158"/>
                    <a:pt x="21995" y="12247"/>
                    <a:pt x="22051" y="11360"/>
                  </a:cubicBezTo>
                  <a:cubicBezTo>
                    <a:pt x="22105" y="10507"/>
                    <a:pt x="21852" y="9612"/>
                    <a:pt x="21615" y="8769"/>
                  </a:cubicBezTo>
                  <a:cubicBezTo>
                    <a:pt x="21466" y="8240"/>
                    <a:pt x="21511" y="7664"/>
                    <a:pt x="21239" y="7179"/>
                  </a:cubicBezTo>
                  <a:cubicBezTo>
                    <a:pt x="20749" y="6312"/>
                    <a:pt x="20439" y="5360"/>
                    <a:pt x="19856" y="4523"/>
                  </a:cubicBezTo>
                  <a:cubicBezTo>
                    <a:pt x="19513" y="4031"/>
                    <a:pt x="19127" y="3510"/>
                    <a:pt x="18718" y="3172"/>
                  </a:cubicBezTo>
                  <a:cubicBezTo>
                    <a:pt x="18255" y="2789"/>
                    <a:pt x="17946" y="2091"/>
                    <a:pt x="17195" y="2063"/>
                  </a:cubicBezTo>
                  <a:cubicBezTo>
                    <a:pt x="17083" y="2058"/>
                    <a:pt x="17001" y="1889"/>
                    <a:pt x="16941" y="1751"/>
                  </a:cubicBezTo>
                  <a:cubicBezTo>
                    <a:pt x="16796" y="1418"/>
                    <a:pt x="16210" y="1609"/>
                    <a:pt x="16173" y="1126"/>
                  </a:cubicBezTo>
                  <a:cubicBezTo>
                    <a:pt x="16137" y="1140"/>
                    <a:pt x="16090" y="1144"/>
                    <a:pt x="16063" y="1168"/>
                  </a:cubicBezTo>
                  <a:cubicBezTo>
                    <a:pt x="15912" y="1307"/>
                    <a:pt x="15817" y="1362"/>
                    <a:pt x="15757" y="1362"/>
                  </a:cubicBezTo>
                  <a:cubicBezTo>
                    <a:pt x="15620" y="1362"/>
                    <a:pt x="15673" y="1070"/>
                    <a:pt x="15669" y="855"/>
                  </a:cubicBezTo>
                  <a:lnTo>
                    <a:pt x="15669" y="855"/>
                  </a:lnTo>
                  <a:cubicBezTo>
                    <a:pt x="15538" y="900"/>
                    <a:pt x="15310" y="1038"/>
                    <a:pt x="15216" y="1038"/>
                  </a:cubicBezTo>
                  <a:cubicBezTo>
                    <a:pt x="15176" y="1038"/>
                    <a:pt x="15160" y="1013"/>
                    <a:pt x="15188" y="943"/>
                  </a:cubicBezTo>
                  <a:cubicBezTo>
                    <a:pt x="15272" y="728"/>
                    <a:pt x="15270" y="683"/>
                    <a:pt x="15223" y="683"/>
                  </a:cubicBezTo>
                  <a:cubicBezTo>
                    <a:pt x="15190" y="683"/>
                    <a:pt x="15134" y="705"/>
                    <a:pt x="15070" y="705"/>
                  </a:cubicBezTo>
                  <a:cubicBezTo>
                    <a:pt x="15044" y="705"/>
                    <a:pt x="15017" y="702"/>
                    <a:pt x="14990" y="692"/>
                  </a:cubicBezTo>
                  <a:cubicBezTo>
                    <a:pt x="14605" y="550"/>
                    <a:pt x="14222" y="507"/>
                    <a:pt x="13834" y="507"/>
                  </a:cubicBezTo>
                  <a:cubicBezTo>
                    <a:pt x="13684" y="507"/>
                    <a:pt x="13533" y="514"/>
                    <a:pt x="13380" y="523"/>
                  </a:cubicBezTo>
                  <a:cubicBezTo>
                    <a:pt x="13366" y="524"/>
                    <a:pt x="13352" y="525"/>
                    <a:pt x="13338" y="525"/>
                  </a:cubicBezTo>
                  <a:cubicBezTo>
                    <a:pt x="13298" y="525"/>
                    <a:pt x="13259" y="522"/>
                    <a:pt x="13219" y="521"/>
                  </a:cubicBezTo>
                  <a:cubicBezTo>
                    <a:pt x="13230" y="260"/>
                    <a:pt x="13177" y="183"/>
                    <a:pt x="13096" y="183"/>
                  </a:cubicBezTo>
                  <a:cubicBezTo>
                    <a:pt x="12982" y="183"/>
                    <a:pt x="12814" y="337"/>
                    <a:pt x="12699" y="337"/>
                  </a:cubicBezTo>
                  <a:cubicBezTo>
                    <a:pt x="12684" y="337"/>
                    <a:pt x="12669" y="334"/>
                    <a:pt x="12656" y="328"/>
                  </a:cubicBezTo>
                  <a:cubicBezTo>
                    <a:pt x="12635" y="318"/>
                    <a:pt x="12612" y="314"/>
                    <a:pt x="12589" y="314"/>
                  </a:cubicBezTo>
                  <a:cubicBezTo>
                    <a:pt x="12520" y="314"/>
                    <a:pt x="12443" y="346"/>
                    <a:pt x="12375" y="346"/>
                  </a:cubicBezTo>
                  <a:cubicBezTo>
                    <a:pt x="12332" y="346"/>
                    <a:pt x="12293" y="334"/>
                    <a:pt x="12260" y="295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542000" y="2912375"/>
              <a:ext cx="552650" cy="725000"/>
            </a:xfrm>
            <a:custGeom>
              <a:avLst/>
              <a:gdLst/>
              <a:ahLst/>
              <a:cxnLst/>
              <a:rect l="l" t="t" r="r" b="b"/>
              <a:pathLst>
                <a:path w="22106" h="29000" extrusionOk="0">
                  <a:moveTo>
                    <a:pt x="10389" y="1605"/>
                  </a:moveTo>
                  <a:cubicBezTo>
                    <a:pt x="10980" y="1605"/>
                    <a:pt x="11572" y="1678"/>
                    <a:pt x="12158" y="1712"/>
                  </a:cubicBezTo>
                  <a:cubicBezTo>
                    <a:pt x="12989" y="1761"/>
                    <a:pt x="13868" y="1740"/>
                    <a:pt x="14634" y="2205"/>
                  </a:cubicBezTo>
                  <a:cubicBezTo>
                    <a:pt x="14698" y="2244"/>
                    <a:pt x="14794" y="2225"/>
                    <a:pt x="14866" y="2255"/>
                  </a:cubicBezTo>
                  <a:cubicBezTo>
                    <a:pt x="14915" y="2276"/>
                    <a:pt x="14947" y="2337"/>
                    <a:pt x="15032" y="2431"/>
                  </a:cubicBezTo>
                  <a:cubicBezTo>
                    <a:pt x="15689" y="2594"/>
                    <a:pt x="16324" y="2980"/>
                    <a:pt x="16865" y="3444"/>
                  </a:cubicBezTo>
                  <a:cubicBezTo>
                    <a:pt x="17776" y="4226"/>
                    <a:pt x="18716" y="5013"/>
                    <a:pt x="19194" y="6183"/>
                  </a:cubicBezTo>
                  <a:cubicBezTo>
                    <a:pt x="19428" y="6752"/>
                    <a:pt x="19866" y="7201"/>
                    <a:pt x="20006" y="7847"/>
                  </a:cubicBezTo>
                  <a:cubicBezTo>
                    <a:pt x="20329" y="9323"/>
                    <a:pt x="20817" y="10762"/>
                    <a:pt x="20634" y="12311"/>
                  </a:cubicBezTo>
                  <a:cubicBezTo>
                    <a:pt x="20595" y="12640"/>
                    <a:pt x="20483" y="12989"/>
                    <a:pt x="20699" y="13331"/>
                  </a:cubicBezTo>
                  <a:cubicBezTo>
                    <a:pt x="20832" y="13541"/>
                    <a:pt x="20624" y="13860"/>
                    <a:pt x="20576" y="14004"/>
                  </a:cubicBezTo>
                  <a:cubicBezTo>
                    <a:pt x="20276" y="14898"/>
                    <a:pt x="20345" y="15945"/>
                    <a:pt x="19679" y="16677"/>
                  </a:cubicBezTo>
                  <a:cubicBezTo>
                    <a:pt x="19413" y="16969"/>
                    <a:pt x="19684" y="17201"/>
                    <a:pt x="19550" y="17427"/>
                  </a:cubicBezTo>
                  <a:cubicBezTo>
                    <a:pt x="19197" y="18023"/>
                    <a:pt x="18891" y="18655"/>
                    <a:pt x="18473" y="19200"/>
                  </a:cubicBezTo>
                  <a:cubicBezTo>
                    <a:pt x="18239" y="19503"/>
                    <a:pt x="18100" y="19851"/>
                    <a:pt x="17925" y="20162"/>
                  </a:cubicBezTo>
                  <a:cubicBezTo>
                    <a:pt x="17380" y="21137"/>
                    <a:pt x="16604" y="21926"/>
                    <a:pt x="15968" y="22822"/>
                  </a:cubicBezTo>
                  <a:cubicBezTo>
                    <a:pt x="15010" y="24174"/>
                    <a:pt x="13770" y="25285"/>
                    <a:pt x="12774" y="26611"/>
                  </a:cubicBezTo>
                  <a:cubicBezTo>
                    <a:pt x="12512" y="26960"/>
                    <a:pt x="12286" y="27502"/>
                    <a:pt x="11675" y="27568"/>
                  </a:cubicBezTo>
                  <a:cubicBezTo>
                    <a:pt x="11632" y="27573"/>
                    <a:pt x="11590" y="27575"/>
                    <a:pt x="11549" y="27575"/>
                  </a:cubicBezTo>
                  <a:cubicBezTo>
                    <a:pt x="11336" y="27575"/>
                    <a:pt x="11157" y="27512"/>
                    <a:pt x="11133" y="27359"/>
                  </a:cubicBezTo>
                  <a:cubicBezTo>
                    <a:pt x="11073" y="26998"/>
                    <a:pt x="10741" y="26923"/>
                    <a:pt x="10555" y="26817"/>
                  </a:cubicBezTo>
                  <a:cubicBezTo>
                    <a:pt x="9912" y="26448"/>
                    <a:pt x="9369" y="25996"/>
                    <a:pt x="8865" y="25456"/>
                  </a:cubicBezTo>
                  <a:cubicBezTo>
                    <a:pt x="8545" y="25116"/>
                    <a:pt x="8164" y="24825"/>
                    <a:pt x="7822" y="24494"/>
                  </a:cubicBezTo>
                  <a:cubicBezTo>
                    <a:pt x="7362" y="24048"/>
                    <a:pt x="6999" y="23518"/>
                    <a:pt x="6568" y="23081"/>
                  </a:cubicBezTo>
                  <a:cubicBezTo>
                    <a:pt x="6012" y="22514"/>
                    <a:pt x="5604" y="21872"/>
                    <a:pt x="5148" y="21250"/>
                  </a:cubicBezTo>
                  <a:cubicBezTo>
                    <a:pt x="4935" y="20961"/>
                    <a:pt x="4741" y="20668"/>
                    <a:pt x="4652" y="20297"/>
                  </a:cubicBezTo>
                  <a:cubicBezTo>
                    <a:pt x="4557" y="19894"/>
                    <a:pt x="4184" y="19636"/>
                    <a:pt x="3981" y="19262"/>
                  </a:cubicBezTo>
                  <a:cubicBezTo>
                    <a:pt x="3510" y="18393"/>
                    <a:pt x="3070" y="17515"/>
                    <a:pt x="2737" y="16587"/>
                  </a:cubicBezTo>
                  <a:cubicBezTo>
                    <a:pt x="2434" y="15744"/>
                    <a:pt x="2085" y="14902"/>
                    <a:pt x="1938" y="14031"/>
                  </a:cubicBezTo>
                  <a:cubicBezTo>
                    <a:pt x="1883" y="13702"/>
                    <a:pt x="1617" y="13303"/>
                    <a:pt x="1869" y="12925"/>
                  </a:cubicBezTo>
                  <a:cubicBezTo>
                    <a:pt x="1898" y="12881"/>
                    <a:pt x="1930" y="12785"/>
                    <a:pt x="1917" y="12776"/>
                  </a:cubicBezTo>
                  <a:cubicBezTo>
                    <a:pt x="1282" y="12342"/>
                    <a:pt x="1755" y="11672"/>
                    <a:pt x="1626" y="11126"/>
                  </a:cubicBezTo>
                  <a:cubicBezTo>
                    <a:pt x="1480" y="10517"/>
                    <a:pt x="1688" y="9771"/>
                    <a:pt x="1806" y="9100"/>
                  </a:cubicBezTo>
                  <a:cubicBezTo>
                    <a:pt x="1947" y="8310"/>
                    <a:pt x="2170" y="7536"/>
                    <a:pt x="2473" y="6793"/>
                  </a:cubicBezTo>
                  <a:cubicBezTo>
                    <a:pt x="2730" y="6167"/>
                    <a:pt x="3164" y="5620"/>
                    <a:pt x="3570" y="5065"/>
                  </a:cubicBezTo>
                  <a:cubicBezTo>
                    <a:pt x="3880" y="4639"/>
                    <a:pt x="4224" y="4251"/>
                    <a:pt x="4557" y="3850"/>
                  </a:cubicBezTo>
                  <a:cubicBezTo>
                    <a:pt x="4769" y="3594"/>
                    <a:pt x="5028" y="3615"/>
                    <a:pt x="5243" y="3491"/>
                  </a:cubicBezTo>
                  <a:cubicBezTo>
                    <a:pt x="5857" y="3137"/>
                    <a:pt x="6297" y="2567"/>
                    <a:pt x="7098" y="2402"/>
                  </a:cubicBezTo>
                  <a:cubicBezTo>
                    <a:pt x="7786" y="2260"/>
                    <a:pt x="8478" y="1923"/>
                    <a:pt x="9190" y="1740"/>
                  </a:cubicBezTo>
                  <a:cubicBezTo>
                    <a:pt x="9588" y="1639"/>
                    <a:pt x="9988" y="1605"/>
                    <a:pt x="10389" y="1605"/>
                  </a:cubicBezTo>
                  <a:close/>
                  <a:moveTo>
                    <a:pt x="11590" y="1"/>
                  </a:moveTo>
                  <a:cubicBezTo>
                    <a:pt x="11338" y="1"/>
                    <a:pt x="11083" y="67"/>
                    <a:pt x="10868" y="74"/>
                  </a:cubicBezTo>
                  <a:cubicBezTo>
                    <a:pt x="10346" y="90"/>
                    <a:pt x="9790" y="307"/>
                    <a:pt x="9238" y="332"/>
                  </a:cubicBezTo>
                  <a:cubicBezTo>
                    <a:pt x="8081" y="383"/>
                    <a:pt x="7055" y="941"/>
                    <a:pt x="6084" y="1404"/>
                  </a:cubicBezTo>
                  <a:cubicBezTo>
                    <a:pt x="5330" y="1764"/>
                    <a:pt x="4535" y="2285"/>
                    <a:pt x="3860" y="2942"/>
                  </a:cubicBezTo>
                  <a:cubicBezTo>
                    <a:pt x="2855" y="3920"/>
                    <a:pt x="2038" y="4996"/>
                    <a:pt x="1453" y="6233"/>
                  </a:cubicBezTo>
                  <a:cubicBezTo>
                    <a:pt x="655" y="7918"/>
                    <a:pt x="264" y="9759"/>
                    <a:pt x="120" y="11590"/>
                  </a:cubicBezTo>
                  <a:cubicBezTo>
                    <a:pt x="0" y="13094"/>
                    <a:pt x="115" y="14640"/>
                    <a:pt x="632" y="16130"/>
                  </a:cubicBezTo>
                  <a:cubicBezTo>
                    <a:pt x="1042" y="17310"/>
                    <a:pt x="1607" y="18416"/>
                    <a:pt x="2164" y="19509"/>
                  </a:cubicBezTo>
                  <a:cubicBezTo>
                    <a:pt x="2662" y="20487"/>
                    <a:pt x="3249" y="21453"/>
                    <a:pt x="4031" y="22293"/>
                  </a:cubicBezTo>
                  <a:cubicBezTo>
                    <a:pt x="4831" y="23152"/>
                    <a:pt x="5554" y="24085"/>
                    <a:pt x="6386" y="24924"/>
                  </a:cubicBezTo>
                  <a:cubicBezTo>
                    <a:pt x="7832" y="26382"/>
                    <a:pt x="9257" y="27853"/>
                    <a:pt x="11118" y="28806"/>
                  </a:cubicBezTo>
                  <a:cubicBezTo>
                    <a:pt x="11360" y="28930"/>
                    <a:pt x="11606" y="29000"/>
                    <a:pt x="11839" y="29000"/>
                  </a:cubicBezTo>
                  <a:cubicBezTo>
                    <a:pt x="12147" y="29000"/>
                    <a:pt x="12429" y="28878"/>
                    <a:pt x="12644" y="28596"/>
                  </a:cubicBezTo>
                  <a:cubicBezTo>
                    <a:pt x="13119" y="27971"/>
                    <a:pt x="13713" y="27462"/>
                    <a:pt x="14214" y="26878"/>
                  </a:cubicBezTo>
                  <a:cubicBezTo>
                    <a:pt x="15058" y="25895"/>
                    <a:pt x="15876" y="24890"/>
                    <a:pt x="16804" y="23987"/>
                  </a:cubicBezTo>
                  <a:cubicBezTo>
                    <a:pt x="17028" y="23770"/>
                    <a:pt x="16911" y="23397"/>
                    <a:pt x="17152" y="23277"/>
                  </a:cubicBezTo>
                  <a:cubicBezTo>
                    <a:pt x="17671" y="23018"/>
                    <a:pt x="17778" y="22433"/>
                    <a:pt x="18182" y="22093"/>
                  </a:cubicBezTo>
                  <a:cubicBezTo>
                    <a:pt x="18325" y="21973"/>
                    <a:pt x="18543" y="21909"/>
                    <a:pt x="18556" y="21666"/>
                  </a:cubicBezTo>
                  <a:cubicBezTo>
                    <a:pt x="18582" y="21099"/>
                    <a:pt x="19127" y="20835"/>
                    <a:pt x="19325" y="20331"/>
                  </a:cubicBezTo>
                  <a:cubicBezTo>
                    <a:pt x="19651" y="19504"/>
                    <a:pt x="20201" y="18766"/>
                    <a:pt x="20651" y="17989"/>
                  </a:cubicBezTo>
                  <a:cubicBezTo>
                    <a:pt x="20793" y="17744"/>
                    <a:pt x="20628" y="17429"/>
                    <a:pt x="20894" y="17187"/>
                  </a:cubicBezTo>
                  <a:cubicBezTo>
                    <a:pt x="21208" y="16903"/>
                    <a:pt x="21297" y="16475"/>
                    <a:pt x="21380" y="16068"/>
                  </a:cubicBezTo>
                  <a:cubicBezTo>
                    <a:pt x="21518" y="15391"/>
                    <a:pt x="21633" y="14708"/>
                    <a:pt x="21794" y="14039"/>
                  </a:cubicBezTo>
                  <a:cubicBezTo>
                    <a:pt x="22006" y="13157"/>
                    <a:pt x="21995" y="12246"/>
                    <a:pt x="22051" y="11360"/>
                  </a:cubicBezTo>
                  <a:cubicBezTo>
                    <a:pt x="22106" y="10505"/>
                    <a:pt x="21853" y="9611"/>
                    <a:pt x="21616" y="8767"/>
                  </a:cubicBezTo>
                  <a:cubicBezTo>
                    <a:pt x="21467" y="8239"/>
                    <a:pt x="21512" y="7662"/>
                    <a:pt x="21239" y="7178"/>
                  </a:cubicBezTo>
                  <a:cubicBezTo>
                    <a:pt x="20749" y="6310"/>
                    <a:pt x="20440" y="5358"/>
                    <a:pt x="19857" y="4522"/>
                  </a:cubicBezTo>
                  <a:cubicBezTo>
                    <a:pt x="19514" y="4029"/>
                    <a:pt x="19128" y="3508"/>
                    <a:pt x="18719" y="3171"/>
                  </a:cubicBezTo>
                  <a:cubicBezTo>
                    <a:pt x="18256" y="2788"/>
                    <a:pt x="17946" y="2089"/>
                    <a:pt x="17196" y="2061"/>
                  </a:cubicBezTo>
                  <a:cubicBezTo>
                    <a:pt x="17084" y="2057"/>
                    <a:pt x="17002" y="1887"/>
                    <a:pt x="16942" y="1750"/>
                  </a:cubicBezTo>
                  <a:cubicBezTo>
                    <a:pt x="16796" y="1418"/>
                    <a:pt x="16211" y="1608"/>
                    <a:pt x="16174" y="1124"/>
                  </a:cubicBezTo>
                  <a:cubicBezTo>
                    <a:pt x="16138" y="1138"/>
                    <a:pt x="16091" y="1142"/>
                    <a:pt x="16064" y="1166"/>
                  </a:cubicBezTo>
                  <a:cubicBezTo>
                    <a:pt x="15913" y="1305"/>
                    <a:pt x="15818" y="1360"/>
                    <a:pt x="15758" y="1360"/>
                  </a:cubicBezTo>
                  <a:cubicBezTo>
                    <a:pt x="15620" y="1360"/>
                    <a:pt x="15673" y="1068"/>
                    <a:pt x="15669" y="853"/>
                  </a:cubicBezTo>
                  <a:lnTo>
                    <a:pt x="15669" y="853"/>
                  </a:lnTo>
                  <a:cubicBezTo>
                    <a:pt x="15538" y="898"/>
                    <a:pt x="15310" y="1037"/>
                    <a:pt x="15216" y="1037"/>
                  </a:cubicBezTo>
                  <a:cubicBezTo>
                    <a:pt x="15176" y="1037"/>
                    <a:pt x="15160" y="1012"/>
                    <a:pt x="15187" y="944"/>
                  </a:cubicBezTo>
                  <a:cubicBezTo>
                    <a:pt x="15271" y="728"/>
                    <a:pt x="15270" y="683"/>
                    <a:pt x="15224" y="683"/>
                  </a:cubicBezTo>
                  <a:cubicBezTo>
                    <a:pt x="15190" y="683"/>
                    <a:pt x="15134" y="706"/>
                    <a:pt x="15070" y="706"/>
                  </a:cubicBezTo>
                  <a:cubicBezTo>
                    <a:pt x="15045" y="706"/>
                    <a:pt x="15018" y="702"/>
                    <a:pt x="14991" y="692"/>
                  </a:cubicBezTo>
                  <a:cubicBezTo>
                    <a:pt x="14605" y="549"/>
                    <a:pt x="14221" y="506"/>
                    <a:pt x="13833" y="506"/>
                  </a:cubicBezTo>
                  <a:cubicBezTo>
                    <a:pt x="13683" y="506"/>
                    <a:pt x="13532" y="513"/>
                    <a:pt x="13380" y="522"/>
                  </a:cubicBezTo>
                  <a:cubicBezTo>
                    <a:pt x="13366" y="523"/>
                    <a:pt x="13352" y="524"/>
                    <a:pt x="13338" y="524"/>
                  </a:cubicBezTo>
                  <a:cubicBezTo>
                    <a:pt x="13299" y="524"/>
                    <a:pt x="13259" y="521"/>
                    <a:pt x="13219" y="520"/>
                  </a:cubicBezTo>
                  <a:cubicBezTo>
                    <a:pt x="13230" y="259"/>
                    <a:pt x="13177" y="182"/>
                    <a:pt x="13096" y="182"/>
                  </a:cubicBezTo>
                  <a:cubicBezTo>
                    <a:pt x="12982" y="182"/>
                    <a:pt x="12814" y="336"/>
                    <a:pt x="12699" y="336"/>
                  </a:cubicBezTo>
                  <a:cubicBezTo>
                    <a:pt x="12683" y="336"/>
                    <a:pt x="12669" y="333"/>
                    <a:pt x="12656" y="327"/>
                  </a:cubicBezTo>
                  <a:cubicBezTo>
                    <a:pt x="12635" y="317"/>
                    <a:pt x="12613" y="314"/>
                    <a:pt x="12589" y="314"/>
                  </a:cubicBezTo>
                  <a:cubicBezTo>
                    <a:pt x="12520" y="314"/>
                    <a:pt x="12443" y="346"/>
                    <a:pt x="12374" y="346"/>
                  </a:cubicBezTo>
                  <a:cubicBezTo>
                    <a:pt x="12332" y="346"/>
                    <a:pt x="12293" y="333"/>
                    <a:pt x="12260" y="294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103;p36"/>
          <p:cNvGrpSpPr/>
          <p:nvPr/>
        </p:nvGrpSpPr>
        <p:grpSpPr>
          <a:xfrm>
            <a:off x="3625800" y="3290700"/>
            <a:ext cx="341212" cy="444255"/>
            <a:chOff x="3592475" y="2552500"/>
            <a:chExt cx="341212" cy="444255"/>
          </a:xfrm>
        </p:grpSpPr>
        <p:sp>
          <p:nvSpPr>
            <p:cNvPr id="1104" name="Google Shape;1104;p36"/>
            <p:cNvSpPr/>
            <p:nvPr/>
          </p:nvSpPr>
          <p:spPr>
            <a:xfrm>
              <a:off x="3596848" y="2558209"/>
              <a:ext cx="332466" cy="432883"/>
            </a:xfrm>
            <a:custGeom>
              <a:avLst/>
              <a:gdLst/>
              <a:ahLst/>
              <a:cxnLst/>
              <a:rect l="l" t="t" r="r" b="b"/>
              <a:pathLst>
                <a:path w="21898" h="28512" extrusionOk="0">
                  <a:moveTo>
                    <a:pt x="11818" y="0"/>
                  </a:moveTo>
                  <a:cubicBezTo>
                    <a:pt x="11504" y="0"/>
                    <a:pt x="11186" y="28"/>
                    <a:pt x="10867" y="123"/>
                  </a:cubicBezTo>
                  <a:cubicBezTo>
                    <a:pt x="10352" y="278"/>
                    <a:pt x="9768" y="221"/>
                    <a:pt x="9237" y="346"/>
                  </a:cubicBezTo>
                  <a:cubicBezTo>
                    <a:pt x="8999" y="402"/>
                    <a:pt x="8758" y="353"/>
                    <a:pt x="8543" y="433"/>
                  </a:cubicBezTo>
                  <a:cubicBezTo>
                    <a:pt x="8210" y="557"/>
                    <a:pt x="7864" y="714"/>
                    <a:pt x="7548" y="812"/>
                  </a:cubicBezTo>
                  <a:cubicBezTo>
                    <a:pt x="6823" y="1034"/>
                    <a:pt x="6224" y="1461"/>
                    <a:pt x="5542" y="1737"/>
                  </a:cubicBezTo>
                  <a:cubicBezTo>
                    <a:pt x="5379" y="1802"/>
                    <a:pt x="5179" y="1853"/>
                    <a:pt x="5196" y="2086"/>
                  </a:cubicBezTo>
                  <a:cubicBezTo>
                    <a:pt x="5147" y="2066"/>
                    <a:pt x="5101" y="2057"/>
                    <a:pt x="5058" y="2057"/>
                  </a:cubicBezTo>
                  <a:cubicBezTo>
                    <a:pt x="4930" y="2057"/>
                    <a:pt x="4831" y="2138"/>
                    <a:pt x="4781" y="2248"/>
                  </a:cubicBezTo>
                  <a:cubicBezTo>
                    <a:pt x="4699" y="2428"/>
                    <a:pt x="4540" y="2490"/>
                    <a:pt x="4402" y="2602"/>
                  </a:cubicBezTo>
                  <a:cubicBezTo>
                    <a:pt x="3965" y="2957"/>
                    <a:pt x="3435" y="3287"/>
                    <a:pt x="3183" y="3748"/>
                  </a:cubicBezTo>
                  <a:cubicBezTo>
                    <a:pt x="2912" y="4242"/>
                    <a:pt x="2447" y="4589"/>
                    <a:pt x="2233" y="5108"/>
                  </a:cubicBezTo>
                  <a:cubicBezTo>
                    <a:pt x="2057" y="5535"/>
                    <a:pt x="1786" y="5913"/>
                    <a:pt x="1520" y="6299"/>
                  </a:cubicBezTo>
                  <a:cubicBezTo>
                    <a:pt x="1240" y="6705"/>
                    <a:pt x="1045" y="7183"/>
                    <a:pt x="835" y="7640"/>
                  </a:cubicBezTo>
                  <a:cubicBezTo>
                    <a:pt x="638" y="8069"/>
                    <a:pt x="533" y="8523"/>
                    <a:pt x="423" y="8949"/>
                  </a:cubicBezTo>
                  <a:cubicBezTo>
                    <a:pt x="274" y="9527"/>
                    <a:pt x="285" y="10157"/>
                    <a:pt x="204" y="10761"/>
                  </a:cubicBezTo>
                  <a:cubicBezTo>
                    <a:pt x="177" y="10961"/>
                    <a:pt x="392" y="11122"/>
                    <a:pt x="324" y="11271"/>
                  </a:cubicBezTo>
                  <a:cubicBezTo>
                    <a:pt x="1" y="11988"/>
                    <a:pt x="410" y="12680"/>
                    <a:pt x="374" y="13392"/>
                  </a:cubicBezTo>
                  <a:cubicBezTo>
                    <a:pt x="346" y="13961"/>
                    <a:pt x="624" y="14540"/>
                    <a:pt x="740" y="15119"/>
                  </a:cubicBezTo>
                  <a:cubicBezTo>
                    <a:pt x="902" y="15929"/>
                    <a:pt x="1282" y="16658"/>
                    <a:pt x="1621" y="17403"/>
                  </a:cubicBezTo>
                  <a:cubicBezTo>
                    <a:pt x="1791" y="17776"/>
                    <a:pt x="2050" y="18107"/>
                    <a:pt x="2249" y="18448"/>
                  </a:cubicBezTo>
                  <a:cubicBezTo>
                    <a:pt x="2482" y="18846"/>
                    <a:pt x="2694" y="19258"/>
                    <a:pt x="2882" y="19680"/>
                  </a:cubicBezTo>
                  <a:cubicBezTo>
                    <a:pt x="3259" y="20528"/>
                    <a:pt x="3875" y="21249"/>
                    <a:pt x="4342" y="22052"/>
                  </a:cubicBezTo>
                  <a:cubicBezTo>
                    <a:pt x="4530" y="22374"/>
                    <a:pt x="4842" y="22638"/>
                    <a:pt x="5043" y="22934"/>
                  </a:cubicBezTo>
                  <a:cubicBezTo>
                    <a:pt x="5402" y="23464"/>
                    <a:pt x="5754" y="23985"/>
                    <a:pt x="6212" y="24441"/>
                  </a:cubicBezTo>
                  <a:cubicBezTo>
                    <a:pt x="6429" y="24657"/>
                    <a:pt x="6636" y="24867"/>
                    <a:pt x="6793" y="25140"/>
                  </a:cubicBezTo>
                  <a:cubicBezTo>
                    <a:pt x="7047" y="25580"/>
                    <a:pt x="7461" y="25919"/>
                    <a:pt x="7776" y="26315"/>
                  </a:cubicBezTo>
                  <a:cubicBezTo>
                    <a:pt x="8091" y="26711"/>
                    <a:pt x="8367" y="27113"/>
                    <a:pt x="8766" y="27456"/>
                  </a:cubicBezTo>
                  <a:cubicBezTo>
                    <a:pt x="8967" y="27629"/>
                    <a:pt x="9285" y="27850"/>
                    <a:pt x="9308" y="28235"/>
                  </a:cubicBezTo>
                  <a:cubicBezTo>
                    <a:pt x="9315" y="28359"/>
                    <a:pt x="9410" y="28511"/>
                    <a:pt x="9595" y="28511"/>
                  </a:cubicBezTo>
                  <a:cubicBezTo>
                    <a:pt x="9666" y="28511"/>
                    <a:pt x="9750" y="28489"/>
                    <a:pt x="9848" y="28434"/>
                  </a:cubicBezTo>
                  <a:cubicBezTo>
                    <a:pt x="10142" y="28269"/>
                    <a:pt x="10367" y="28073"/>
                    <a:pt x="10618" y="27869"/>
                  </a:cubicBezTo>
                  <a:cubicBezTo>
                    <a:pt x="11399" y="27238"/>
                    <a:pt x="11999" y="26432"/>
                    <a:pt x="12851" y="25874"/>
                  </a:cubicBezTo>
                  <a:cubicBezTo>
                    <a:pt x="13152" y="25676"/>
                    <a:pt x="13335" y="25338"/>
                    <a:pt x="13630" y="25096"/>
                  </a:cubicBezTo>
                  <a:cubicBezTo>
                    <a:pt x="14123" y="24692"/>
                    <a:pt x="14608" y="24260"/>
                    <a:pt x="14941" y="23698"/>
                  </a:cubicBezTo>
                  <a:cubicBezTo>
                    <a:pt x="15044" y="23525"/>
                    <a:pt x="15387" y="23385"/>
                    <a:pt x="15460" y="23274"/>
                  </a:cubicBezTo>
                  <a:cubicBezTo>
                    <a:pt x="15673" y="22949"/>
                    <a:pt x="15923" y="22684"/>
                    <a:pt x="16183" y="22399"/>
                  </a:cubicBezTo>
                  <a:cubicBezTo>
                    <a:pt x="16478" y="22075"/>
                    <a:pt x="16647" y="21650"/>
                    <a:pt x="17039" y="21384"/>
                  </a:cubicBezTo>
                  <a:cubicBezTo>
                    <a:pt x="17152" y="21306"/>
                    <a:pt x="17109" y="21068"/>
                    <a:pt x="17329" y="21068"/>
                  </a:cubicBezTo>
                  <a:cubicBezTo>
                    <a:pt x="17336" y="21068"/>
                    <a:pt x="17343" y="21068"/>
                    <a:pt x="17351" y="21069"/>
                  </a:cubicBezTo>
                  <a:cubicBezTo>
                    <a:pt x="17359" y="20610"/>
                    <a:pt x="17803" y="20374"/>
                    <a:pt x="18043" y="20092"/>
                  </a:cubicBezTo>
                  <a:cubicBezTo>
                    <a:pt x="18515" y="19537"/>
                    <a:pt x="18890" y="18917"/>
                    <a:pt x="19360" y="18361"/>
                  </a:cubicBezTo>
                  <a:cubicBezTo>
                    <a:pt x="19580" y="18102"/>
                    <a:pt x="19868" y="17769"/>
                    <a:pt x="19926" y="17357"/>
                  </a:cubicBezTo>
                  <a:cubicBezTo>
                    <a:pt x="19958" y="17131"/>
                    <a:pt x="20090" y="16918"/>
                    <a:pt x="20279" y="16728"/>
                  </a:cubicBezTo>
                  <a:cubicBezTo>
                    <a:pt x="20400" y="16606"/>
                    <a:pt x="20697" y="16484"/>
                    <a:pt x="20522" y="16189"/>
                  </a:cubicBezTo>
                  <a:cubicBezTo>
                    <a:pt x="20486" y="16128"/>
                    <a:pt x="20591" y="15902"/>
                    <a:pt x="20660" y="15888"/>
                  </a:cubicBezTo>
                  <a:cubicBezTo>
                    <a:pt x="20997" y="15820"/>
                    <a:pt x="20891" y="15543"/>
                    <a:pt x="20968" y="15362"/>
                  </a:cubicBezTo>
                  <a:cubicBezTo>
                    <a:pt x="21132" y="14975"/>
                    <a:pt x="21035" y="14550"/>
                    <a:pt x="21131" y="14146"/>
                  </a:cubicBezTo>
                  <a:cubicBezTo>
                    <a:pt x="21170" y="13977"/>
                    <a:pt x="21390" y="13789"/>
                    <a:pt x="21309" y="13733"/>
                  </a:cubicBezTo>
                  <a:cubicBezTo>
                    <a:pt x="20965" y="13491"/>
                    <a:pt x="21613" y="13250"/>
                    <a:pt x="21281" y="13043"/>
                  </a:cubicBezTo>
                  <a:cubicBezTo>
                    <a:pt x="21716" y="12907"/>
                    <a:pt x="21175" y="12420"/>
                    <a:pt x="21586" y="12277"/>
                  </a:cubicBezTo>
                  <a:cubicBezTo>
                    <a:pt x="21381" y="12084"/>
                    <a:pt x="21898" y="11828"/>
                    <a:pt x="21525" y="11649"/>
                  </a:cubicBezTo>
                  <a:cubicBezTo>
                    <a:pt x="21551" y="11605"/>
                    <a:pt x="21573" y="11559"/>
                    <a:pt x="21602" y="11516"/>
                  </a:cubicBezTo>
                  <a:cubicBezTo>
                    <a:pt x="21791" y="11237"/>
                    <a:pt x="21793" y="10930"/>
                    <a:pt x="21696" y="10630"/>
                  </a:cubicBezTo>
                  <a:cubicBezTo>
                    <a:pt x="21679" y="10575"/>
                    <a:pt x="21541" y="10550"/>
                    <a:pt x="21587" y="10427"/>
                  </a:cubicBezTo>
                  <a:cubicBezTo>
                    <a:pt x="21763" y="9957"/>
                    <a:pt x="21484" y="9463"/>
                    <a:pt x="21658" y="8998"/>
                  </a:cubicBezTo>
                  <a:cubicBezTo>
                    <a:pt x="21698" y="8891"/>
                    <a:pt x="21652" y="8785"/>
                    <a:pt x="21670" y="8731"/>
                  </a:cubicBezTo>
                  <a:cubicBezTo>
                    <a:pt x="21778" y="8397"/>
                    <a:pt x="21493" y="8125"/>
                    <a:pt x="21565" y="7697"/>
                  </a:cubicBezTo>
                  <a:cubicBezTo>
                    <a:pt x="21703" y="7160"/>
                    <a:pt x="21100" y="6712"/>
                    <a:pt x="21050" y="6113"/>
                  </a:cubicBezTo>
                  <a:cubicBezTo>
                    <a:pt x="21027" y="5829"/>
                    <a:pt x="20726" y="5614"/>
                    <a:pt x="20671" y="5390"/>
                  </a:cubicBezTo>
                  <a:cubicBezTo>
                    <a:pt x="20541" y="4864"/>
                    <a:pt x="19859" y="4738"/>
                    <a:pt x="19829" y="4191"/>
                  </a:cubicBezTo>
                  <a:cubicBezTo>
                    <a:pt x="19221" y="3850"/>
                    <a:pt x="18853" y="3267"/>
                    <a:pt x="18333" y="2843"/>
                  </a:cubicBezTo>
                  <a:cubicBezTo>
                    <a:pt x="17523" y="2183"/>
                    <a:pt x="16672" y="1570"/>
                    <a:pt x="15741" y="1072"/>
                  </a:cubicBezTo>
                  <a:cubicBezTo>
                    <a:pt x="15385" y="880"/>
                    <a:pt x="14988" y="718"/>
                    <a:pt x="14651" y="529"/>
                  </a:cubicBezTo>
                  <a:cubicBezTo>
                    <a:pt x="14022" y="177"/>
                    <a:pt x="13354" y="77"/>
                    <a:pt x="12691" y="40"/>
                  </a:cubicBezTo>
                  <a:cubicBezTo>
                    <a:pt x="12403" y="24"/>
                    <a:pt x="12112" y="0"/>
                    <a:pt x="1181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3592475" y="2552500"/>
              <a:ext cx="341212" cy="444255"/>
            </a:xfrm>
            <a:custGeom>
              <a:avLst/>
              <a:gdLst/>
              <a:ahLst/>
              <a:cxnLst/>
              <a:rect l="l" t="t" r="r" b="b"/>
              <a:pathLst>
                <a:path w="22474" h="29261" extrusionOk="0">
                  <a:moveTo>
                    <a:pt x="12261" y="1259"/>
                  </a:moveTo>
                  <a:cubicBezTo>
                    <a:pt x="12380" y="1259"/>
                    <a:pt x="12499" y="1280"/>
                    <a:pt x="12620" y="1348"/>
                  </a:cubicBezTo>
                  <a:cubicBezTo>
                    <a:pt x="12625" y="1351"/>
                    <a:pt x="12638" y="1353"/>
                    <a:pt x="12656" y="1353"/>
                  </a:cubicBezTo>
                  <a:cubicBezTo>
                    <a:pt x="12740" y="1353"/>
                    <a:pt x="12937" y="1323"/>
                    <a:pt x="13082" y="1323"/>
                  </a:cubicBezTo>
                  <a:cubicBezTo>
                    <a:pt x="13100" y="1323"/>
                    <a:pt x="13117" y="1324"/>
                    <a:pt x="13133" y="1325"/>
                  </a:cubicBezTo>
                  <a:cubicBezTo>
                    <a:pt x="13479" y="1347"/>
                    <a:pt x="13798" y="1420"/>
                    <a:pt x="14125" y="1600"/>
                  </a:cubicBezTo>
                  <a:cubicBezTo>
                    <a:pt x="14326" y="1708"/>
                    <a:pt x="14676" y="1692"/>
                    <a:pt x="14889" y="1858"/>
                  </a:cubicBezTo>
                  <a:cubicBezTo>
                    <a:pt x="15537" y="2363"/>
                    <a:pt x="16359" y="2605"/>
                    <a:pt x="16949" y="3221"/>
                  </a:cubicBezTo>
                  <a:cubicBezTo>
                    <a:pt x="17316" y="3605"/>
                    <a:pt x="17793" y="3930"/>
                    <a:pt x="18199" y="4294"/>
                  </a:cubicBezTo>
                  <a:cubicBezTo>
                    <a:pt x="18460" y="4527"/>
                    <a:pt x="18754" y="4737"/>
                    <a:pt x="18990" y="5017"/>
                  </a:cubicBezTo>
                  <a:cubicBezTo>
                    <a:pt x="19231" y="5304"/>
                    <a:pt x="19377" y="5715"/>
                    <a:pt x="19809" y="5841"/>
                  </a:cubicBezTo>
                  <a:cubicBezTo>
                    <a:pt x="19722" y="6060"/>
                    <a:pt x="19927" y="6174"/>
                    <a:pt x="19991" y="6339"/>
                  </a:cubicBezTo>
                  <a:cubicBezTo>
                    <a:pt x="20229" y="6960"/>
                    <a:pt x="20512" y="7586"/>
                    <a:pt x="20602" y="8233"/>
                  </a:cubicBezTo>
                  <a:cubicBezTo>
                    <a:pt x="20671" y="8738"/>
                    <a:pt x="20686" y="9281"/>
                    <a:pt x="20786" y="9767"/>
                  </a:cubicBezTo>
                  <a:cubicBezTo>
                    <a:pt x="20873" y="10185"/>
                    <a:pt x="20740" y="10578"/>
                    <a:pt x="20852" y="11001"/>
                  </a:cubicBezTo>
                  <a:cubicBezTo>
                    <a:pt x="20973" y="11457"/>
                    <a:pt x="20814" y="12008"/>
                    <a:pt x="20674" y="12491"/>
                  </a:cubicBezTo>
                  <a:cubicBezTo>
                    <a:pt x="20541" y="12953"/>
                    <a:pt x="20511" y="13424"/>
                    <a:pt x="20459" y="13888"/>
                  </a:cubicBezTo>
                  <a:cubicBezTo>
                    <a:pt x="20440" y="14050"/>
                    <a:pt x="20356" y="14186"/>
                    <a:pt x="20334" y="14343"/>
                  </a:cubicBezTo>
                  <a:cubicBezTo>
                    <a:pt x="20260" y="14868"/>
                    <a:pt x="20157" y="15423"/>
                    <a:pt x="19953" y="15891"/>
                  </a:cubicBezTo>
                  <a:cubicBezTo>
                    <a:pt x="19714" y="16440"/>
                    <a:pt x="19437" y="17009"/>
                    <a:pt x="19065" y="17506"/>
                  </a:cubicBezTo>
                  <a:cubicBezTo>
                    <a:pt x="18660" y="18051"/>
                    <a:pt x="18331" y="18641"/>
                    <a:pt x="17937" y="19193"/>
                  </a:cubicBezTo>
                  <a:cubicBezTo>
                    <a:pt x="17625" y="19629"/>
                    <a:pt x="17281" y="20039"/>
                    <a:pt x="16955" y="20463"/>
                  </a:cubicBezTo>
                  <a:cubicBezTo>
                    <a:pt x="16558" y="20978"/>
                    <a:pt x="16131" y="21478"/>
                    <a:pt x="15669" y="21942"/>
                  </a:cubicBezTo>
                  <a:cubicBezTo>
                    <a:pt x="15518" y="22092"/>
                    <a:pt x="15481" y="22279"/>
                    <a:pt x="15367" y="22435"/>
                  </a:cubicBezTo>
                  <a:cubicBezTo>
                    <a:pt x="14978" y="22970"/>
                    <a:pt x="14410" y="23340"/>
                    <a:pt x="14025" y="23879"/>
                  </a:cubicBezTo>
                  <a:cubicBezTo>
                    <a:pt x="13738" y="24279"/>
                    <a:pt x="13335" y="24607"/>
                    <a:pt x="12969" y="24952"/>
                  </a:cubicBezTo>
                  <a:cubicBezTo>
                    <a:pt x="12341" y="25544"/>
                    <a:pt x="11688" y="26112"/>
                    <a:pt x="11076" y="26719"/>
                  </a:cubicBezTo>
                  <a:cubicBezTo>
                    <a:pt x="10799" y="26994"/>
                    <a:pt x="10485" y="27233"/>
                    <a:pt x="10225" y="27516"/>
                  </a:cubicBezTo>
                  <a:cubicBezTo>
                    <a:pt x="10127" y="27622"/>
                    <a:pt x="10051" y="27662"/>
                    <a:pt x="9988" y="27662"/>
                  </a:cubicBezTo>
                  <a:cubicBezTo>
                    <a:pt x="9881" y="27662"/>
                    <a:pt x="9809" y="27550"/>
                    <a:pt x="9722" y="27447"/>
                  </a:cubicBezTo>
                  <a:cubicBezTo>
                    <a:pt x="9436" y="27108"/>
                    <a:pt x="9271" y="26694"/>
                    <a:pt x="8960" y="26366"/>
                  </a:cubicBezTo>
                  <a:cubicBezTo>
                    <a:pt x="8499" y="25884"/>
                    <a:pt x="8167" y="25312"/>
                    <a:pt x="7776" y="24785"/>
                  </a:cubicBezTo>
                  <a:cubicBezTo>
                    <a:pt x="7322" y="24173"/>
                    <a:pt x="6774" y="23617"/>
                    <a:pt x="6303" y="23004"/>
                  </a:cubicBezTo>
                  <a:cubicBezTo>
                    <a:pt x="5757" y="22292"/>
                    <a:pt x="5282" y="21540"/>
                    <a:pt x="4843" y="20769"/>
                  </a:cubicBezTo>
                  <a:cubicBezTo>
                    <a:pt x="4545" y="20249"/>
                    <a:pt x="4194" y="19763"/>
                    <a:pt x="3923" y="19222"/>
                  </a:cubicBezTo>
                  <a:cubicBezTo>
                    <a:pt x="3592" y="18560"/>
                    <a:pt x="3273" y="17885"/>
                    <a:pt x="2869" y="17252"/>
                  </a:cubicBezTo>
                  <a:cubicBezTo>
                    <a:pt x="2679" y="16954"/>
                    <a:pt x="2678" y="16540"/>
                    <a:pt x="2471" y="16258"/>
                  </a:cubicBezTo>
                  <a:cubicBezTo>
                    <a:pt x="2202" y="15893"/>
                    <a:pt x="2200" y="15466"/>
                    <a:pt x="2079" y="15080"/>
                  </a:cubicBezTo>
                  <a:cubicBezTo>
                    <a:pt x="1956" y="14686"/>
                    <a:pt x="1798" y="14276"/>
                    <a:pt x="1815" y="13823"/>
                  </a:cubicBezTo>
                  <a:cubicBezTo>
                    <a:pt x="1831" y="13399"/>
                    <a:pt x="1668" y="12964"/>
                    <a:pt x="1663" y="12526"/>
                  </a:cubicBezTo>
                  <a:cubicBezTo>
                    <a:pt x="1658" y="11926"/>
                    <a:pt x="1698" y="11306"/>
                    <a:pt x="1636" y="10733"/>
                  </a:cubicBezTo>
                  <a:cubicBezTo>
                    <a:pt x="1588" y="10291"/>
                    <a:pt x="1886" y="9884"/>
                    <a:pt x="1669" y="9466"/>
                  </a:cubicBezTo>
                  <a:cubicBezTo>
                    <a:pt x="1657" y="9441"/>
                    <a:pt x="1740" y="9383"/>
                    <a:pt x="1740" y="9340"/>
                  </a:cubicBezTo>
                  <a:cubicBezTo>
                    <a:pt x="1740" y="9210"/>
                    <a:pt x="2155" y="9133"/>
                    <a:pt x="1795" y="8958"/>
                  </a:cubicBezTo>
                  <a:cubicBezTo>
                    <a:pt x="1768" y="8945"/>
                    <a:pt x="1814" y="8875"/>
                    <a:pt x="1859" y="8835"/>
                  </a:cubicBezTo>
                  <a:cubicBezTo>
                    <a:pt x="1994" y="8718"/>
                    <a:pt x="2129" y="8647"/>
                    <a:pt x="2039" y="8385"/>
                  </a:cubicBezTo>
                  <a:cubicBezTo>
                    <a:pt x="1980" y="8216"/>
                    <a:pt x="2251" y="7955"/>
                    <a:pt x="2365" y="7733"/>
                  </a:cubicBezTo>
                  <a:cubicBezTo>
                    <a:pt x="2613" y="7247"/>
                    <a:pt x="2890" y="6770"/>
                    <a:pt x="3259" y="6334"/>
                  </a:cubicBezTo>
                  <a:cubicBezTo>
                    <a:pt x="3437" y="6124"/>
                    <a:pt x="3713" y="5812"/>
                    <a:pt x="3679" y="5444"/>
                  </a:cubicBezTo>
                  <a:cubicBezTo>
                    <a:pt x="3678" y="5422"/>
                    <a:pt x="3680" y="5385"/>
                    <a:pt x="3694" y="5378"/>
                  </a:cubicBezTo>
                  <a:cubicBezTo>
                    <a:pt x="4276" y="5076"/>
                    <a:pt x="4397" y="4363"/>
                    <a:pt x="4939" y="4060"/>
                  </a:cubicBezTo>
                  <a:cubicBezTo>
                    <a:pt x="5449" y="3776"/>
                    <a:pt x="5654" y="3138"/>
                    <a:pt x="6307" y="3049"/>
                  </a:cubicBezTo>
                  <a:cubicBezTo>
                    <a:pt x="6484" y="2597"/>
                    <a:pt x="7017" y="2606"/>
                    <a:pt x="7355" y="2357"/>
                  </a:cubicBezTo>
                  <a:cubicBezTo>
                    <a:pt x="7578" y="2192"/>
                    <a:pt x="7940" y="2110"/>
                    <a:pt x="8189" y="1912"/>
                  </a:cubicBezTo>
                  <a:cubicBezTo>
                    <a:pt x="8238" y="1984"/>
                    <a:pt x="8274" y="2007"/>
                    <a:pt x="8300" y="2007"/>
                  </a:cubicBezTo>
                  <a:cubicBezTo>
                    <a:pt x="8315" y="2007"/>
                    <a:pt x="8328" y="1999"/>
                    <a:pt x="8338" y="1989"/>
                  </a:cubicBezTo>
                  <a:cubicBezTo>
                    <a:pt x="8828" y="1501"/>
                    <a:pt x="9519" y="1650"/>
                    <a:pt x="10114" y="1502"/>
                  </a:cubicBezTo>
                  <a:cubicBezTo>
                    <a:pt x="10625" y="1375"/>
                    <a:pt x="11170" y="1343"/>
                    <a:pt x="11702" y="1321"/>
                  </a:cubicBezTo>
                  <a:cubicBezTo>
                    <a:pt x="11884" y="1314"/>
                    <a:pt x="12071" y="1259"/>
                    <a:pt x="12261" y="1259"/>
                  </a:cubicBezTo>
                  <a:close/>
                  <a:moveTo>
                    <a:pt x="12129" y="1"/>
                  </a:moveTo>
                  <a:cubicBezTo>
                    <a:pt x="11806" y="1"/>
                    <a:pt x="11480" y="29"/>
                    <a:pt x="11154" y="127"/>
                  </a:cubicBezTo>
                  <a:cubicBezTo>
                    <a:pt x="10624" y="286"/>
                    <a:pt x="10026" y="226"/>
                    <a:pt x="9481" y="354"/>
                  </a:cubicBezTo>
                  <a:cubicBezTo>
                    <a:pt x="9236" y="413"/>
                    <a:pt x="8989" y="362"/>
                    <a:pt x="8768" y="444"/>
                  </a:cubicBezTo>
                  <a:cubicBezTo>
                    <a:pt x="8426" y="571"/>
                    <a:pt x="8072" y="733"/>
                    <a:pt x="7747" y="833"/>
                  </a:cubicBezTo>
                  <a:cubicBezTo>
                    <a:pt x="7002" y="1061"/>
                    <a:pt x="6388" y="1499"/>
                    <a:pt x="5687" y="1783"/>
                  </a:cubicBezTo>
                  <a:cubicBezTo>
                    <a:pt x="5521" y="1850"/>
                    <a:pt x="5315" y="1901"/>
                    <a:pt x="5332" y="2141"/>
                  </a:cubicBezTo>
                  <a:cubicBezTo>
                    <a:pt x="5282" y="2120"/>
                    <a:pt x="5235" y="2111"/>
                    <a:pt x="5191" y="2111"/>
                  </a:cubicBezTo>
                  <a:cubicBezTo>
                    <a:pt x="5060" y="2111"/>
                    <a:pt x="4959" y="2194"/>
                    <a:pt x="4907" y="2307"/>
                  </a:cubicBezTo>
                  <a:cubicBezTo>
                    <a:pt x="4823" y="2492"/>
                    <a:pt x="4660" y="2556"/>
                    <a:pt x="4518" y="2671"/>
                  </a:cubicBezTo>
                  <a:cubicBezTo>
                    <a:pt x="4069" y="3035"/>
                    <a:pt x="3526" y="3374"/>
                    <a:pt x="3266" y="3847"/>
                  </a:cubicBezTo>
                  <a:cubicBezTo>
                    <a:pt x="2989" y="4353"/>
                    <a:pt x="2511" y="4710"/>
                    <a:pt x="2292" y="5243"/>
                  </a:cubicBezTo>
                  <a:cubicBezTo>
                    <a:pt x="2111" y="5679"/>
                    <a:pt x="1832" y="6067"/>
                    <a:pt x="1559" y="6464"/>
                  </a:cubicBezTo>
                  <a:cubicBezTo>
                    <a:pt x="1272" y="6880"/>
                    <a:pt x="1072" y="7371"/>
                    <a:pt x="857" y="7840"/>
                  </a:cubicBezTo>
                  <a:cubicBezTo>
                    <a:pt x="655" y="8280"/>
                    <a:pt x="546" y="8746"/>
                    <a:pt x="434" y="9183"/>
                  </a:cubicBezTo>
                  <a:cubicBezTo>
                    <a:pt x="281" y="9777"/>
                    <a:pt x="292" y="10423"/>
                    <a:pt x="209" y="11043"/>
                  </a:cubicBezTo>
                  <a:cubicBezTo>
                    <a:pt x="181" y="11247"/>
                    <a:pt x="402" y="11413"/>
                    <a:pt x="333" y="11567"/>
                  </a:cubicBezTo>
                  <a:cubicBezTo>
                    <a:pt x="1" y="12301"/>
                    <a:pt x="421" y="13013"/>
                    <a:pt x="384" y="13744"/>
                  </a:cubicBezTo>
                  <a:cubicBezTo>
                    <a:pt x="356" y="14327"/>
                    <a:pt x="640" y="14921"/>
                    <a:pt x="759" y="15516"/>
                  </a:cubicBezTo>
                  <a:cubicBezTo>
                    <a:pt x="925" y="16346"/>
                    <a:pt x="1316" y="17095"/>
                    <a:pt x="1664" y="17860"/>
                  </a:cubicBezTo>
                  <a:cubicBezTo>
                    <a:pt x="1839" y="18241"/>
                    <a:pt x="2105" y="18583"/>
                    <a:pt x="2309" y="18931"/>
                  </a:cubicBezTo>
                  <a:cubicBezTo>
                    <a:pt x="2548" y="19342"/>
                    <a:pt x="2764" y="19764"/>
                    <a:pt x="2957" y="20197"/>
                  </a:cubicBezTo>
                  <a:cubicBezTo>
                    <a:pt x="3346" y="21066"/>
                    <a:pt x="3976" y="21807"/>
                    <a:pt x="4456" y="22631"/>
                  </a:cubicBezTo>
                  <a:cubicBezTo>
                    <a:pt x="4649" y="22962"/>
                    <a:pt x="4970" y="23233"/>
                    <a:pt x="5175" y="23535"/>
                  </a:cubicBezTo>
                  <a:cubicBezTo>
                    <a:pt x="5544" y="24079"/>
                    <a:pt x="5905" y="24615"/>
                    <a:pt x="6375" y="25082"/>
                  </a:cubicBezTo>
                  <a:cubicBezTo>
                    <a:pt x="6599" y="25304"/>
                    <a:pt x="6810" y="25520"/>
                    <a:pt x="6973" y="25801"/>
                  </a:cubicBezTo>
                  <a:cubicBezTo>
                    <a:pt x="7232" y="26252"/>
                    <a:pt x="7658" y="26601"/>
                    <a:pt x="7981" y="27006"/>
                  </a:cubicBezTo>
                  <a:cubicBezTo>
                    <a:pt x="8304" y="27412"/>
                    <a:pt x="8587" y="27824"/>
                    <a:pt x="8996" y="28177"/>
                  </a:cubicBezTo>
                  <a:cubicBezTo>
                    <a:pt x="9204" y="28356"/>
                    <a:pt x="9529" y="28583"/>
                    <a:pt x="9552" y="28977"/>
                  </a:cubicBezTo>
                  <a:cubicBezTo>
                    <a:pt x="9560" y="29105"/>
                    <a:pt x="9658" y="29261"/>
                    <a:pt x="9848" y="29261"/>
                  </a:cubicBezTo>
                  <a:cubicBezTo>
                    <a:pt x="9921" y="29261"/>
                    <a:pt x="10007" y="29238"/>
                    <a:pt x="10106" y="29182"/>
                  </a:cubicBezTo>
                  <a:cubicBezTo>
                    <a:pt x="10408" y="29014"/>
                    <a:pt x="10639" y="28810"/>
                    <a:pt x="10898" y="28601"/>
                  </a:cubicBezTo>
                  <a:cubicBezTo>
                    <a:pt x="11698" y="27954"/>
                    <a:pt x="12314" y="27127"/>
                    <a:pt x="13187" y="26554"/>
                  </a:cubicBezTo>
                  <a:cubicBezTo>
                    <a:pt x="13498" y="26352"/>
                    <a:pt x="13685" y="26005"/>
                    <a:pt x="13987" y="25757"/>
                  </a:cubicBezTo>
                  <a:cubicBezTo>
                    <a:pt x="14494" y="25340"/>
                    <a:pt x="14991" y="24898"/>
                    <a:pt x="15333" y="24322"/>
                  </a:cubicBezTo>
                  <a:cubicBezTo>
                    <a:pt x="15439" y="24144"/>
                    <a:pt x="15792" y="24001"/>
                    <a:pt x="15867" y="23886"/>
                  </a:cubicBezTo>
                  <a:cubicBezTo>
                    <a:pt x="16084" y="23554"/>
                    <a:pt x="16342" y="23281"/>
                    <a:pt x="16608" y="22987"/>
                  </a:cubicBezTo>
                  <a:cubicBezTo>
                    <a:pt x="16911" y="22656"/>
                    <a:pt x="17086" y="22220"/>
                    <a:pt x="17487" y="21945"/>
                  </a:cubicBezTo>
                  <a:cubicBezTo>
                    <a:pt x="17603" y="21866"/>
                    <a:pt x="17559" y="21622"/>
                    <a:pt x="17784" y="21622"/>
                  </a:cubicBezTo>
                  <a:cubicBezTo>
                    <a:pt x="17792" y="21622"/>
                    <a:pt x="17799" y="21622"/>
                    <a:pt x="17807" y="21623"/>
                  </a:cubicBezTo>
                  <a:cubicBezTo>
                    <a:pt x="17816" y="21152"/>
                    <a:pt x="18271" y="20911"/>
                    <a:pt x="18518" y="20620"/>
                  </a:cubicBezTo>
                  <a:cubicBezTo>
                    <a:pt x="19002" y="20051"/>
                    <a:pt x="19386" y="19414"/>
                    <a:pt x="19869" y="18845"/>
                  </a:cubicBezTo>
                  <a:cubicBezTo>
                    <a:pt x="20095" y="18578"/>
                    <a:pt x="20390" y="18237"/>
                    <a:pt x="20450" y="17815"/>
                  </a:cubicBezTo>
                  <a:cubicBezTo>
                    <a:pt x="20483" y="17582"/>
                    <a:pt x="20619" y="17363"/>
                    <a:pt x="20813" y="17169"/>
                  </a:cubicBezTo>
                  <a:cubicBezTo>
                    <a:pt x="20937" y="17043"/>
                    <a:pt x="21242" y="16919"/>
                    <a:pt x="21062" y="16615"/>
                  </a:cubicBezTo>
                  <a:cubicBezTo>
                    <a:pt x="21025" y="16552"/>
                    <a:pt x="21133" y="16320"/>
                    <a:pt x="21205" y="16306"/>
                  </a:cubicBezTo>
                  <a:cubicBezTo>
                    <a:pt x="21550" y="16237"/>
                    <a:pt x="21441" y="15952"/>
                    <a:pt x="21520" y="15766"/>
                  </a:cubicBezTo>
                  <a:cubicBezTo>
                    <a:pt x="21687" y="15369"/>
                    <a:pt x="21588" y="14933"/>
                    <a:pt x="21686" y="14518"/>
                  </a:cubicBezTo>
                  <a:cubicBezTo>
                    <a:pt x="21726" y="14344"/>
                    <a:pt x="21952" y="14153"/>
                    <a:pt x="21870" y="14095"/>
                  </a:cubicBezTo>
                  <a:cubicBezTo>
                    <a:pt x="21516" y="13846"/>
                    <a:pt x="22181" y="13599"/>
                    <a:pt x="21841" y="13386"/>
                  </a:cubicBezTo>
                  <a:cubicBezTo>
                    <a:pt x="22287" y="13248"/>
                    <a:pt x="21730" y="12748"/>
                    <a:pt x="22154" y="12601"/>
                  </a:cubicBezTo>
                  <a:cubicBezTo>
                    <a:pt x="21943" y="12403"/>
                    <a:pt x="22474" y="12140"/>
                    <a:pt x="22090" y="11957"/>
                  </a:cubicBezTo>
                  <a:cubicBezTo>
                    <a:pt x="22117" y="11912"/>
                    <a:pt x="22139" y="11864"/>
                    <a:pt x="22168" y="11820"/>
                  </a:cubicBezTo>
                  <a:cubicBezTo>
                    <a:pt x="22364" y="11533"/>
                    <a:pt x="22365" y="11218"/>
                    <a:pt x="22266" y="10910"/>
                  </a:cubicBezTo>
                  <a:cubicBezTo>
                    <a:pt x="22248" y="10854"/>
                    <a:pt x="22106" y="10828"/>
                    <a:pt x="22154" y="10701"/>
                  </a:cubicBezTo>
                  <a:cubicBezTo>
                    <a:pt x="22336" y="10220"/>
                    <a:pt x="22048" y="9715"/>
                    <a:pt x="22227" y="9236"/>
                  </a:cubicBezTo>
                  <a:cubicBezTo>
                    <a:pt x="22267" y="9126"/>
                    <a:pt x="22221" y="9017"/>
                    <a:pt x="22239" y="8961"/>
                  </a:cubicBezTo>
                  <a:cubicBezTo>
                    <a:pt x="22349" y="8619"/>
                    <a:pt x="22057" y="8338"/>
                    <a:pt x="22131" y="7901"/>
                  </a:cubicBezTo>
                  <a:cubicBezTo>
                    <a:pt x="22273" y="7349"/>
                    <a:pt x="21654" y="6890"/>
                    <a:pt x="21604" y="6274"/>
                  </a:cubicBezTo>
                  <a:cubicBezTo>
                    <a:pt x="21580" y="5981"/>
                    <a:pt x="21271" y="5762"/>
                    <a:pt x="21215" y="5532"/>
                  </a:cubicBezTo>
                  <a:cubicBezTo>
                    <a:pt x="21082" y="4992"/>
                    <a:pt x="20382" y="4863"/>
                    <a:pt x="20351" y="4301"/>
                  </a:cubicBezTo>
                  <a:cubicBezTo>
                    <a:pt x="19726" y="3952"/>
                    <a:pt x="19349" y="3353"/>
                    <a:pt x="18815" y="2917"/>
                  </a:cubicBezTo>
                  <a:cubicBezTo>
                    <a:pt x="17984" y="2241"/>
                    <a:pt x="17110" y="1612"/>
                    <a:pt x="16155" y="1100"/>
                  </a:cubicBezTo>
                  <a:cubicBezTo>
                    <a:pt x="15790" y="903"/>
                    <a:pt x="15382" y="737"/>
                    <a:pt x="15035" y="543"/>
                  </a:cubicBezTo>
                  <a:cubicBezTo>
                    <a:pt x="14390" y="182"/>
                    <a:pt x="13705" y="79"/>
                    <a:pt x="13025" y="41"/>
                  </a:cubicBezTo>
                  <a:cubicBezTo>
                    <a:pt x="12729" y="25"/>
                    <a:pt x="12430" y="1"/>
                    <a:pt x="12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36"/>
          <p:cNvGrpSpPr/>
          <p:nvPr/>
        </p:nvGrpSpPr>
        <p:grpSpPr>
          <a:xfrm>
            <a:off x="5498540" y="943056"/>
            <a:ext cx="282436" cy="237797"/>
            <a:chOff x="5829046" y="1742913"/>
            <a:chExt cx="282436" cy="237797"/>
          </a:xfrm>
        </p:grpSpPr>
        <p:sp>
          <p:nvSpPr>
            <p:cNvPr id="1107" name="Google Shape;1107;p36"/>
            <p:cNvSpPr/>
            <p:nvPr/>
          </p:nvSpPr>
          <p:spPr>
            <a:xfrm rot="5400000">
              <a:off x="5860564" y="1732157"/>
              <a:ext cx="219033" cy="260137"/>
            </a:xfrm>
            <a:custGeom>
              <a:avLst/>
              <a:gdLst/>
              <a:ahLst/>
              <a:cxnLst/>
              <a:rect l="l" t="t" r="r" b="b"/>
              <a:pathLst>
                <a:path w="15537" h="18456" extrusionOk="0">
                  <a:moveTo>
                    <a:pt x="7606" y="0"/>
                  </a:moveTo>
                  <a:cubicBezTo>
                    <a:pt x="7424" y="0"/>
                    <a:pt x="7225" y="59"/>
                    <a:pt x="7004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80" y="2508"/>
                    <a:pt x="2964" y="3740"/>
                    <a:pt x="2032" y="5176"/>
                  </a:cubicBezTo>
                  <a:cubicBezTo>
                    <a:pt x="1126" y="6573"/>
                    <a:pt x="512" y="8057"/>
                    <a:pt x="139" y="9792"/>
                  </a:cubicBezTo>
                  <a:cubicBezTo>
                    <a:pt x="164" y="10481"/>
                    <a:pt x="0" y="11365"/>
                    <a:pt x="270" y="12086"/>
                  </a:cubicBezTo>
                  <a:cubicBezTo>
                    <a:pt x="555" y="12845"/>
                    <a:pt x="794" y="13648"/>
                    <a:pt x="1148" y="14402"/>
                  </a:cubicBezTo>
                  <a:cubicBezTo>
                    <a:pt x="1566" y="15298"/>
                    <a:pt x="2298" y="15856"/>
                    <a:pt x="2886" y="16492"/>
                  </a:cubicBezTo>
                  <a:cubicBezTo>
                    <a:pt x="3248" y="16884"/>
                    <a:pt x="3825" y="17509"/>
                    <a:pt x="4595" y="17509"/>
                  </a:cubicBezTo>
                  <a:cubicBezTo>
                    <a:pt x="4640" y="17509"/>
                    <a:pt x="4686" y="17506"/>
                    <a:pt x="4732" y="17502"/>
                  </a:cubicBezTo>
                  <a:cubicBezTo>
                    <a:pt x="4746" y="17501"/>
                    <a:pt x="4762" y="17499"/>
                    <a:pt x="4781" y="17499"/>
                  </a:cubicBezTo>
                  <a:cubicBezTo>
                    <a:pt x="4870" y="17499"/>
                    <a:pt x="5000" y="17529"/>
                    <a:pt x="4960" y="17732"/>
                  </a:cubicBezTo>
                  <a:cubicBezTo>
                    <a:pt x="4924" y="17911"/>
                    <a:pt x="5102" y="17978"/>
                    <a:pt x="5218" y="17978"/>
                  </a:cubicBezTo>
                  <a:cubicBezTo>
                    <a:pt x="5248" y="17978"/>
                    <a:pt x="5274" y="17973"/>
                    <a:pt x="5291" y="17965"/>
                  </a:cubicBezTo>
                  <a:cubicBezTo>
                    <a:pt x="5400" y="17912"/>
                    <a:pt x="5503" y="17892"/>
                    <a:pt x="5602" y="17892"/>
                  </a:cubicBezTo>
                  <a:cubicBezTo>
                    <a:pt x="5850" y="17892"/>
                    <a:pt x="6073" y="18021"/>
                    <a:pt x="6316" y="18088"/>
                  </a:cubicBezTo>
                  <a:cubicBezTo>
                    <a:pt x="6528" y="18148"/>
                    <a:pt x="6551" y="18391"/>
                    <a:pt x="6802" y="18419"/>
                  </a:cubicBezTo>
                  <a:cubicBezTo>
                    <a:pt x="7030" y="18444"/>
                    <a:pt x="7254" y="18456"/>
                    <a:pt x="7473" y="18456"/>
                  </a:cubicBezTo>
                  <a:cubicBezTo>
                    <a:pt x="9168" y="18456"/>
                    <a:pt x="10633" y="17752"/>
                    <a:pt x="12054" y="16820"/>
                  </a:cubicBezTo>
                  <a:cubicBezTo>
                    <a:pt x="13023" y="16183"/>
                    <a:pt x="13663" y="15257"/>
                    <a:pt x="14411" y="14423"/>
                  </a:cubicBezTo>
                  <a:cubicBezTo>
                    <a:pt x="14491" y="14333"/>
                    <a:pt x="14733" y="14317"/>
                    <a:pt x="14659" y="14178"/>
                  </a:cubicBezTo>
                  <a:cubicBezTo>
                    <a:pt x="14458" y="13802"/>
                    <a:pt x="14810" y="13565"/>
                    <a:pt x="14831" y="13285"/>
                  </a:cubicBezTo>
                  <a:cubicBezTo>
                    <a:pt x="14865" y="12838"/>
                    <a:pt x="15413" y="12735"/>
                    <a:pt x="15380" y="12418"/>
                  </a:cubicBezTo>
                  <a:cubicBezTo>
                    <a:pt x="15297" y="11627"/>
                    <a:pt x="15351" y="10834"/>
                    <a:pt x="15290" y="10060"/>
                  </a:cubicBezTo>
                  <a:cubicBezTo>
                    <a:pt x="15253" y="9591"/>
                    <a:pt x="15537" y="8932"/>
                    <a:pt x="14954" y="8548"/>
                  </a:cubicBezTo>
                  <a:cubicBezTo>
                    <a:pt x="15023" y="7411"/>
                    <a:pt x="14225" y="6602"/>
                    <a:pt x="13733" y="5728"/>
                  </a:cubicBezTo>
                  <a:cubicBezTo>
                    <a:pt x="13308" y="4973"/>
                    <a:pt x="12711" y="4223"/>
                    <a:pt x="11922" y="3698"/>
                  </a:cubicBezTo>
                  <a:cubicBezTo>
                    <a:pt x="11489" y="3409"/>
                    <a:pt x="11170" y="2967"/>
                    <a:pt x="10762" y="2620"/>
                  </a:cubicBezTo>
                  <a:cubicBezTo>
                    <a:pt x="10009" y="1981"/>
                    <a:pt x="9438" y="1117"/>
                    <a:pt x="8648" y="541"/>
                  </a:cubicBezTo>
                  <a:cubicBezTo>
                    <a:pt x="8378" y="345"/>
                    <a:pt x="8046" y="0"/>
                    <a:pt x="7606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6"/>
            <p:cNvSpPr/>
            <p:nvPr/>
          </p:nvSpPr>
          <p:spPr>
            <a:xfrm rot="5400000">
              <a:off x="5851366" y="1720593"/>
              <a:ext cx="237797" cy="282436"/>
            </a:xfrm>
            <a:custGeom>
              <a:avLst/>
              <a:gdLst/>
              <a:ahLst/>
              <a:cxnLst/>
              <a:rect l="l" t="t" r="r" b="b"/>
              <a:pathLst>
                <a:path w="16868" h="20038" extrusionOk="0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8" y="2220"/>
                    <a:pt x="9542" y="2618"/>
                    <a:pt x="9981" y="2961"/>
                  </a:cubicBezTo>
                  <a:cubicBezTo>
                    <a:pt x="11153" y="3877"/>
                    <a:pt x="12071" y="5029"/>
                    <a:pt x="13098" y="6078"/>
                  </a:cubicBezTo>
                  <a:cubicBezTo>
                    <a:pt x="13702" y="6696"/>
                    <a:pt x="14121" y="7426"/>
                    <a:pt x="14526" y="8088"/>
                  </a:cubicBezTo>
                  <a:cubicBezTo>
                    <a:pt x="15041" y="8928"/>
                    <a:pt x="15356" y="9992"/>
                    <a:pt x="15377" y="11060"/>
                  </a:cubicBezTo>
                  <a:cubicBezTo>
                    <a:pt x="15390" y="11788"/>
                    <a:pt x="15453" y="12517"/>
                    <a:pt x="15240" y="13230"/>
                  </a:cubicBezTo>
                  <a:cubicBezTo>
                    <a:pt x="15172" y="13583"/>
                    <a:pt x="15191" y="13990"/>
                    <a:pt x="15017" y="14281"/>
                  </a:cubicBezTo>
                  <a:cubicBezTo>
                    <a:pt x="14506" y="15138"/>
                    <a:pt x="13976" y="15970"/>
                    <a:pt x="13191" y="16650"/>
                  </a:cubicBezTo>
                  <a:cubicBezTo>
                    <a:pt x="12415" y="17322"/>
                    <a:pt x="11519" y="17769"/>
                    <a:pt x="10681" y="18321"/>
                  </a:cubicBezTo>
                  <a:cubicBezTo>
                    <a:pt x="10244" y="18610"/>
                    <a:pt x="9753" y="18700"/>
                    <a:pt x="9264" y="18700"/>
                  </a:cubicBezTo>
                  <a:cubicBezTo>
                    <a:pt x="9009" y="18700"/>
                    <a:pt x="8755" y="18675"/>
                    <a:pt x="8509" y="18642"/>
                  </a:cubicBezTo>
                  <a:cubicBezTo>
                    <a:pt x="7915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5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8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1" y="8162"/>
                    <a:pt x="2512" y="6985"/>
                    <a:pt x="3243" y="5829"/>
                  </a:cubicBezTo>
                  <a:cubicBezTo>
                    <a:pt x="4347" y="4081"/>
                    <a:pt x="6038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7" y="0"/>
                  </a:moveTo>
                  <a:cubicBezTo>
                    <a:pt x="8061" y="0"/>
                    <a:pt x="7844" y="64"/>
                    <a:pt x="7605" y="228"/>
                  </a:cubicBezTo>
                  <a:cubicBezTo>
                    <a:pt x="6991" y="649"/>
                    <a:pt x="6479" y="1168"/>
                    <a:pt x="5895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6" y="8748"/>
                    <a:pt x="153" y="10632"/>
                  </a:cubicBezTo>
                  <a:cubicBezTo>
                    <a:pt x="177" y="11380"/>
                    <a:pt x="0" y="12339"/>
                    <a:pt x="293" y="13122"/>
                  </a:cubicBezTo>
                  <a:cubicBezTo>
                    <a:pt x="602" y="13947"/>
                    <a:pt x="864" y="14818"/>
                    <a:pt x="1247" y="15638"/>
                  </a:cubicBezTo>
                  <a:cubicBezTo>
                    <a:pt x="1701" y="16608"/>
                    <a:pt x="2496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8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29" y="19031"/>
                    <a:pt x="5385" y="19252"/>
                  </a:cubicBezTo>
                  <a:cubicBezTo>
                    <a:pt x="5346" y="19447"/>
                    <a:pt x="5541" y="19519"/>
                    <a:pt x="5667" y="19519"/>
                  </a:cubicBezTo>
                  <a:cubicBezTo>
                    <a:pt x="5699" y="19519"/>
                    <a:pt x="5727" y="19514"/>
                    <a:pt x="5745" y="19505"/>
                  </a:cubicBezTo>
                  <a:cubicBezTo>
                    <a:pt x="5864" y="19447"/>
                    <a:pt x="5975" y="19425"/>
                    <a:pt x="6083" y="19425"/>
                  </a:cubicBezTo>
                  <a:cubicBezTo>
                    <a:pt x="6352" y="19425"/>
                    <a:pt x="6595" y="19566"/>
                    <a:pt x="6859" y="19638"/>
                  </a:cubicBezTo>
                  <a:cubicBezTo>
                    <a:pt x="7088" y="19703"/>
                    <a:pt x="7113" y="19967"/>
                    <a:pt x="7386" y="19997"/>
                  </a:cubicBezTo>
                  <a:cubicBezTo>
                    <a:pt x="7635" y="20024"/>
                    <a:pt x="7878" y="20037"/>
                    <a:pt x="8118" y="20037"/>
                  </a:cubicBezTo>
                  <a:cubicBezTo>
                    <a:pt x="9955" y="20037"/>
                    <a:pt x="11545" y="19274"/>
                    <a:pt x="13087" y="18262"/>
                  </a:cubicBezTo>
                  <a:cubicBezTo>
                    <a:pt x="14140" y="17571"/>
                    <a:pt x="14835" y="16567"/>
                    <a:pt x="15645" y="15661"/>
                  </a:cubicBezTo>
                  <a:cubicBezTo>
                    <a:pt x="15735" y="15562"/>
                    <a:pt x="15996" y="15545"/>
                    <a:pt x="15915" y="15394"/>
                  </a:cubicBezTo>
                  <a:cubicBezTo>
                    <a:pt x="15698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8" y="13483"/>
                  </a:cubicBezTo>
                  <a:cubicBezTo>
                    <a:pt x="16608" y="12625"/>
                    <a:pt x="16666" y="11763"/>
                    <a:pt x="16600" y="10924"/>
                  </a:cubicBezTo>
                  <a:cubicBezTo>
                    <a:pt x="16561" y="10414"/>
                    <a:pt x="16868" y="9699"/>
                    <a:pt x="16237" y="9281"/>
                  </a:cubicBezTo>
                  <a:cubicBezTo>
                    <a:pt x="16311" y="8046"/>
                    <a:pt x="15445" y="7168"/>
                    <a:pt x="14912" y="6221"/>
                  </a:cubicBezTo>
                  <a:cubicBezTo>
                    <a:pt x="14449" y="5400"/>
                    <a:pt x="13801" y="4587"/>
                    <a:pt x="12945" y="4015"/>
                  </a:cubicBezTo>
                  <a:cubicBezTo>
                    <a:pt x="12475" y="3702"/>
                    <a:pt x="12127" y="3221"/>
                    <a:pt x="11685" y="2845"/>
                  </a:cubicBezTo>
                  <a:cubicBezTo>
                    <a:pt x="10868" y="2151"/>
                    <a:pt x="10246" y="1212"/>
                    <a:pt x="9389" y="588"/>
                  </a:cubicBezTo>
                  <a:cubicBezTo>
                    <a:pt x="9096" y="375"/>
                    <a:pt x="8735" y="0"/>
                    <a:pt x="8257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" name="Google Shape;1109;p36"/>
          <p:cNvGrpSpPr/>
          <p:nvPr/>
        </p:nvGrpSpPr>
        <p:grpSpPr>
          <a:xfrm>
            <a:off x="5486269" y="2089664"/>
            <a:ext cx="282436" cy="237797"/>
            <a:chOff x="5829234" y="2755341"/>
            <a:chExt cx="282436" cy="237797"/>
          </a:xfrm>
        </p:grpSpPr>
        <p:sp>
          <p:nvSpPr>
            <p:cNvPr id="1110" name="Google Shape;1110;p36"/>
            <p:cNvSpPr/>
            <p:nvPr/>
          </p:nvSpPr>
          <p:spPr>
            <a:xfrm rot="5400000">
              <a:off x="5860759" y="2744579"/>
              <a:ext cx="219019" cy="260137"/>
            </a:xfrm>
            <a:custGeom>
              <a:avLst/>
              <a:gdLst/>
              <a:ahLst/>
              <a:cxnLst/>
              <a:rect l="l" t="t" r="r" b="b"/>
              <a:pathLst>
                <a:path w="15536" h="18456" extrusionOk="0">
                  <a:moveTo>
                    <a:pt x="7606" y="0"/>
                  </a:moveTo>
                  <a:cubicBezTo>
                    <a:pt x="7424" y="0"/>
                    <a:pt x="7225" y="59"/>
                    <a:pt x="7004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79" y="2508"/>
                    <a:pt x="2964" y="3740"/>
                    <a:pt x="2032" y="5176"/>
                  </a:cubicBezTo>
                  <a:cubicBezTo>
                    <a:pt x="1126" y="6573"/>
                    <a:pt x="512" y="8057"/>
                    <a:pt x="139" y="9792"/>
                  </a:cubicBezTo>
                  <a:cubicBezTo>
                    <a:pt x="163" y="10481"/>
                    <a:pt x="0" y="11365"/>
                    <a:pt x="269" y="12086"/>
                  </a:cubicBezTo>
                  <a:cubicBezTo>
                    <a:pt x="553" y="12845"/>
                    <a:pt x="793" y="13648"/>
                    <a:pt x="1147" y="14402"/>
                  </a:cubicBezTo>
                  <a:cubicBezTo>
                    <a:pt x="1566" y="15298"/>
                    <a:pt x="2297" y="15856"/>
                    <a:pt x="2885" y="16492"/>
                  </a:cubicBezTo>
                  <a:cubicBezTo>
                    <a:pt x="3247" y="16884"/>
                    <a:pt x="3824" y="17509"/>
                    <a:pt x="4594" y="17509"/>
                  </a:cubicBezTo>
                  <a:cubicBezTo>
                    <a:pt x="4639" y="17509"/>
                    <a:pt x="4685" y="17506"/>
                    <a:pt x="4731" y="17502"/>
                  </a:cubicBezTo>
                  <a:cubicBezTo>
                    <a:pt x="4744" y="17501"/>
                    <a:pt x="4761" y="17499"/>
                    <a:pt x="4779" y="17499"/>
                  </a:cubicBezTo>
                  <a:cubicBezTo>
                    <a:pt x="4869" y="17499"/>
                    <a:pt x="4999" y="17529"/>
                    <a:pt x="4958" y="17732"/>
                  </a:cubicBezTo>
                  <a:cubicBezTo>
                    <a:pt x="4922" y="17911"/>
                    <a:pt x="5101" y="17978"/>
                    <a:pt x="5216" y="17978"/>
                  </a:cubicBezTo>
                  <a:cubicBezTo>
                    <a:pt x="5247" y="17978"/>
                    <a:pt x="5273" y="17973"/>
                    <a:pt x="5289" y="17965"/>
                  </a:cubicBezTo>
                  <a:cubicBezTo>
                    <a:pt x="5399" y="17912"/>
                    <a:pt x="5502" y="17892"/>
                    <a:pt x="5601" y="17892"/>
                  </a:cubicBezTo>
                  <a:cubicBezTo>
                    <a:pt x="5849" y="17892"/>
                    <a:pt x="6072" y="18021"/>
                    <a:pt x="6315" y="18088"/>
                  </a:cubicBezTo>
                  <a:cubicBezTo>
                    <a:pt x="6526" y="18148"/>
                    <a:pt x="6550" y="18391"/>
                    <a:pt x="6801" y="18419"/>
                  </a:cubicBezTo>
                  <a:cubicBezTo>
                    <a:pt x="7029" y="18444"/>
                    <a:pt x="7252" y="18456"/>
                    <a:pt x="7472" y="18456"/>
                  </a:cubicBezTo>
                  <a:cubicBezTo>
                    <a:pt x="9166" y="18456"/>
                    <a:pt x="10632" y="17752"/>
                    <a:pt x="12052" y="16820"/>
                  </a:cubicBezTo>
                  <a:cubicBezTo>
                    <a:pt x="13022" y="16183"/>
                    <a:pt x="13662" y="15257"/>
                    <a:pt x="14409" y="14423"/>
                  </a:cubicBezTo>
                  <a:cubicBezTo>
                    <a:pt x="14490" y="14333"/>
                    <a:pt x="14732" y="14317"/>
                    <a:pt x="14657" y="14178"/>
                  </a:cubicBezTo>
                  <a:cubicBezTo>
                    <a:pt x="14457" y="13802"/>
                    <a:pt x="14809" y="13565"/>
                    <a:pt x="14830" y="13285"/>
                  </a:cubicBezTo>
                  <a:cubicBezTo>
                    <a:pt x="14864" y="12838"/>
                    <a:pt x="15412" y="12735"/>
                    <a:pt x="15379" y="12418"/>
                  </a:cubicBezTo>
                  <a:cubicBezTo>
                    <a:pt x="15296" y="11627"/>
                    <a:pt x="15350" y="10834"/>
                    <a:pt x="15289" y="10060"/>
                  </a:cubicBezTo>
                  <a:cubicBezTo>
                    <a:pt x="15252" y="9591"/>
                    <a:pt x="15535" y="8932"/>
                    <a:pt x="14953" y="8548"/>
                  </a:cubicBezTo>
                  <a:cubicBezTo>
                    <a:pt x="15021" y="7411"/>
                    <a:pt x="14225" y="6602"/>
                    <a:pt x="13733" y="5728"/>
                  </a:cubicBezTo>
                  <a:cubicBezTo>
                    <a:pt x="13307" y="4973"/>
                    <a:pt x="12710" y="4223"/>
                    <a:pt x="11922" y="3698"/>
                  </a:cubicBezTo>
                  <a:cubicBezTo>
                    <a:pt x="11489" y="3409"/>
                    <a:pt x="11170" y="2967"/>
                    <a:pt x="10762" y="2620"/>
                  </a:cubicBezTo>
                  <a:cubicBezTo>
                    <a:pt x="10009" y="1981"/>
                    <a:pt x="9437" y="1117"/>
                    <a:pt x="8648" y="541"/>
                  </a:cubicBezTo>
                  <a:cubicBezTo>
                    <a:pt x="8378" y="345"/>
                    <a:pt x="8046" y="0"/>
                    <a:pt x="760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6"/>
            <p:cNvSpPr/>
            <p:nvPr/>
          </p:nvSpPr>
          <p:spPr>
            <a:xfrm rot="5400000">
              <a:off x="5851553" y="2733021"/>
              <a:ext cx="237797" cy="282436"/>
            </a:xfrm>
            <a:custGeom>
              <a:avLst/>
              <a:gdLst/>
              <a:ahLst/>
              <a:cxnLst/>
              <a:rect l="l" t="t" r="r" b="b"/>
              <a:pathLst>
                <a:path w="16868" h="20038" extrusionOk="0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8" y="2220"/>
                    <a:pt x="9542" y="2618"/>
                    <a:pt x="9981" y="2961"/>
                  </a:cubicBezTo>
                  <a:cubicBezTo>
                    <a:pt x="11153" y="3877"/>
                    <a:pt x="12071" y="5029"/>
                    <a:pt x="13098" y="6078"/>
                  </a:cubicBezTo>
                  <a:cubicBezTo>
                    <a:pt x="13702" y="6696"/>
                    <a:pt x="14121" y="7426"/>
                    <a:pt x="14526" y="8088"/>
                  </a:cubicBezTo>
                  <a:cubicBezTo>
                    <a:pt x="15041" y="8928"/>
                    <a:pt x="15356" y="9992"/>
                    <a:pt x="15377" y="11060"/>
                  </a:cubicBezTo>
                  <a:cubicBezTo>
                    <a:pt x="15390" y="11788"/>
                    <a:pt x="15453" y="12517"/>
                    <a:pt x="15240" y="13230"/>
                  </a:cubicBezTo>
                  <a:cubicBezTo>
                    <a:pt x="15172" y="13583"/>
                    <a:pt x="15191" y="13990"/>
                    <a:pt x="15017" y="14281"/>
                  </a:cubicBezTo>
                  <a:cubicBezTo>
                    <a:pt x="14506" y="15138"/>
                    <a:pt x="13976" y="15970"/>
                    <a:pt x="13191" y="16650"/>
                  </a:cubicBezTo>
                  <a:cubicBezTo>
                    <a:pt x="12415" y="17322"/>
                    <a:pt x="11519" y="17769"/>
                    <a:pt x="10681" y="18321"/>
                  </a:cubicBezTo>
                  <a:cubicBezTo>
                    <a:pt x="10244" y="18610"/>
                    <a:pt x="9753" y="18700"/>
                    <a:pt x="9264" y="18700"/>
                  </a:cubicBezTo>
                  <a:cubicBezTo>
                    <a:pt x="9009" y="18700"/>
                    <a:pt x="8755" y="18675"/>
                    <a:pt x="8509" y="18642"/>
                  </a:cubicBezTo>
                  <a:cubicBezTo>
                    <a:pt x="7915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5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8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0" y="8162"/>
                    <a:pt x="2512" y="6985"/>
                    <a:pt x="3243" y="5829"/>
                  </a:cubicBezTo>
                  <a:cubicBezTo>
                    <a:pt x="4347" y="4081"/>
                    <a:pt x="6038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7" y="0"/>
                  </a:moveTo>
                  <a:cubicBezTo>
                    <a:pt x="8061" y="0"/>
                    <a:pt x="7844" y="64"/>
                    <a:pt x="7605" y="228"/>
                  </a:cubicBezTo>
                  <a:cubicBezTo>
                    <a:pt x="6991" y="649"/>
                    <a:pt x="6479" y="1168"/>
                    <a:pt x="5895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6" y="8748"/>
                    <a:pt x="153" y="10632"/>
                  </a:cubicBezTo>
                  <a:cubicBezTo>
                    <a:pt x="179" y="11380"/>
                    <a:pt x="0" y="12339"/>
                    <a:pt x="293" y="13122"/>
                  </a:cubicBezTo>
                  <a:cubicBezTo>
                    <a:pt x="602" y="13947"/>
                    <a:pt x="864" y="14818"/>
                    <a:pt x="1247" y="15638"/>
                  </a:cubicBezTo>
                  <a:cubicBezTo>
                    <a:pt x="1701" y="16608"/>
                    <a:pt x="2496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8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30" y="19031"/>
                    <a:pt x="5386" y="19252"/>
                  </a:cubicBezTo>
                  <a:cubicBezTo>
                    <a:pt x="5346" y="19447"/>
                    <a:pt x="5541" y="19519"/>
                    <a:pt x="5667" y="19519"/>
                  </a:cubicBezTo>
                  <a:cubicBezTo>
                    <a:pt x="5699" y="19519"/>
                    <a:pt x="5727" y="19514"/>
                    <a:pt x="5745" y="19505"/>
                  </a:cubicBezTo>
                  <a:cubicBezTo>
                    <a:pt x="5864" y="19447"/>
                    <a:pt x="5976" y="19425"/>
                    <a:pt x="6083" y="19425"/>
                  </a:cubicBezTo>
                  <a:cubicBezTo>
                    <a:pt x="6353" y="19425"/>
                    <a:pt x="6596" y="19566"/>
                    <a:pt x="6859" y="19638"/>
                  </a:cubicBezTo>
                  <a:cubicBezTo>
                    <a:pt x="7088" y="19703"/>
                    <a:pt x="7113" y="19967"/>
                    <a:pt x="7386" y="19997"/>
                  </a:cubicBezTo>
                  <a:cubicBezTo>
                    <a:pt x="7635" y="20024"/>
                    <a:pt x="7878" y="20037"/>
                    <a:pt x="8118" y="20037"/>
                  </a:cubicBezTo>
                  <a:cubicBezTo>
                    <a:pt x="9955" y="20037"/>
                    <a:pt x="11545" y="19274"/>
                    <a:pt x="13087" y="18262"/>
                  </a:cubicBezTo>
                  <a:cubicBezTo>
                    <a:pt x="14140" y="17571"/>
                    <a:pt x="14835" y="16567"/>
                    <a:pt x="15647" y="15661"/>
                  </a:cubicBezTo>
                  <a:cubicBezTo>
                    <a:pt x="15735" y="15562"/>
                    <a:pt x="15996" y="15545"/>
                    <a:pt x="15915" y="15394"/>
                  </a:cubicBezTo>
                  <a:cubicBezTo>
                    <a:pt x="15698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8" y="13483"/>
                  </a:cubicBezTo>
                  <a:cubicBezTo>
                    <a:pt x="16609" y="12625"/>
                    <a:pt x="16666" y="11763"/>
                    <a:pt x="16600" y="10924"/>
                  </a:cubicBezTo>
                  <a:cubicBezTo>
                    <a:pt x="16561" y="10414"/>
                    <a:pt x="16868" y="9699"/>
                    <a:pt x="16237" y="9281"/>
                  </a:cubicBezTo>
                  <a:cubicBezTo>
                    <a:pt x="16311" y="8046"/>
                    <a:pt x="15445" y="7168"/>
                    <a:pt x="14912" y="6221"/>
                  </a:cubicBezTo>
                  <a:cubicBezTo>
                    <a:pt x="14450" y="5400"/>
                    <a:pt x="13801" y="4587"/>
                    <a:pt x="12945" y="4015"/>
                  </a:cubicBezTo>
                  <a:cubicBezTo>
                    <a:pt x="12475" y="3702"/>
                    <a:pt x="12127" y="3221"/>
                    <a:pt x="11685" y="2845"/>
                  </a:cubicBezTo>
                  <a:cubicBezTo>
                    <a:pt x="10868" y="2151"/>
                    <a:pt x="10246" y="1212"/>
                    <a:pt x="9389" y="588"/>
                  </a:cubicBezTo>
                  <a:cubicBezTo>
                    <a:pt x="9096" y="375"/>
                    <a:pt x="8735" y="0"/>
                    <a:pt x="8257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" name="Google Shape;1112;p36"/>
          <p:cNvGrpSpPr/>
          <p:nvPr/>
        </p:nvGrpSpPr>
        <p:grpSpPr>
          <a:xfrm>
            <a:off x="5560654" y="3348038"/>
            <a:ext cx="282436" cy="237825"/>
            <a:chOff x="5840584" y="3782041"/>
            <a:chExt cx="282436" cy="237825"/>
          </a:xfrm>
        </p:grpSpPr>
        <p:sp>
          <p:nvSpPr>
            <p:cNvPr id="1113" name="Google Shape;1113;p36"/>
            <p:cNvSpPr/>
            <p:nvPr/>
          </p:nvSpPr>
          <p:spPr>
            <a:xfrm rot="5400000">
              <a:off x="5872109" y="3771279"/>
              <a:ext cx="219019" cy="260137"/>
            </a:xfrm>
            <a:custGeom>
              <a:avLst/>
              <a:gdLst/>
              <a:ahLst/>
              <a:cxnLst/>
              <a:rect l="l" t="t" r="r" b="b"/>
              <a:pathLst>
                <a:path w="15536" h="18456" extrusionOk="0">
                  <a:moveTo>
                    <a:pt x="7607" y="0"/>
                  </a:moveTo>
                  <a:cubicBezTo>
                    <a:pt x="7425" y="0"/>
                    <a:pt x="7226" y="59"/>
                    <a:pt x="7005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80" y="2508"/>
                    <a:pt x="2964" y="3740"/>
                    <a:pt x="2033" y="5176"/>
                  </a:cubicBezTo>
                  <a:cubicBezTo>
                    <a:pt x="1127" y="6573"/>
                    <a:pt x="512" y="8057"/>
                    <a:pt x="141" y="9792"/>
                  </a:cubicBezTo>
                  <a:cubicBezTo>
                    <a:pt x="164" y="10481"/>
                    <a:pt x="0" y="11365"/>
                    <a:pt x="269" y="12086"/>
                  </a:cubicBezTo>
                  <a:cubicBezTo>
                    <a:pt x="555" y="12845"/>
                    <a:pt x="794" y="13648"/>
                    <a:pt x="1147" y="14402"/>
                  </a:cubicBezTo>
                  <a:cubicBezTo>
                    <a:pt x="1566" y="15298"/>
                    <a:pt x="2298" y="15856"/>
                    <a:pt x="2886" y="16492"/>
                  </a:cubicBezTo>
                  <a:cubicBezTo>
                    <a:pt x="3248" y="16884"/>
                    <a:pt x="3824" y="17509"/>
                    <a:pt x="4595" y="17509"/>
                  </a:cubicBezTo>
                  <a:cubicBezTo>
                    <a:pt x="4640" y="17509"/>
                    <a:pt x="4686" y="17506"/>
                    <a:pt x="4732" y="17502"/>
                  </a:cubicBezTo>
                  <a:cubicBezTo>
                    <a:pt x="4745" y="17501"/>
                    <a:pt x="4762" y="17499"/>
                    <a:pt x="4780" y="17499"/>
                  </a:cubicBezTo>
                  <a:cubicBezTo>
                    <a:pt x="4869" y="17499"/>
                    <a:pt x="5000" y="17529"/>
                    <a:pt x="4960" y="17732"/>
                  </a:cubicBezTo>
                  <a:cubicBezTo>
                    <a:pt x="4923" y="17911"/>
                    <a:pt x="5101" y="17978"/>
                    <a:pt x="5217" y="17978"/>
                  </a:cubicBezTo>
                  <a:cubicBezTo>
                    <a:pt x="5247" y="17978"/>
                    <a:pt x="5274" y="17973"/>
                    <a:pt x="5291" y="17965"/>
                  </a:cubicBezTo>
                  <a:cubicBezTo>
                    <a:pt x="5400" y="17912"/>
                    <a:pt x="5503" y="17892"/>
                    <a:pt x="5601" y="17892"/>
                  </a:cubicBezTo>
                  <a:cubicBezTo>
                    <a:pt x="5850" y="17892"/>
                    <a:pt x="6073" y="18021"/>
                    <a:pt x="6315" y="18088"/>
                  </a:cubicBezTo>
                  <a:cubicBezTo>
                    <a:pt x="6528" y="18148"/>
                    <a:pt x="6550" y="18391"/>
                    <a:pt x="6802" y="18419"/>
                  </a:cubicBezTo>
                  <a:cubicBezTo>
                    <a:pt x="7030" y="18444"/>
                    <a:pt x="7253" y="18456"/>
                    <a:pt x="7473" y="18456"/>
                  </a:cubicBezTo>
                  <a:cubicBezTo>
                    <a:pt x="9166" y="18456"/>
                    <a:pt x="10632" y="17752"/>
                    <a:pt x="12053" y="16820"/>
                  </a:cubicBezTo>
                  <a:cubicBezTo>
                    <a:pt x="13022" y="16183"/>
                    <a:pt x="13663" y="15257"/>
                    <a:pt x="14410" y="14423"/>
                  </a:cubicBezTo>
                  <a:cubicBezTo>
                    <a:pt x="14491" y="14333"/>
                    <a:pt x="14732" y="14317"/>
                    <a:pt x="14659" y="14178"/>
                  </a:cubicBezTo>
                  <a:cubicBezTo>
                    <a:pt x="14458" y="13802"/>
                    <a:pt x="14810" y="13565"/>
                    <a:pt x="14831" y="13285"/>
                  </a:cubicBezTo>
                  <a:cubicBezTo>
                    <a:pt x="14865" y="12838"/>
                    <a:pt x="15412" y="12735"/>
                    <a:pt x="15379" y="12418"/>
                  </a:cubicBezTo>
                  <a:cubicBezTo>
                    <a:pt x="15297" y="11627"/>
                    <a:pt x="15351" y="10834"/>
                    <a:pt x="15290" y="10060"/>
                  </a:cubicBezTo>
                  <a:cubicBezTo>
                    <a:pt x="15253" y="9591"/>
                    <a:pt x="15535" y="8932"/>
                    <a:pt x="14954" y="8548"/>
                  </a:cubicBezTo>
                  <a:cubicBezTo>
                    <a:pt x="15023" y="7411"/>
                    <a:pt x="14225" y="6602"/>
                    <a:pt x="13733" y="5728"/>
                  </a:cubicBezTo>
                  <a:cubicBezTo>
                    <a:pt x="13308" y="4973"/>
                    <a:pt x="12711" y="4223"/>
                    <a:pt x="11923" y="3698"/>
                  </a:cubicBezTo>
                  <a:cubicBezTo>
                    <a:pt x="11491" y="3409"/>
                    <a:pt x="11170" y="2967"/>
                    <a:pt x="10763" y="2620"/>
                  </a:cubicBezTo>
                  <a:cubicBezTo>
                    <a:pt x="10009" y="1981"/>
                    <a:pt x="9438" y="1117"/>
                    <a:pt x="8648" y="541"/>
                  </a:cubicBezTo>
                  <a:cubicBezTo>
                    <a:pt x="8378" y="345"/>
                    <a:pt x="8046" y="0"/>
                    <a:pt x="760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6"/>
            <p:cNvSpPr/>
            <p:nvPr/>
          </p:nvSpPr>
          <p:spPr>
            <a:xfrm rot="5400000">
              <a:off x="5862889" y="3759736"/>
              <a:ext cx="237825" cy="282436"/>
            </a:xfrm>
            <a:custGeom>
              <a:avLst/>
              <a:gdLst/>
              <a:ahLst/>
              <a:cxnLst/>
              <a:rect l="l" t="t" r="r" b="b"/>
              <a:pathLst>
                <a:path w="16870" h="20038" extrusionOk="0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9" y="2220"/>
                    <a:pt x="9543" y="2618"/>
                    <a:pt x="9981" y="2961"/>
                  </a:cubicBezTo>
                  <a:cubicBezTo>
                    <a:pt x="11153" y="3877"/>
                    <a:pt x="12072" y="5029"/>
                    <a:pt x="13098" y="6078"/>
                  </a:cubicBezTo>
                  <a:cubicBezTo>
                    <a:pt x="13704" y="6696"/>
                    <a:pt x="14121" y="7426"/>
                    <a:pt x="14527" y="8088"/>
                  </a:cubicBezTo>
                  <a:cubicBezTo>
                    <a:pt x="15041" y="8928"/>
                    <a:pt x="15357" y="9992"/>
                    <a:pt x="15377" y="11060"/>
                  </a:cubicBezTo>
                  <a:cubicBezTo>
                    <a:pt x="15391" y="11788"/>
                    <a:pt x="15453" y="12517"/>
                    <a:pt x="15241" y="13230"/>
                  </a:cubicBezTo>
                  <a:cubicBezTo>
                    <a:pt x="15172" y="13583"/>
                    <a:pt x="15191" y="13990"/>
                    <a:pt x="15018" y="14281"/>
                  </a:cubicBezTo>
                  <a:cubicBezTo>
                    <a:pt x="14506" y="15138"/>
                    <a:pt x="13976" y="15970"/>
                    <a:pt x="13192" y="16650"/>
                  </a:cubicBezTo>
                  <a:cubicBezTo>
                    <a:pt x="12415" y="17322"/>
                    <a:pt x="11520" y="17769"/>
                    <a:pt x="10682" y="18321"/>
                  </a:cubicBezTo>
                  <a:cubicBezTo>
                    <a:pt x="10245" y="18610"/>
                    <a:pt x="9753" y="18700"/>
                    <a:pt x="9264" y="18700"/>
                  </a:cubicBezTo>
                  <a:cubicBezTo>
                    <a:pt x="9010" y="18700"/>
                    <a:pt x="8755" y="18675"/>
                    <a:pt x="8510" y="18642"/>
                  </a:cubicBezTo>
                  <a:cubicBezTo>
                    <a:pt x="7916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6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9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1" y="8162"/>
                    <a:pt x="2514" y="6985"/>
                    <a:pt x="3244" y="5829"/>
                  </a:cubicBezTo>
                  <a:cubicBezTo>
                    <a:pt x="4347" y="4081"/>
                    <a:pt x="6039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8" y="0"/>
                  </a:moveTo>
                  <a:cubicBezTo>
                    <a:pt x="8062" y="0"/>
                    <a:pt x="7846" y="64"/>
                    <a:pt x="7606" y="228"/>
                  </a:cubicBezTo>
                  <a:cubicBezTo>
                    <a:pt x="6992" y="649"/>
                    <a:pt x="6479" y="1168"/>
                    <a:pt x="5896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7" y="8748"/>
                    <a:pt x="153" y="10632"/>
                  </a:cubicBezTo>
                  <a:cubicBezTo>
                    <a:pt x="179" y="11380"/>
                    <a:pt x="0" y="12339"/>
                    <a:pt x="295" y="13122"/>
                  </a:cubicBezTo>
                  <a:cubicBezTo>
                    <a:pt x="604" y="13947"/>
                    <a:pt x="864" y="14818"/>
                    <a:pt x="1247" y="15638"/>
                  </a:cubicBezTo>
                  <a:cubicBezTo>
                    <a:pt x="1703" y="16608"/>
                    <a:pt x="2498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9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31" y="19031"/>
                    <a:pt x="5386" y="19252"/>
                  </a:cubicBezTo>
                  <a:cubicBezTo>
                    <a:pt x="5347" y="19447"/>
                    <a:pt x="5542" y="19519"/>
                    <a:pt x="5668" y="19519"/>
                  </a:cubicBezTo>
                  <a:cubicBezTo>
                    <a:pt x="5700" y="19519"/>
                    <a:pt x="5728" y="19514"/>
                    <a:pt x="5746" y="19505"/>
                  </a:cubicBezTo>
                  <a:cubicBezTo>
                    <a:pt x="5865" y="19447"/>
                    <a:pt x="5977" y="19425"/>
                    <a:pt x="6084" y="19425"/>
                  </a:cubicBezTo>
                  <a:cubicBezTo>
                    <a:pt x="6353" y="19425"/>
                    <a:pt x="6596" y="19566"/>
                    <a:pt x="6859" y="19638"/>
                  </a:cubicBezTo>
                  <a:cubicBezTo>
                    <a:pt x="7090" y="19703"/>
                    <a:pt x="7114" y="19967"/>
                    <a:pt x="7388" y="19997"/>
                  </a:cubicBezTo>
                  <a:cubicBezTo>
                    <a:pt x="7636" y="20024"/>
                    <a:pt x="7879" y="20037"/>
                    <a:pt x="8119" y="20037"/>
                  </a:cubicBezTo>
                  <a:cubicBezTo>
                    <a:pt x="9957" y="20037"/>
                    <a:pt x="11546" y="19274"/>
                    <a:pt x="13087" y="18262"/>
                  </a:cubicBezTo>
                  <a:cubicBezTo>
                    <a:pt x="14141" y="17571"/>
                    <a:pt x="14836" y="16567"/>
                    <a:pt x="15647" y="15661"/>
                  </a:cubicBezTo>
                  <a:cubicBezTo>
                    <a:pt x="15735" y="15562"/>
                    <a:pt x="15996" y="15545"/>
                    <a:pt x="15917" y="15394"/>
                  </a:cubicBezTo>
                  <a:cubicBezTo>
                    <a:pt x="15699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9" y="13483"/>
                  </a:cubicBezTo>
                  <a:cubicBezTo>
                    <a:pt x="16609" y="12625"/>
                    <a:pt x="16668" y="11763"/>
                    <a:pt x="16602" y="10924"/>
                  </a:cubicBezTo>
                  <a:cubicBezTo>
                    <a:pt x="16561" y="10414"/>
                    <a:pt x="16869" y="9699"/>
                    <a:pt x="16237" y="9281"/>
                  </a:cubicBezTo>
                  <a:cubicBezTo>
                    <a:pt x="16311" y="8046"/>
                    <a:pt x="15446" y="7168"/>
                    <a:pt x="14912" y="6221"/>
                  </a:cubicBezTo>
                  <a:cubicBezTo>
                    <a:pt x="14450" y="5400"/>
                    <a:pt x="13801" y="4587"/>
                    <a:pt x="12945" y="4015"/>
                  </a:cubicBezTo>
                  <a:cubicBezTo>
                    <a:pt x="12475" y="3702"/>
                    <a:pt x="12128" y="3221"/>
                    <a:pt x="11685" y="2845"/>
                  </a:cubicBezTo>
                  <a:cubicBezTo>
                    <a:pt x="10868" y="2151"/>
                    <a:pt x="10248" y="1212"/>
                    <a:pt x="9390" y="588"/>
                  </a:cubicBezTo>
                  <a:cubicBezTo>
                    <a:pt x="9097" y="375"/>
                    <a:pt x="8736" y="0"/>
                    <a:pt x="8258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100;p36"/>
          <p:cNvGrpSpPr/>
          <p:nvPr/>
        </p:nvGrpSpPr>
        <p:grpSpPr>
          <a:xfrm>
            <a:off x="381896" y="3951231"/>
            <a:ext cx="325983" cy="317834"/>
            <a:chOff x="542000" y="2912325"/>
            <a:chExt cx="552650" cy="725050"/>
          </a:xfrm>
        </p:grpSpPr>
        <p:sp>
          <p:nvSpPr>
            <p:cNvPr id="61" name="Google Shape;1101;p36"/>
            <p:cNvSpPr/>
            <p:nvPr/>
          </p:nvSpPr>
          <p:spPr>
            <a:xfrm>
              <a:off x="542025" y="2912325"/>
              <a:ext cx="552625" cy="725025"/>
            </a:xfrm>
            <a:custGeom>
              <a:avLst/>
              <a:gdLst/>
              <a:ahLst/>
              <a:cxnLst/>
              <a:rect l="l" t="t" r="r" b="b"/>
              <a:pathLst>
                <a:path w="22105" h="29001" extrusionOk="0">
                  <a:moveTo>
                    <a:pt x="11590" y="1"/>
                  </a:moveTo>
                  <a:cubicBezTo>
                    <a:pt x="11339" y="1"/>
                    <a:pt x="11083" y="68"/>
                    <a:pt x="10868" y="74"/>
                  </a:cubicBezTo>
                  <a:cubicBezTo>
                    <a:pt x="10347" y="91"/>
                    <a:pt x="9790" y="308"/>
                    <a:pt x="9238" y="333"/>
                  </a:cubicBezTo>
                  <a:cubicBezTo>
                    <a:pt x="8081" y="384"/>
                    <a:pt x="7054" y="941"/>
                    <a:pt x="6085" y="1405"/>
                  </a:cubicBezTo>
                  <a:cubicBezTo>
                    <a:pt x="5330" y="1765"/>
                    <a:pt x="4535" y="2285"/>
                    <a:pt x="3861" y="2941"/>
                  </a:cubicBezTo>
                  <a:cubicBezTo>
                    <a:pt x="2856" y="3919"/>
                    <a:pt x="2039" y="4997"/>
                    <a:pt x="1454" y="6234"/>
                  </a:cubicBezTo>
                  <a:cubicBezTo>
                    <a:pt x="655" y="7919"/>
                    <a:pt x="264" y="9761"/>
                    <a:pt x="119" y="11591"/>
                  </a:cubicBezTo>
                  <a:cubicBezTo>
                    <a:pt x="0" y="13095"/>
                    <a:pt x="115" y="14639"/>
                    <a:pt x="632" y="16131"/>
                  </a:cubicBezTo>
                  <a:cubicBezTo>
                    <a:pt x="1042" y="17310"/>
                    <a:pt x="1607" y="18417"/>
                    <a:pt x="2164" y="19510"/>
                  </a:cubicBezTo>
                  <a:cubicBezTo>
                    <a:pt x="2663" y="20488"/>
                    <a:pt x="3249" y="21454"/>
                    <a:pt x="4032" y="22294"/>
                  </a:cubicBezTo>
                  <a:cubicBezTo>
                    <a:pt x="4832" y="23154"/>
                    <a:pt x="5555" y="24085"/>
                    <a:pt x="6386" y="24925"/>
                  </a:cubicBezTo>
                  <a:cubicBezTo>
                    <a:pt x="7831" y="26383"/>
                    <a:pt x="9256" y="27852"/>
                    <a:pt x="11118" y="28807"/>
                  </a:cubicBezTo>
                  <a:cubicBezTo>
                    <a:pt x="11360" y="28931"/>
                    <a:pt x="11606" y="29001"/>
                    <a:pt x="11839" y="29001"/>
                  </a:cubicBezTo>
                  <a:cubicBezTo>
                    <a:pt x="12146" y="29001"/>
                    <a:pt x="12430" y="28878"/>
                    <a:pt x="12644" y="28596"/>
                  </a:cubicBezTo>
                  <a:cubicBezTo>
                    <a:pt x="13119" y="27972"/>
                    <a:pt x="13714" y="27462"/>
                    <a:pt x="14214" y="26878"/>
                  </a:cubicBezTo>
                  <a:cubicBezTo>
                    <a:pt x="15058" y="25896"/>
                    <a:pt x="15876" y="24891"/>
                    <a:pt x="16805" y="23988"/>
                  </a:cubicBezTo>
                  <a:cubicBezTo>
                    <a:pt x="17028" y="23771"/>
                    <a:pt x="16911" y="23397"/>
                    <a:pt x="17153" y="23276"/>
                  </a:cubicBezTo>
                  <a:cubicBezTo>
                    <a:pt x="17672" y="23018"/>
                    <a:pt x="17777" y="22433"/>
                    <a:pt x="18182" y="22094"/>
                  </a:cubicBezTo>
                  <a:cubicBezTo>
                    <a:pt x="18325" y="21974"/>
                    <a:pt x="18544" y="21910"/>
                    <a:pt x="18556" y="21665"/>
                  </a:cubicBezTo>
                  <a:cubicBezTo>
                    <a:pt x="18583" y="21099"/>
                    <a:pt x="19127" y="20836"/>
                    <a:pt x="19325" y="20332"/>
                  </a:cubicBezTo>
                  <a:cubicBezTo>
                    <a:pt x="19651" y="19505"/>
                    <a:pt x="20201" y="18767"/>
                    <a:pt x="20651" y="17989"/>
                  </a:cubicBezTo>
                  <a:cubicBezTo>
                    <a:pt x="20793" y="17745"/>
                    <a:pt x="20628" y="17430"/>
                    <a:pt x="20894" y="17188"/>
                  </a:cubicBezTo>
                  <a:cubicBezTo>
                    <a:pt x="21207" y="16904"/>
                    <a:pt x="21297" y="16476"/>
                    <a:pt x="21381" y="16067"/>
                  </a:cubicBezTo>
                  <a:cubicBezTo>
                    <a:pt x="21519" y="15392"/>
                    <a:pt x="21632" y="14709"/>
                    <a:pt x="21793" y="14039"/>
                  </a:cubicBezTo>
                  <a:cubicBezTo>
                    <a:pt x="22006" y="13158"/>
                    <a:pt x="21995" y="12247"/>
                    <a:pt x="22051" y="11360"/>
                  </a:cubicBezTo>
                  <a:cubicBezTo>
                    <a:pt x="22105" y="10507"/>
                    <a:pt x="21852" y="9612"/>
                    <a:pt x="21615" y="8769"/>
                  </a:cubicBezTo>
                  <a:cubicBezTo>
                    <a:pt x="21466" y="8240"/>
                    <a:pt x="21511" y="7664"/>
                    <a:pt x="21239" y="7179"/>
                  </a:cubicBezTo>
                  <a:cubicBezTo>
                    <a:pt x="20749" y="6312"/>
                    <a:pt x="20439" y="5360"/>
                    <a:pt x="19856" y="4523"/>
                  </a:cubicBezTo>
                  <a:cubicBezTo>
                    <a:pt x="19513" y="4031"/>
                    <a:pt x="19127" y="3510"/>
                    <a:pt x="18718" y="3172"/>
                  </a:cubicBezTo>
                  <a:cubicBezTo>
                    <a:pt x="18255" y="2789"/>
                    <a:pt x="17946" y="2091"/>
                    <a:pt x="17195" y="2063"/>
                  </a:cubicBezTo>
                  <a:cubicBezTo>
                    <a:pt x="17083" y="2058"/>
                    <a:pt x="17001" y="1889"/>
                    <a:pt x="16941" y="1751"/>
                  </a:cubicBezTo>
                  <a:cubicBezTo>
                    <a:pt x="16796" y="1418"/>
                    <a:pt x="16210" y="1609"/>
                    <a:pt x="16173" y="1126"/>
                  </a:cubicBezTo>
                  <a:cubicBezTo>
                    <a:pt x="16137" y="1140"/>
                    <a:pt x="16090" y="1144"/>
                    <a:pt x="16063" y="1168"/>
                  </a:cubicBezTo>
                  <a:cubicBezTo>
                    <a:pt x="15912" y="1307"/>
                    <a:pt x="15817" y="1362"/>
                    <a:pt x="15757" y="1362"/>
                  </a:cubicBezTo>
                  <a:cubicBezTo>
                    <a:pt x="15620" y="1362"/>
                    <a:pt x="15673" y="1070"/>
                    <a:pt x="15669" y="855"/>
                  </a:cubicBezTo>
                  <a:lnTo>
                    <a:pt x="15669" y="855"/>
                  </a:lnTo>
                  <a:cubicBezTo>
                    <a:pt x="15538" y="900"/>
                    <a:pt x="15310" y="1038"/>
                    <a:pt x="15216" y="1038"/>
                  </a:cubicBezTo>
                  <a:cubicBezTo>
                    <a:pt x="15176" y="1038"/>
                    <a:pt x="15160" y="1013"/>
                    <a:pt x="15188" y="943"/>
                  </a:cubicBezTo>
                  <a:cubicBezTo>
                    <a:pt x="15272" y="728"/>
                    <a:pt x="15270" y="683"/>
                    <a:pt x="15223" y="683"/>
                  </a:cubicBezTo>
                  <a:cubicBezTo>
                    <a:pt x="15190" y="683"/>
                    <a:pt x="15134" y="705"/>
                    <a:pt x="15070" y="705"/>
                  </a:cubicBezTo>
                  <a:cubicBezTo>
                    <a:pt x="15044" y="705"/>
                    <a:pt x="15017" y="702"/>
                    <a:pt x="14990" y="692"/>
                  </a:cubicBezTo>
                  <a:cubicBezTo>
                    <a:pt x="14605" y="550"/>
                    <a:pt x="14222" y="507"/>
                    <a:pt x="13834" y="507"/>
                  </a:cubicBezTo>
                  <a:cubicBezTo>
                    <a:pt x="13684" y="507"/>
                    <a:pt x="13533" y="514"/>
                    <a:pt x="13380" y="523"/>
                  </a:cubicBezTo>
                  <a:cubicBezTo>
                    <a:pt x="13366" y="524"/>
                    <a:pt x="13352" y="525"/>
                    <a:pt x="13338" y="525"/>
                  </a:cubicBezTo>
                  <a:cubicBezTo>
                    <a:pt x="13298" y="525"/>
                    <a:pt x="13259" y="522"/>
                    <a:pt x="13219" y="521"/>
                  </a:cubicBezTo>
                  <a:cubicBezTo>
                    <a:pt x="13230" y="260"/>
                    <a:pt x="13177" y="183"/>
                    <a:pt x="13096" y="183"/>
                  </a:cubicBezTo>
                  <a:cubicBezTo>
                    <a:pt x="12982" y="183"/>
                    <a:pt x="12814" y="337"/>
                    <a:pt x="12699" y="337"/>
                  </a:cubicBezTo>
                  <a:cubicBezTo>
                    <a:pt x="12684" y="337"/>
                    <a:pt x="12669" y="334"/>
                    <a:pt x="12656" y="328"/>
                  </a:cubicBezTo>
                  <a:cubicBezTo>
                    <a:pt x="12635" y="318"/>
                    <a:pt x="12612" y="314"/>
                    <a:pt x="12589" y="314"/>
                  </a:cubicBezTo>
                  <a:cubicBezTo>
                    <a:pt x="12520" y="314"/>
                    <a:pt x="12443" y="346"/>
                    <a:pt x="12375" y="346"/>
                  </a:cubicBezTo>
                  <a:cubicBezTo>
                    <a:pt x="12332" y="346"/>
                    <a:pt x="12293" y="334"/>
                    <a:pt x="12260" y="295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02;p36"/>
            <p:cNvSpPr/>
            <p:nvPr/>
          </p:nvSpPr>
          <p:spPr>
            <a:xfrm>
              <a:off x="542000" y="2912375"/>
              <a:ext cx="552650" cy="725000"/>
            </a:xfrm>
            <a:custGeom>
              <a:avLst/>
              <a:gdLst/>
              <a:ahLst/>
              <a:cxnLst/>
              <a:rect l="l" t="t" r="r" b="b"/>
              <a:pathLst>
                <a:path w="22106" h="29000" extrusionOk="0">
                  <a:moveTo>
                    <a:pt x="10389" y="1605"/>
                  </a:moveTo>
                  <a:cubicBezTo>
                    <a:pt x="10980" y="1605"/>
                    <a:pt x="11572" y="1678"/>
                    <a:pt x="12158" y="1712"/>
                  </a:cubicBezTo>
                  <a:cubicBezTo>
                    <a:pt x="12989" y="1761"/>
                    <a:pt x="13868" y="1740"/>
                    <a:pt x="14634" y="2205"/>
                  </a:cubicBezTo>
                  <a:cubicBezTo>
                    <a:pt x="14698" y="2244"/>
                    <a:pt x="14794" y="2225"/>
                    <a:pt x="14866" y="2255"/>
                  </a:cubicBezTo>
                  <a:cubicBezTo>
                    <a:pt x="14915" y="2276"/>
                    <a:pt x="14947" y="2337"/>
                    <a:pt x="15032" y="2431"/>
                  </a:cubicBezTo>
                  <a:cubicBezTo>
                    <a:pt x="15689" y="2594"/>
                    <a:pt x="16324" y="2980"/>
                    <a:pt x="16865" y="3444"/>
                  </a:cubicBezTo>
                  <a:cubicBezTo>
                    <a:pt x="17776" y="4226"/>
                    <a:pt x="18716" y="5013"/>
                    <a:pt x="19194" y="6183"/>
                  </a:cubicBezTo>
                  <a:cubicBezTo>
                    <a:pt x="19428" y="6752"/>
                    <a:pt x="19866" y="7201"/>
                    <a:pt x="20006" y="7847"/>
                  </a:cubicBezTo>
                  <a:cubicBezTo>
                    <a:pt x="20329" y="9323"/>
                    <a:pt x="20817" y="10762"/>
                    <a:pt x="20634" y="12311"/>
                  </a:cubicBezTo>
                  <a:cubicBezTo>
                    <a:pt x="20595" y="12640"/>
                    <a:pt x="20483" y="12989"/>
                    <a:pt x="20699" y="13331"/>
                  </a:cubicBezTo>
                  <a:cubicBezTo>
                    <a:pt x="20832" y="13541"/>
                    <a:pt x="20624" y="13860"/>
                    <a:pt x="20576" y="14004"/>
                  </a:cubicBezTo>
                  <a:cubicBezTo>
                    <a:pt x="20276" y="14898"/>
                    <a:pt x="20345" y="15945"/>
                    <a:pt x="19679" y="16677"/>
                  </a:cubicBezTo>
                  <a:cubicBezTo>
                    <a:pt x="19413" y="16969"/>
                    <a:pt x="19684" y="17201"/>
                    <a:pt x="19550" y="17427"/>
                  </a:cubicBezTo>
                  <a:cubicBezTo>
                    <a:pt x="19197" y="18023"/>
                    <a:pt x="18891" y="18655"/>
                    <a:pt x="18473" y="19200"/>
                  </a:cubicBezTo>
                  <a:cubicBezTo>
                    <a:pt x="18239" y="19503"/>
                    <a:pt x="18100" y="19851"/>
                    <a:pt x="17925" y="20162"/>
                  </a:cubicBezTo>
                  <a:cubicBezTo>
                    <a:pt x="17380" y="21137"/>
                    <a:pt x="16604" y="21926"/>
                    <a:pt x="15968" y="22822"/>
                  </a:cubicBezTo>
                  <a:cubicBezTo>
                    <a:pt x="15010" y="24174"/>
                    <a:pt x="13770" y="25285"/>
                    <a:pt x="12774" y="26611"/>
                  </a:cubicBezTo>
                  <a:cubicBezTo>
                    <a:pt x="12512" y="26960"/>
                    <a:pt x="12286" y="27502"/>
                    <a:pt x="11675" y="27568"/>
                  </a:cubicBezTo>
                  <a:cubicBezTo>
                    <a:pt x="11632" y="27573"/>
                    <a:pt x="11590" y="27575"/>
                    <a:pt x="11549" y="27575"/>
                  </a:cubicBezTo>
                  <a:cubicBezTo>
                    <a:pt x="11336" y="27575"/>
                    <a:pt x="11157" y="27512"/>
                    <a:pt x="11133" y="27359"/>
                  </a:cubicBezTo>
                  <a:cubicBezTo>
                    <a:pt x="11073" y="26998"/>
                    <a:pt x="10741" y="26923"/>
                    <a:pt x="10555" y="26817"/>
                  </a:cubicBezTo>
                  <a:cubicBezTo>
                    <a:pt x="9912" y="26448"/>
                    <a:pt x="9369" y="25996"/>
                    <a:pt x="8865" y="25456"/>
                  </a:cubicBezTo>
                  <a:cubicBezTo>
                    <a:pt x="8545" y="25116"/>
                    <a:pt x="8164" y="24825"/>
                    <a:pt x="7822" y="24494"/>
                  </a:cubicBezTo>
                  <a:cubicBezTo>
                    <a:pt x="7362" y="24048"/>
                    <a:pt x="6999" y="23518"/>
                    <a:pt x="6568" y="23081"/>
                  </a:cubicBezTo>
                  <a:cubicBezTo>
                    <a:pt x="6012" y="22514"/>
                    <a:pt x="5604" y="21872"/>
                    <a:pt x="5148" y="21250"/>
                  </a:cubicBezTo>
                  <a:cubicBezTo>
                    <a:pt x="4935" y="20961"/>
                    <a:pt x="4741" y="20668"/>
                    <a:pt x="4652" y="20297"/>
                  </a:cubicBezTo>
                  <a:cubicBezTo>
                    <a:pt x="4557" y="19894"/>
                    <a:pt x="4184" y="19636"/>
                    <a:pt x="3981" y="19262"/>
                  </a:cubicBezTo>
                  <a:cubicBezTo>
                    <a:pt x="3510" y="18393"/>
                    <a:pt x="3070" y="17515"/>
                    <a:pt x="2737" y="16587"/>
                  </a:cubicBezTo>
                  <a:cubicBezTo>
                    <a:pt x="2434" y="15744"/>
                    <a:pt x="2085" y="14902"/>
                    <a:pt x="1938" y="14031"/>
                  </a:cubicBezTo>
                  <a:cubicBezTo>
                    <a:pt x="1883" y="13702"/>
                    <a:pt x="1617" y="13303"/>
                    <a:pt x="1869" y="12925"/>
                  </a:cubicBezTo>
                  <a:cubicBezTo>
                    <a:pt x="1898" y="12881"/>
                    <a:pt x="1930" y="12785"/>
                    <a:pt x="1917" y="12776"/>
                  </a:cubicBezTo>
                  <a:cubicBezTo>
                    <a:pt x="1282" y="12342"/>
                    <a:pt x="1755" y="11672"/>
                    <a:pt x="1626" y="11126"/>
                  </a:cubicBezTo>
                  <a:cubicBezTo>
                    <a:pt x="1480" y="10517"/>
                    <a:pt x="1688" y="9771"/>
                    <a:pt x="1806" y="9100"/>
                  </a:cubicBezTo>
                  <a:cubicBezTo>
                    <a:pt x="1947" y="8310"/>
                    <a:pt x="2170" y="7536"/>
                    <a:pt x="2473" y="6793"/>
                  </a:cubicBezTo>
                  <a:cubicBezTo>
                    <a:pt x="2730" y="6167"/>
                    <a:pt x="3164" y="5620"/>
                    <a:pt x="3570" y="5065"/>
                  </a:cubicBezTo>
                  <a:cubicBezTo>
                    <a:pt x="3880" y="4639"/>
                    <a:pt x="4224" y="4251"/>
                    <a:pt x="4557" y="3850"/>
                  </a:cubicBezTo>
                  <a:cubicBezTo>
                    <a:pt x="4769" y="3594"/>
                    <a:pt x="5028" y="3615"/>
                    <a:pt x="5243" y="3491"/>
                  </a:cubicBezTo>
                  <a:cubicBezTo>
                    <a:pt x="5857" y="3137"/>
                    <a:pt x="6297" y="2567"/>
                    <a:pt x="7098" y="2402"/>
                  </a:cubicBezTo>
                  <a:cubicBezTo>
                    <a:pt x="7786" y="2260"/>
                    <a:pt x="8478" y="1923"/>
                    <a:pt x="9190" y="1740"/>
                  </a:cubicBezTo>
                  <a:cubicBezTo>
                    <a:pt x="9588" y="1639"/>
                    <a:pt x="9988" y="1605"/>
                    <a:pt x="10389" y="1605"/>
                  </a:cubicBezTo>
                  <a:close/>
                  <a:moveTo>
                    <a:pt x="11590" y="1"/>
                  </a:moveTo>
                  <a:cubicBezTo>
                    <a:pt x="11338" y="1"/>
                    <a:pt x="11083" y="67"/>
                    <a:pt x="10868" y="74"/>
                  </a:cubicBezTo>
                  <a:cubicBezTo>
                    <a:pt x="10346" y="90"/>
                    <a:pt x="9790" y="307"/>
                    <a:pt x="9238" y="332"/>
                  </a:cubicBezTo>
                  <a:cubicBezTo>
                    <a:pt x="8081" y="383"/>
                    <a:pt x="7055" y="941"/>
                    <a:pt x="6084" y="1404"/>
                  </a:cubicBezTo>
                  <a:cubicBezTo>
                    <a:pt x="5330" y="1764"/>
                    <a:pt x="4535" y="2285"/>
                    <a:pt x="3860" y="2942"/>
                  </a:cubicBezTo>
                  <a:cubicBezTo>
                    <a:pt x="2855" y="3920"/>
                    <a:pt x="2038" y="4996"/>
                    <a:pt x="1453" y="6233"/>
                  </a:cubicBezTo>
                  <a:cubicBezTo>
                    <a:pt x="655" y="7918"/>
                    <a:pt x="264" y="9759"/>
                    <a:pt x="120" y="11590"/>
                  </a:cubicBezTo>
                  <a:cubicBezTo>
                    <a:pt x="0" y="13094"/>
                    <a:pt x="115" y="14640"/>
                    <a:pt x="632" y="16130"/>
                  </a:cubicBezTo>
                  <a:cubicBezTo>
                    <a:pt x="1042" y="17310"/>
                    <a:pt x="1607" y="18416"/>
                    <a:pt x="2164" y="19509"/>
                  </a:cubicBezTo>
                  <a:cubicBezTo>
                    <a:pt x="2662" y="20487"/>
                    <a:pt x="3249" y="21453"/>
                    <a:pt x="4031" y="22293"/>
                  </a:cubicBezTo>
                  <a:cubicBezTo>
                    <a:pt x="4831" y="23152"/>
                    <a:pt x="5554" y="24085"/>
                    <a:pt x="6386" y="24924"/>
                  </a:cubicBezTo>
                  <a:cubicBezTo>
                    <a:pt x="7832" y="26382"/>
                    <a:pt x="9257" y="27853"/>
                    <a:pt x="11118" y="28806"/>
                  </a:cubicBezTo>
                  <a:cubicBezTo>
                    <a:pt x="11360" y="28930"/>
                    <a:pt x="11606" y="29000"/>
                    <a:pt x="11839" y="29000"/>
                  </a:cubicBezTo>
                  <a:cubicBezTo>
                    <a:pt x="12147" y="29000"/>
                    <a:pt x="12429" y="28878"/>
                    <a:pt x="12644" y="28596"/>
                  </a:cubicBezTo>
                  <a:cubicBezTo>
                    <a:pt x="13119" y="27971"/>
                    <a:pt x="13713" y="27462"/>
                    <a:pt x="14214" y="26878"/>
                  </a:cubicBezTo>
                  <a:cubicBezTo>
                    <a:pt x="15058" y="25895"/>
                    <a:pt x="15876" y="24890"/>
                    <a:pt x="16804" y="23987"/>
                  </a:cubicBezTo>
                  <a:cubicBezTo>
                    <a:pt x="17028" y="23770"/>
                    <a:pt x="16911" y="23397"/>
                    <a:pt x="17152" y="23277"/>
                  </a:cubicBezTo>
                  <a:cubicBezTo>
                    <a:pt x="17671" y="23018"/>
                    <a:pt x="17778" y="22433"/>
                    <a:pt x="18182" y="22093"/>
                  </a:cubicBezTo>
                  <a:cubicBezTo>
                    <a:pt x="18325" y="21973"/>
                    <a:pt x="18543" y="21909"/>
                    <a:pt x="18556" y="21666"/>
                  </a:cubicBezTo>
                  <a:cubicBezTo>
                    <a:pt x="18582" y="21099"/>
                    <a:pt x="19127" y="20835"/>
                    <a:pt x="19325" y="20331"/>
                  </a:cubicBezTo>
                  <a:cubicBezTo>
                    <a:pt x="19651" y="19504"/>
                    <a:pt x="20201" y="18766"/>
                    <a:pt x="20651" y="17989"/>
                  </a:cubicBezTo>
                  <a:cubicBezTo>
                    <a:pt x="20793" y="17744"/>
                    <a:pt x="20628" y="17429"/>
                    <a:pt x="20894" y="17187"/>
                  </a:cubicBezTo>
                  <a:cubicBezTo>
                    <a:pt x="21208" y="16903"/>
                    <a:pt x="21297" y="16475"/>
                    <a:pt x="21380" y="16068"/>
                  </a:cubicBezTo>
                  <a:cubicBezTo>
                    <a:pt x="21518" y="15391"/>
                    <a:pt x="21633" y="14708"/>
                    <a:pt x="21794" y="14039"/>
                  </a:cubicBezTo>
                  <a:cubicBezTo>
                    <a:pt x="22006" y="13157"/>
                    <a:pt x="21995" y="12246"/>
                    <a:pt x="22051" y="11360"/>
                  </a:cubicBezTo>
                  <a:cubicBezTo>
                    <a:pt x="22106" y="10505"/>
                    <a:pt x="21853" y="9611"/>
                    <a:pt x="21616" y="8767"/>
                  </a:cubicBezTo>
                  <a:cubicBezTo>
                    <a:pt x="21467" y="8239"/>
                    <a:pt x="21512" y="7662"/>
                    <a:pt x="21239" y="7178"/>
                  </a:cubicBezTo>
                  <a:cubicBezTo>
                    <a:pt x="20749" y="6310"/>
                    <a:pt x="20440" y="5358"/>
                    <a:pt x="19857" y="4522"/>
                  </a:cubicBezTo>
                  <a:cubicBezTo>
                    <a:pt x="19514" y="4029"/>
                    <a:pt x="19128" y="3508"/>
                    <a:pt x="18719" y="3171"/>
                  </a:cubicBezTo>
                  <a:cubicBezTo>
                    <a:pt x="18256" y="2788"/>
                    <a:pt x="17946" y="2089"/>
                    <a:pt x="17196" y="2061"/>
                  </a:cubicBezTo>
                  <a:cubicBezTo>
                    <a:pt x="17084" y="2057"/>
                    <a:pt x="17002" y="1887"/>
                    <a:pt x="16942" y="1750"/>
                  </a:cubicBezTo>
                  <a:cubicBezTo>
                    <a:pt x="16796" y="1418"/>
                    <a:pt x="16211" y="1608"/>
                    <a:pt x="16174" y="1124"/>
                  </a:cubicBezTo>
                  <a:cubicBezTo>
                    <a:pt x="16138" y="1138"/>
                    <a:pt x="16091" y="1142"/>
                    <a:pt x="16064" y="1166"/>
                  </a:cubicBezTo>
                  <a:cubicBezTo>
                    <a:pt x="15913" y="1305"/>
                    <a:pt x="15818" y="1360"/>
                    <a:pt x="15758" y="1360"/>
                  </a:cubicBezTo>
                  <a:cubicBezTo>
                    <a:pt x="15620" y="1360"/>
                    <a:pt x="15673" y="1068"/>
                    <a:pt x="15669" y="853"/>
                  </a:cubicBezTo>
                  <a:lnTo>
                    <a:pt x="15669" y="853"/>
                  </a:lnTo>
                  <a:cubicBezTo>
                    <a:pt x="15538" y="898"/>
                    <a:pt x="15310" y="1037"/>
                    <a:pt x="15216" y="1037"/>
                  </a:cubicBezTo>
                  <a:cubicBezTo>
                    <a:pt x="15176" y="1037"/>
                    <a:pt x="15160" y="1012"/>
                    <a:pt x="15187" y="944"/>
                  </a:cubicBezTo>
                  <a:cubicBezTo>
                    <a:pt x="15271" y="728"/>
                    <a:pt x="15270" y="683"/>
                    <a:pt x="15224" y="683"/>
                  </a:cubicBezTo>
                  <a:cubicBezTo>
                    <a:pt x="15190" y="683"/>
                    <a:pt x="15134" y="706"/>
                    <a:pt x="15070" y="706"/>
                  </a:cubicBezTo>
                  <a:cubicBezTo>
                    <a:pt x="15045" y="706"/>
                    <a:pt x="15018" y="702"/>
                    <a:pt x="14991" y="692"/>
                  </a:cubicBezTo>
                  <a:cubicBezTo>
                    <a:pt x="14605" y="549"/>
                    <a:pt x="14221" y="506"/>
                    <a:pt x="13833" y="506"/>
                  </a:cubicBezTo>
                  <a:cubicBezTo>
                    <a:pt x="13683" y="506"/>
                    <a:pt x="13532" y="513"/>
                    <a:pt x="13380" y="522"/>
                  </a:cubicBezTo>
                  <a:cubicBezTo>
                    <a:pt x="13366" y="523"/>
                    <a:pt x="13352" y="524"/>
                    <a:pt x="13338" y="524"/>
                  </a:cubicBezTo>
                  <a:cubicBezTo>
                    <a:pt x="13299" y="524"/>
                    <a:pt x="13259" y="521"/>
                    <a:pt x="13219" y="520"/>
                  </a:cubicBezTo>
                  <a:cubicBezTo>
                    <a:pt x="13230" y="259"/>
                    <a:pt x="13177" y="182"/>
                    <a:pt x="13096" y="182"/>
                  </a:cubicBezTo>
                  <a:cubicBezTo>
                    <a:pt x="12982" y="182"/>
                    <a:pt x="12814" y="336"/>
                    <a:pt x="12699" y="336"/>
                  </a:cubicBezTo>
                  <a:cubicBezTo>
                    <a:pt x="12683" y="336"/>
                    <a:pt x="12669" y="333"/>
                    <a:pt x="12656" y="327"/>
                  </a:cubicBezTo>
                  <a:cubicBezTo>
                    <a:pt x="12635" y="317"/>
                    <a:pt x="12613" y="314"/>
                    <a:pt x="12589" y="314"/>
                  </a:cubicBezTo>
                  <a:cubicBezTo>
                    <a:pt x="12520" y="314"/>
                    <a:pt x="12443" y="346"/>
                    <a:pt x="12374" y="346"/>
                  </a:cubicBezTo>
                  <a:cubicBezTo>
                    <a:pt x="12332" y="346"/>
                    <a:pt x="12293" y="333"/>
                    <a:pt x="12260" y="294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1062;p36"/>
          <p:cNvSpPr txBox="1">
            <a:spLocks/>
          </p:cNvSpPr>
          <p:nvPr/>
        </p:nvSpPr>
        <p:spPr>
          <a:xfrm>
            <a:off x="861280" y="3800281"/>
            <a:ext cx="1945748" cy="540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algn="l"/>
            <a:r>
              <a:rPr lang="es-MX" sz="1800" dirty="0" smtClean="0">
                <a:solidFill>
                  <a:schemeClr val="tx1"/>
                </a:solidFill>
              </a:rPr>
              <a:t>GENIOS</a:t>
            </a:r>
            <a:endParaRPr lang="es-MX" sz="1800" dirty="0">
              <a:solidFill>
                <a:schemeClr val="tx1"/>
              </a:solidFill>
            </a:endParaRPr>
          </a:p>
        </p:txBody>
      </p:sp>
      <p:sp>
        <p:nvSpPr>
          <p:cNvPr id="64" name="Google Shape;1059;p36"/>
          <p:cNvSpPr txBox="1">
            <a:spLocks/>
          </p:cNvSpPr>
          <p:nvPr/>
        </p:nvSpPr>
        <p:spPr>
          <a:xfrm>
            <a:off x="301801" y="4342962"/>
            <a:ext cx="259114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ato Light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ato Light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ato Light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 Light"/>
              <a:buNone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l"/>
            <a:r>
              <a:rPr lang="es-MX" sz="1400" dirty="0" smtClean="0"/>
              <a:t>Personas excepcionales con un C.I. superior  a 140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7578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31"/>
          <p:cNvGrpSpPr/>
          <p:nvPr/>
        </p:nvGrpSpPr>
        <p:grpSpPr>
          <a:xfrm>
            <a:off x="791806" y="1284269"/>
            <a:ext cx="7376150" cy="3583639"/>
            <a:chOff x="1146625" y="2025923"/>
            <a:chExt cx="1901098" cy="2324526"/>
          </a:xfrm>
        </p:grpSpPr>
        <p:sp>
          <p:nvSpPr>
            <p:cNvPr id="867" name="Google Shape;867;p31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5" name="Google Shape;875;p31"/>
          <p:cNvSpPr txBox="1">
            <a:spLocks noGrp="1"/>
          </p:cNvSpPr>
          <p:nvPr>
            <p:ph type="subTitle" idx="4294967295"/>
          </p:nvPr>
        </p:nvSpPr>
        <p:spPr>
          <a:xfrm>
            <a:off x="1129462" y="1966719"/>
            <a:ext cx="6700837" cy="2778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s-MX" sz="3200" dirty="0"/>
              <a:t>Los niños, niñas y jóvenes con aptitudes sobresalientes son aquellos capaces de destacar significativamente del grupo social y educativo al que </a:t>
            </a:r>
            <a:r>
              <a:rPr lang="es-MX" sz="3200" dirty="0" smtClean="0"/>
              <a:t>pertenecen.</a:t>
            </a:r>
            <a:endParaRPr sz="3200" dirty="0"/>
          </a:p>
        </p:txBody>
      </p:sp>
      <p:sp>
        <p:nvSpPr>
          <p:cNvPr id="878" name="Google Shape;878;p31"/>
          <p:cNvSpPr txBox="1">
            <a:spLocks noGrp="1"/>
          </p:cNvSpPr>
          <p:nvPr>
            <p:ph type="ctrTitle" idx="4294967295"/>
          </p:nvPr>
        </p:nvSpPr>
        <p:spPr>
          <a:xfrm>
            <a:off x="1855769" y="95073"/>
            <a:ext cx="7288231" cy="10641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 smtClean="0">
                <a:solidFill>
                  <a:schemeClr val="tx1"/>
                </a:solidFill>
              </a:rPr>
              <a:t>CONCEPTUALIZACIÓN DE APTITUDES SOBRESALIENTES</a:t>
            </a:r>
            <a:endParaRPr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94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2906" y="869249"/>
            <a:ext cx="2250297" cy="3919240"/>
          </a:xfrm>
          <a:prstGeom prst="roundRect">
            <a:avLst>
              <a:gd name="adj" fmla="val 9799"/>
            </a:avLst>
          </a:prstGeom>
          <a:solidFill>
            <a:schemeClr val="accent4">
              <a:alpha val="89804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Tx/>
              <a:buFontTx/>
              <a:buChar char="•"/>
              <a:defRPr/>
            </a:pPr>
            <a:r>
              <a:rPr lang="es-ES_tradnl" sz="1050" b="1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Intelectual</a:t>
            </a:r>
          </a:p>
          <a:p>
            <a:pPr>
              <a:buClrTx/>
              <a:buFontTx/>
              <a:buNone/>
              <a:defRPr/>
            </a:pPr>
            <a:r>
              <a:rPr lang="es-ES_tradnl" sz="1050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(habilidades conceptuales, prácticas y sociales). </a:t>
            </a:r>
          </a:p>
          <a:p>
            <a:pPr>
              <a:buClrTx/>
              <a:buFontTx/>
              <a:buNone/>
              <a:defRPr/>
            </a:pPr>
            <a:endParaRPr lang="es-ES_tradnl" sz="1050" kern="1200" dirty="0">
              <a:solidFill>
                <a:srgbClr val="000000">
                  <a:lumMod val="90000"/>
                  <a:lumOff val="10000"/>
                </a:srgbClr>
              </a:solidFill>
              <a:latin typeface="Century Gothic" pitchFamily="34" charset="0"/>
            </a:endParaRPr>
          </a:p>
          <a:p>
            <a:pPr>
              <a:buClrTx/>
              <a:buFontTx/>
              <a:buChar char="•"/>
              <a:defRPr/>
            </a:pPr>
            <a:r>
              <a:rPr lang="es-ES_tradnl" sz="1050" b="1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 Creativa</a:t>
            </a:r>
          </a:p>
          <a:p>
            <a:pPr>
              <a:buClrTx/>
              <a:buFontTx/>
              <a:buNone/>
              <a:defRPr/>
            </a:pPr>
            <a:r>
              <a:rPr lang="es-ES_tradnl" sz="1050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(originalidad, fluidez, flexibilidad).</a:t>
            </a:r>
          </a:p>
          <a:p>
            <a:pPr>
              <a:buClrTx/>
              <a:buFontTx/>
              <a:buNone/>
              <a:defRPr/>
            </a:pPr>
            <a:endParaRPr lang="es-ES_tradnl" sz="1050" kern="1200" dirty="0">
              <a:solidFill>
                <a:srgbClr val="000000">
                  <a:lumMod val="90000"/>
                  <a:lumOff val="10000"/>
                </a:srgbClr>
              </a:solidFill>
              <a:latin typeface="Century Gothic" pitchFamily="34" charset="0"/>
            </a:endParaRPr>
          </a:p>
          <a:p>
            <a:pPr>
              <a:buClrTx/>
              <a:buFontTx/>
              <a:buChar char="•"/>
              <a:defRPr/>
            </a:pPr>
            <a:r>
              <a:rPr lang="es-ES_tradnl" sz="1050" b="1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 Socio afectiva</a:t>
            </a:r>
          </a:p>
          <a:p>
            <a:pPr>
              <a:buClrTx/>
              <a:buFontTx/>
              <a:buNone/>
              <a:defRPr/>
            </a:pPr>
            <a:r>
              <a:rPr lang="es-ES_tradnl" sz="1050" b="1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 </a:t>
            </a:r>
            <a:r>
              <a:rPr lang="es-ES_tradnl" sz="1050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(Habilidades intrapersonales y habilidades interpersonales).</a:t>
            </a:r>
          </a:p>
          <a:p>
            <a:pPr>
              <a:buClrTx/>
              <a:buFontTx/>
              <a:buNone/>
              <a:defRPr/>
            </a:pPr>
            <a:endParaRPr lang="es-ES_tradnl" sz="1050" kern="1200" dirty="0">
              <a:solidFill>
                <a:srgbClr val="000000">
                  <a:lumMod val="90000"/>
                  <a:lumOff val="10000"/>
                </a:srgbClr>
              </a:solidFill>
              <a:latin typeface="Century Gothic" pitchFamily="34" charset="0"/>
            </a:endParaRPr>
          </a:p>
          <a:p>
            <a:pPr>
              <a:buClrTx/>
              <a:buFontTx/>
              <a:buChar char="•"/>
              <a:defRPr/>
            </a:pPr>
            <a:r>
              <a:rPr lang="es-ES_tradnl" sz="1050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 </a:t>
            </a:r>
            <a:r>
              <a:rPr lang="es-ES_tradnl" sz="1050" b="1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Artística</a:t>
            </a:r>
          </a:p>
          <a:p>
            <a:pPr>
              <a:buClrTx/>
              <a:buFontTx/>
              <a:buNone/>
              <a:defRPr/>
            </a:pPr>
            <a:r>
              <a:rPr lang="es-ES_tradnl" sz="1050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(Razonamiento abstracto, </a:t>
            </a:r>
          </a:p>
          <a:p>
            <a:pPr>
              <a:buClrTx/>
              <a:buFontTx/>
              <a:buNone/>
              <a:defRPr/>
            </a:pPr>
            <a:r>
              <a:rPr lang="es-ES_tradnl" sz="1050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percepción, sensibilidad estética,  creatividad, habilidades motrices  y otras).</a:t>
            </a:r>
          </a:p>
          <a:p>
            <a:pPr>
              <a:buClrTx/>
              <a:buFontTx/>
              <a:buNone/>
              <a:defRPr/>
            </a:pPr>
            <a:endParaRPr lang="es-ES_tradnl" sz="1050" kern="1200" dirty="0">
              <a:solidFill>
                <a:srgbClr val="000000">
                  <a:lumMod val="90000"/>
                  <a:lumOff val="10000"/>
                </a:srgbClr>
              </a:solidFill>
              <a:latin typeface="Century Gothic" pitchFamily="34" charset="0"/>
            </a:endParaRPr>
          </a:p>
          <a:p>
            <a:pPr>
              <a:buClrTx/>
              <a:buFontTx/>
              <a:buChar char="•"/>
              <a:defRPr/>
            </a:pPr>
            <a:r>
              <a:rPr lang="es-ES_tradnl" sz="1050" b="1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  Psicomotriz</a:t>
            </a:r>
          </a:p>
          <a:p>
            <a:pPr>
              <a:buClrTx/>
              <a:buFontTx/>
              <a:buNone/>
              <a:defRPr/>
            </a:pPr>
            <a:r>
              <a:rPr lang="es-ES_tradnl" sz="1050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(habilidades físicas-motrices,</a:t>
            </a:r>
          </a:p>
          <a:p>
            <a:pPr>
              <a:buClrTx/>
              <a:buFontTx/>
              <a:buNone/>
              <a:defRPr/>
            </a:pPr>
            <a:r>
              <a:rPr lang="es-ES_tradnl" sz="1050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Cognoscitivas y afectivo- sociales).</a:t>
            </a:r>
            <a:endParaRPr lang="es-MX" sz="1050" kern="12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5391" y="964395"/>
            <a:ext cx="2678915" cy="3782247"/>
          </a:xfrm>
          <a:prstGeom prst="roundRect">
            <a:avLst>
              <a:gd name="adj" fmla="val 11033"/>
            </a:avLst>
          </a:prstGeom>
          <a:solidFill>
            <a:schemeClr val="accent2">
              <a:alpha val="89804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Char char="•"/>
              <a:defRPr/>
            </a:pPr>
            <a:r>
              <a:rPr lang="es-ES_tradnl" sz="1125" b="1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Condiciones personales</a:t>
            </a:r>
            <a:endParaRPr lang="es-ES_tradnl" sz="1125" kern="1200" dirty="0">
              <a:solidFill>
                <a:srgbClr val="000000">
                  <a:lumMod val="90000"/>
                  <a:lumOff val="10000"/>
                </a:srgbClr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s-ES_tradnl" sz="1125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(personalidad, motivación, intereses, perseverancia, Iniciativa, autoestima, necesidad de logro y </a:t>
            </a:r>
            <a:r>
              <a:rPr lang="es-ES_tradnl" sz="1125" kern="1200" dirty="0" err="1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autoconcepto</a:t>
            </a:r>
            <a:r>
              <a:rPr lang="es-ES_tradnl" sz="1125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, entre otros).</a:t>
            </a:r>
            <a:endParaRPr lang="es-ES_tradnl" sz="1125" b="1" kern="1200" dirty="0">
              <a:solidFill>
                <a:srgbClr val="000000">
                  <a:lumMod val="90000"/>
                  <a:lumOff val="10000"/>
                </a:srgbClr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buClrTx/>
              <a:buFontTx/>
              <a:buChar char="•"/>
              <a:defRPr/>
            </a:pPr>
            <a:r>
              <a:rPr lang="es-ES_tradnl" sz="1125" b="1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 Condiciones del contexto:</a:t>
            </a:r>
            <a:endParaRPr lang="es-ES_tradnl" sz="1125" kern="1200" dirty="0">
              <a:solidFill>
                <a:srgbClr val="000000">
                  <a:lumMod val="90000"/>
                  <a:lumOff val="10000"/>
                </a:srgbClr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s-ES_tradnl" sz="1125" b="1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Familiar:</a:t>
            </a:r>
            <a:r>
              <a:rPr lang="es-ES_tradnl" sz="1125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 Dinámica, relación entre los integrantes, apoyo proporcionado,  conocimiento y comprensión sobre el tema, etc.</a:t>
            </a:r>
          </a:p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s-ES_tradnl" sz="1125" b="1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Escolar:</a:t>
            </a:r>
            <a:r>
              <a:rPr lang="es-ES_tradnl" sz="1125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 Información, actitud, organización y funcionamiento, apoyo de Educación Especial, etc.</a:t>
            </a:r>
          </a:p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s-ES_tradnl" sz="1125" b="1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Social: </a:t>
            </a:r>
            <a:r>
              <a:rPr lang="es-ES_tradnl" sz="1125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Cultura, valores, costumbres, información, prejuicios, etcétera.</a:t>
            </a:r>
            <a:endParaRPr lang="es-MX" sz="1125" kern="12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7312" y="267892"/>
            <a:ext cx="176807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es-ES_tradnl" sz="1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APTITUDES SOBRESALIENTES POTENCIALES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07594" y="321469"/>
            <a:ext cx="182165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es-ES_tradnl" sz="1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CONTEXTO FACILITADOR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43562" y="321469"/>
            <a:ext cx="2357438" cy="6117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es-ES_tradnl" sz="1125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CAMPOS DE MANIFESTACIÓN DE LAS APTITUDES SOBRESALIENTES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8117" y="952385"/>
            <a:ext cx="2155595" cy="3332693"/>
          </a:xfrm>
          <a:prstGeom prst="roundRect">
            <a:avLst>
              <a:gd name="adj" fmla="val 11365"/>
            </a:avLst>
          </a:prstGeom>
          <a:solidFill>
            <a:schemeClr val="accent6">
              <a:alpha val="89804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ClrTx/>
              <a:buFontTx/>
              <a:buChar char="•"/>
              <a:defRPr/>
            </a:pPr>
            <a:r>
              <a:rPr lang="es-ES_tradnl" sz="1125" b="1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Científico-</a:t>
            </a:r>
            <a:r>
              <a:rPr lang="es-ES_tradnl" sz="1125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 </a:t>
            </a:r>
            <a:r>
              <a:rPr lang="es-ES_tradnl" sz="1125" b="1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tecnológico:</a:t>
            </a:r>
          </a:p>
          <a:p>
            <a:pPr algn="just">
              <a:buClrTx/>
              <a:buFontTx/>
              <a:buNone/>
              <a:defRPr/>
            </a:pPr>
            <a:r>
              <a:rPr lang="es-ES_tradnl" sz="1125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(Física, matemáticas, </a:t>
            </a:r>
          </a:p>
          <a:p>
            <a:pPr algn="just">
              <a:buClrTx/>
              <a:buFontTx/>
              <a:buNone/>
              <a:defRPr/>
            </a:pPr>
            <a:r>
              <a:rPr lang="es-ES_tradnl" sz="1125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geografía, biología, </a:t>
            </a:r>
          </a:p>
          <a:p>
            <a:pPr algn="just">
              <a:buClrTx/>
              <a:buFontTx/>
              <a:buNone/>
              <a:defRPr/>
            </a:pPr>
            <a:r>
              <a:rPr lang="es-ES_tradnl" sz="1125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química, etc.).</a:t>
            </a:r>
          </a:p>
          <a:p>
            <a:pPr algn="just">
              <a:buClrTx/>
              <a:buFontTx/>
              <a:buChar char="•"/>
              <a:defRPr/>
            </a:pPr>
            <a:r>
              <a:rPr lang="es-ES_tradnl" sz="1125" b="1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 Humanístico-social:</a:t>
            </a:r>
          </a:p>
          <a:p>
            <a:pPr algn="just">
              <a:buClrTx/>
              <a:buFontTx/>
              <a:buNone/>
              <a:defRPr/>
            </a:pPr>
            <a:r>
              <a:rPr lang="es-ES_tradnl" sz="1125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(Ciencias sociales,</a:t>
            </a:r>
          </a:p>
          <a:p>
            <a:pPr algn="just">
              <a:buClrTx/>
              <a:buFontTx/>
              <a:buNone/>
              <a:defRPr/>
            </a:pPr>
            <a:r>
              <a:rPr lang="es-ES_tradnl" sz="1125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 educación cívica y </a:t>
            </a:r>
          </a:p>
          <a:p>
            <a:pPr algn="just">
              <a:buClrTx/>
              <a:buFontTx/>
              <a:buNone/>
              <a:defRPr/>
            </a:pPr>
            <a:r>
              <a:rPr lang="es-ES_tradnl" sz="1125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 ética, entre otras).</a:t>
            </a:r>
          </a:p>
          <a:p>
            <a:pPr algn="just">
              <a:buClrTx/>
              <a:buFontTx/>
              <a:buNone/>
              <a:defRPr/>
            </a:pPr>
            <a:r>
              <a:rPr lang="es-ES_tradnl" sz="1125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 </a:t>
            </a:r>
          </a:p>
          <a:p>
            <a:pPr algn="just">
              <a:buClrTx/>
              <a:buFontTx/>
              <a:buChar char="•"/>
              <a:defRPr/>
            </a:pPr>
            <a:r>
              <a:rPr lang="es-ES_tradnl" sz="1125" b="1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 Artístico:</a:t>
            </a:r>
            <a:endParaRPr lang="es-ES_tradnl" sz="1125" kern="1200" dirty="0">
              <a:solidFill>
                <a:srgbClr val="000000">
                  <a:lumMod val="90000"/>
                  <a:lumOff val="10000"/>
                </a:srgbClr>
              </a:solidFill>
              <a:latin typeface="Century Gothic" pitchFamily="34" charset="0"/>
            </a:endParaRPr>
          </a:p>
          <a:p>
            <a:pPr algn="just">
              <a:buClrTx/>
              <a:buFontTx/>
              <a:buNone/>
              <a:defRPr/>
            </a:pPr>
            <a:r>
              <a:rPr lang="es-ES_tradnl" sz="1125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(Expresión y apreciación: </a:t>
            </a:r>
          </a:p>
          <a:p>
            <a:pPr algn="just">
              <a:buClrTx/>
              <a:buFontTx/>
              <a:buNone/>
              <a:defRPr/>
            </a:pPr>
            <a:r>
              <a:rPr lang="es-ES_tradnl" sz="1125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corporal y danza, musical, teatral y plástica).</a:t>
            </a:r>
          </a:p>
          <a:p>
            <a:pPr algn="just">
              <a:buClrTx/>
              <a:buFontTx/>
              <a:buNone/>
              <a:defRPr/>
            </a:pPr>
            <a:endParaRPr lang="es-ES_tradnl" sz="1125" kern="1200" dirty="0">
              <a:solidFill>
                <a:srgbClr val="000000">
                  <a:lumMod val="90000"/>
                  <a:lumOff val="10000"/>
                </a:srgbClr>
              </a:solidFill>
              <a:latin typeface="Century Gothic" pitchFamily="34" charset="0"/>
            </a:endParaRPr>
          </a:p>
          <a:p>
            <a:pPr algn="just">
              <a:buClrTx/>
              <a:buFontTx/>
              <a:buChar char="•"/>
              <a:defRPr/>
            </a:pPr>
            <a:r>
              <a:rPr lang="es-ES_tradnl" sz="1125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 </a:t>
            </a:r>
            <a:r>
              <a:rPr lang="es-ES_tradnl" sz="1125" b="1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Acción motriz:</a:t>
            </a:r>
          </a:p>
          <a:p>
            <a:pPr algn="just">
              <a:buClrTx/>
              <a:buFontTx/>
              <a:buNone/>
              <a:defRPr/>
            </a:pPr>
            <a:r>
              <a:rPr lang="es-ES_tradnl" sz="1125" kern="1200" dirty="0">
                <a:solidFill>
                  <a:srgbClr val="000000">
                    <a:lumMod val="90000"/>
                    <a:lumOff val="10000"/>
                  </a:srgbClr>
                </a:solidFill>
                <a:latin typeface="Century Gothic" pitchFamily="34" charset="0"/>
              </a:rPr>
              <a:t>(juegos motores, actividad física y deportes educativos).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72188" y="4875610"/>
            <a:ext cx="187523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s-ES" sz="9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itchFamily="34" charset="0"/>
              </a:rPr>
              <a:t>Adaptado de </a:t>
            </a:r>
            <a:r>
              <a:rPr lang="es-ES" sz="900" kern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entury Gothic" pitchFamily="34" charset="0"/>
              </a:rPr>
              <a:t>F.Gagné</a:t>
            </a:r>
            <a:r>
              <a:rPr lang="es-ES" sz="9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itchFamily="34" charset="0"/>
              </a:rPr>
              <a:t>, 2000</a:t>
            </a:r>
            <a:endParaRPr lang="es-MX" sz="900" kern="1200" dirty="0">
              <a:latin typeface="Arial" charset="0"/>
            </a:endParaRPr>
          </a:p>
        </p:txBody>
      </p:sp>
      <p:sp>
        <p:nvSpPr>
          <p:cNvPr id="22" name="Curved Down Arrow 21"/>
          <p:cNvSpPr/>
          <p:nvPr/>
        </p:nvSpPr>
        <p:spPr>
          <a:xfrm>
            <a:off x="2314958" y="933175"/>
            <a:ext cx="964405" cy="34200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>
            <a:off x="5536416" y="788819"/>
            <a:ext cx="750092" cy="4475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MX" sz="1350" kern="1200">
              <a:solidFill>
                <a:srgbClr val="FFFFFF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18500" y="4922218"/>
            <a:ext cx="5650786" cy="184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PROCESO DE TRANSITO DE LO POTENCIAL A LO MANIFIESTO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1276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3"/>
          <p:cNvSpPr txBox="1">
            <a:spLocks noGrp="1"/>
          </p:cNvSpPr>
          <p:nvPr>
            <p:ph type="ctrTitle"/>
          </p:nvPr>
        </p:nvSpPr>
        <p:spPr>
          <a:xfrm>
            <a:off x="2755199" y="189789"/>
            <a:ext cx="3582625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tx1"/>
                </a:solidFill>
              </a:rPr>
              <a:t>APTITUDES SOBRESALIENTES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903" name="Google Shape;903;p33"/>
          <p:cNvGrpSpPr/>
          <p:nvPr/>
        </p:nvGrpSpPr>
        <p:grpSpPr>
          <a:xfrm>
            <a:off x="6044102" y="2429168"/>
            <a:ext cx="1089202" cy="357272"/>
            <a:chOff x="6550488" y="2469313"/>
            <a:chExt cx="1089202" cy="357272"/>
          </a:xfrm>
        </p:grpSpPr>
        <p:sp>
          <p:nvSpPr>
            <p:cNvPr id="904" name="Google Shape;904;p33"/>
            <p:cNvSpPr/>
            <p:nvPr/>
          </p:nvSpPr>
          <p:spPr>
            <a:xfrm>
              <a:off x="6550488" y="2469313"/>
              <a:ext cx="1089202" cy="357272"/>
            </a:xfrm>
            <a:custGeom>
              <a:avLst/>
              <a:gdLst/>
              <a:ahLst/>
              <a:cxnLst/>
              <a:rect l="l" t="t" r="r" b="b"/>
              <a:pathLst>
                <a:path w="46231" h="19203" extrusionOk="0">
                  <a:moveTo>
                    <a:pt x="17101" y="1"/>
                  </a:moveTo>
                  <a:cubicBezTo>
                    <a:pt x="16480" y="1"/>
                    <a:pt x="15861" y="16"/>
                    <a:pt x="15249" y="49"/>
                  </a:cubicBezTo>
                  <a:cubicBezTo>
                    <a:pt x="14904" y="68"/>
                    <a:pt x="14556" y="71"/>
                    <a:pt x="14210" y="71"/>
                  </a:cubicBezTo>
                  <a:cubicBezTo>
                    <a:pt x="14003" y="71"/>
                    <a:pt x="13796" y="70"/>
                    <a:pt x="13590" y="70"/>
                  </a:cubicBezTo>
                  <a:cubicBezTo>
                    <a:pt x="12637" y="70"/>
                    <a:pt x="11719" y="97"/>
                    <a:pt x="10923" y="407"/>
                  </a:cubicBezTo>
                  <a:cubicBezTo>
                    <a:pt x="10626" y="407"/>
                    <a:pt x="10416" y="372"/>
                    <a:pt x="10255" y="372"/>
                  </a:cubicBezTo>
                  <a:cubicBezTo>
                    <a:pt x="10162" y="372"/>
                    <a:pt x="10085" y="384"/>
                    <a:pt x="10016" y="421"/>
                  </a:cubicBezTo>
                  <a:cubicBezTo>
                    <a:pt x="8543" y="1206"/>
                    <a:pt x="6895" y="807"/>
                    <a:pt x="5397" y="1580"/>
                  </a:cubicBezTo>
                  <a:cubicBezTo>
                    <a:pt x="4196" y="2200"/>
                    <a:pt x="2843" y="2378"/>
                    <a:pt x="1735" y="3300"/>
                  </a:cubicBezTo>
                  <a:cubicBezTo>
                    <a:pt x="771" y="4104"/>
                    <a:pt x="175" y="5198"/>
                    <a:pt x="326" y="6750"/>
                  </a:cubicBezTo>
                  <a:cubicBezTo>
                    <a:pt x="377" y="7278"/>
                    <a:pt x="499" y="7880"/>
                    <a:pt x="427" y="8326"/>
                  </a:cubicBezTo>
                  <a:cubicBezTo>
                    <a:pt x="1" y="11018"/>
                    <a:pt x="768" y="13463"/>
                    <a:pt x="1343" y="15933"/>
                  </a:cubicBezTo>
                  <a:cubicBezTo>
                    <a:pt x="1544" y="16800"/>
                    <a:pt x="2087" y="17736"/>
                    <a:pt x="2860" y="17825"/>
                  </a:cubicBezTo>
                  <a:cubicBezTo>
                    <a:pt x="3740" y="17927"/>
                    <a:pt x="4536" y="18543"/>
                    <a:pt x="5445" y="18543"/>
                  </a:cubicBezTo>
                  <a:cubicBezTo>
                    <a:pt x="5654" y="18543"/>
                    <a:pt x="5869" y="18510"/>
                    <a:pt x="6093" y="18432"/>
                  </a:cubicBezTo>
                  <a:cubicBezTo>
                    <a:pt x="6215" y="18389"/>
                    <a:pt x="6353" y="18371"/>
                    <a:pt x="6501" y="18371"/>
                  </a:cubicBezTo>
                  <a:cubicBezTo>
                    <a:pt x="6891" y="18371"/>
                    <a:pt x="7346" y="18494"/>
                    <a:pt x="7739" y="18589"/>
                  </a:cubicBezTo>
                  <a:cubicBezTo>
                    <a:pt x="9249" y="18953"/>
                    <a:pt x="10785" y="18825"/>
                    <a:pt x="12304" y="19015"/>
                  </a:cubicBezTo>
                  <a:cubicBezTo>
                    <a:pt x="12435" y="19031"/>
                    <a:pt x="12566" y="19037"/>
                    <a:pt x="12698" y="19037"/>
                  </a:cubicBezTo>
                  <a:cubicBezTo>
                    <a:pt x="13239" y="19037"/>
                    <a:pt x="13788" y="18929"/>
                    <a:pt x="14342" y="18929"/>
                  </a:cubicBezTo>
                  <a:cubicBezTo>
                    <a:pt x="14489" y="18929"/>
                    <a:pt x="14636" y="18936"/>
                    <a:pt x="14784" y="18956"/>
                  </a:cubicBezTo>
                  <a:cubicBezTo>
                    <a:pt x="15399" y="19037"/>
                    <a:pt x="16031" y="19142"/>
                    <a:pt x="16649" y="19142"/>
                  </a:cubicBezTo>
                  <a:cubicBezTo>
                    <a:pt x="16940" y="19142"/>
                    <a:pt x="17229" y="19118"/>
                    <a:pt x="17511" y="19058"/>
                  </a:cubicBezTo>
                  <a:cubicBezTo>
                    <a:pt x="18140" y="18925"/>
                    <a:pt x="18769" y="18881"/>
                    <a:pt x="19396" y="18881"/>
                  </a:cubicBezTo>
                  <a:cubicBezTo>
                    <a:pt x="20141" y="18881"/>
                    <a:pt x="20883" y="18943"/>
                    <a:pt x="21616" y="18992"/>
                  </a:cubicBezTo>
                  <a:cubicBezTo>
                    <a:pt x="23912" y="19142"/>
                    <a:pt x="26218" y="19170"/>
                    <a:pt x="28508" y="19197"/>
                  </a:cubicBezTo>
                  <a:cubicBezTo>
                    <a:pt x="28815" y="19200"/>
                    <a:pt x="29122" y="19202"/>
                    <a:pt x="29431" y="19202"/>
                  </a:cubicBezTo>
                  <a:cubicBezTo>
                    <a:pt x="30993" y="19202"/>
                    <a:pt x="32571" y="19153"/>
                    <a:pt x="34142" y="18996"/>
                  </a:cubicBezTo>
                  <a:cubicBezTo>
                    <a:pt x="36614" y="18749"/>
                    <a:pt x="39112" y="18806"/>
                    <a:pt x="41508" y="17873"/>
                  </a:cubicBezTo>
                  <a:cubicBezTo>
                    <a:pt x="42253" y="17584"/>
                    <a:pt x="43006" y="17620"/>
                    <a:pt x="43743" y="16831"/>
                  </a:cubicBezTo>
                  <a:cubicBezTo>
                    <a:pt x="45532" y="14917"/>
                    <a:pt x="45962" y="12346"/>
                    <a:pt x="46114" y="9798"/>
                  </a:cubicBezTo>
                  <a:cubicBezTo>
                    <a:pt x="46212" y="8177"/>
                    <a:pt x="46231" y="6424"/>
                    <a:pt x="45920" y="4720"/>
                  </a:cubicBezTo>
                  <a:cubicBezTo>
                    <a:pt x="45679" y="3395"/>
                    <a:pt x="45187" y="2266"/>
                    <a:pt x="44356" y="1709"/>
                  </a:cubicBezTo>
                  <a:cubicBezTo>
                    <a:pt x="43112" y="873"/>
                    <a:pt x="41631" y="964"/>
                    <a:pt x="40225" y="769"/>
                  </a:cubicBezTo>
                  <a:cubicBezTo>
                    <a:pt x="39153" y="621"/>
                    <a:pt x="38081" y="723"/>
                    <a:pt x="37011" y="499"/>
                  </a:cubicBezTo>
                  <a:cubicBezTo>
                    <a:pt x="35748" y="234"/>
                    <a:pt x="34453" y="138"/>
                    <a:pt x="33170" y="85"/>
                  </a:cubicBezTo>
                  <a:cubicBezTo>
                    <a:pt x="32701" y="66"/>
                    <a:pt x="32232" y="57"/>
                    <a:pt x="31763" y="57"/>
                  </a:cubicBezTo>
                  <a:cubicBezTo>
                    <a:pt x="30844" y="57"/>
                    <a:pt x="29924" y="90"/>
                    <a:pt x="29005" y="139"/>
                  </a:cubicBezTo>
                  <a:cubicBezTo>
                    <a:pt x="28704" y="155"/>
                    <a:pt x="28402" y="162"/>
                    <a:pt x="28101" y="162"/>
                  </a:cubicBezTo>
                  <a:cubicBezTo>
                    <a:pt x="26933" y="162"/>
                    <a:pt x="25768" y="65"/>
                    <a:pt x="24599" y="65"/>
                  </a:cubicBezTo>
                  <a:cubicBezTo>
                    <a:pt x="24403" y="65"/>
                    <a:pt x="24207" y="67"/>
                    <a:pt x="24010" y="74"/>
                  </a:cubicBezTo>
                  <a:cubicBezTo>
                    <a:pt x="23189" y="101"/>
                    <a:pt x="22364" y="121"/>
                    <a:pt x="21540" y="121"/>
                  </a:cubicBezTo>
                  <a:cubicBezTo>
                    <a:pt x="20803" y="121"/>
                    <a:pt x="20067" y="105"/>
                    <a:pt x="19334" y="64"/>
                  </a:cubicBezTo>
                  <a:cubicBezTo>
                    <a:pt x="18591" y="23"/>
                    <a:pt x="17844" y="1"/>
                    <a:pt x="1710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6550488" y="2469313"/>
              <a:ext cx="1089202" cy="357272"/>
            </a:xfrm>
            <a:custGeom>
              <a:avLst/>
              <a:gdLst/>
              <a:ahLst/>
              <a:cxnLst/>
              <a:rect l="l" t="t" r="r" b="b"/>
              <a:pathLst>
                <a:path w="46231" h="19203" extrusionOk="0">
                  <a:moveTo>
                    <a:pt x="15818" y="1484"/>
                  </a:moveTo>
                  <a:cubicBezTo>
                    <a:pt x="16163" y="1484"/>
                    <a:pt x="16509" y="1495"/>
                    <a:pt x="16856" y="1521"/>
                  </a:cubicBezTo>
                  <a:cubicBezTo>
                    <a:pt x="17915" y="1598"/>
                    <a:pt x="18973" y="1559"/>
                    <a:pt x="20037" y="1685"/>
                  </a:cubicBezTo>
                  <a:cubicBezTo>
                    <a:pt x="20125" y="1696"/>
                    <a:pt x="20212" y="1700"/>
                    <a:pt x="20301" y="1700"/>
                  </a:cubicBezTo>
                  <a:cubicBezTo>
                    <a:pt x="20801" y="1700"/>
                    <a:pt x="21315" y="1559"/>
                    <a:pt x="21830" y="1559"/>
                  </a:cubicBezTo>
                  <a:cubicBezTo>
                    <a:pt x="22003" y="1559"/>
                    <a:pt x="22176" y="1575"/>
                    <a:pt x="22349" y="1617"/>
                  </a:cubicBezTo>
                  <a:cubicBezTo>
                    <a:pt x="22642" y="1689"/>
                    <a:pt x="22935" y="1713"/>
                    <a:pt x="23228" y="1713"/>
                  </a:cubicBezTo>
                  <a:cubicBezTo>
                    <a:pt x="23813" y="1713"/>
                    <a:pt x="24398" y="1618"/>
                    <a:pt x="24986" y="1618"/>
                  </a:cubicBezTo>
                  <a:cubicBezTo>
                    <a:pt x="25103" y="1618"/>
                    <a:pt x="25221" y="1622"/>
                    <a:pt x="25339" y="1631"/>
                  </a:cubicBezTo>
                  <a:cubicBezTo>
                    <a:pt x="25456" y="1640"/>
                    <a:pt x="25574" y="1644"/>
                    <a:pt x="25692" y="1644"/>
                  </a:cubicBezTo>
                  <a:cubicBezTo>
                    <a:pt x="26141" y="1644"/>
                    <a:pt x="26597" y="1591"/>
                    <a:pt x="27053" y="1591"/>
                  </a:cubicBezTo>
                  <a:cubicBezTo>
                    <a:pt x="27294" y="1591"/>
                    <a:pt x="27535" y="1606"/>
                    <a:pt x="27775" y="1651"/>
                  </a:cubicBezTo>
                  <a:cubicBezTo>
                    <a:pt x="28289" y="1747"/>
                    <a:pt x="28803" y="1775"/>
                    <a:pt x="29318" y="1775"/>
                  </a:cubicBezTo>
                  <a:cubicBezTo>
                    <a:pt x="30014" y="1775"/>
                    <a:pt x="30711" y="1724"/>
                    <a:pt x="31407" y="1724"/>
                  </a:cubicBezTo>
                  <a:cubicBezTo>
                    <a:pt x="31523" y="1724"/>
                    <a:pt x="31638" y="1726"/>
                    <a:pt x="31754" y="1729"/>
                  </a:cubicBezTo>
                  <a:cubicBezTo>
                    <a:pt x="32663" y="1755"/>
                    <a:pt x="33566" y="1901"/>
                    <a:pt x="34481" y="1901"/>
                  </a:cubicBezTo>
                  <a:cubicBezTo>
                    <a:pt x="34678" y="1901"/>
                    <a:pt x="34876" y="1895"/>
                    <a:pt x="35074" y="1878"/>
                  </a:cubicBezTo>
                  <a:cubicBezTo>
                    <a:pt x="35207" y="1868"/>
                    <a:pt x="35340" y="1863"/>
                    <a:pt x="35473" y="1863"/>
                  </a:cubicBezTo>
                  <a:cubicBezTo>
                    <a:pt x="36282" y="1863"/>
                    <a:pt x="37107" y="2045"/>
                    <a:pt x="37924" y="2264"/>
                  </a:cubicBezTo>
                  <a:cubicBezTo>
                    <a:pt x="38377" y="2385"/>
                    <a:pt x="38856" y="2626"/>
                    <a:pt x="39359" y="2626"/>
                  </a:cubicBezTo>
                  <a:cubicBezTo>
                    <a:pt x="39560" y="2626"/>
                    <a:pt x="39765" y="2588"/>
                    <a:pt x="39974" y="2488"/>
                  </a:cubicBezTo>
                  <a:cubicBezTo>
                    <a:pt x="40118" y="2419"/>
                    <a:pt x="40265" y="2393"/>
                    <a:pt x="40414" y="2393"/>
                  </a:cubicBezTo>
                  <a:cubicBezTo>
                    <a:pt x="40846" y="2393"/>
                    <a:pt x="41292" y="2619"/>
                    <a:pt x="41713" y="2693"/>
                  </a:cubicBezTo>
                  <a:cubicBezTo>
                    <a:pt x="42449" y="2824"/>
                    <a:pt x="43260" y="2896"/>
                    <a:pt x="43915" y="3277"/>
                  </a:cubicBezTo>
                  <a:cubicBezTo>
                    <a:pt x="44425" y="3575"/>
                    <a:pt x="44804" y="4364"/>
                    <a:pt x="44993" y="5153"/>
                  </a:cubicBezTo>
                  <a:cubicBezTo>
                    <a:pt x="45209" y="6055"/>
                    <a:pt x="44979" y="6971"/>
                    <a:pt x="44937" y="7852"/>
                  </a:cubicBezTo>
                  <a:cubicBezTo>
                    <a:pt x="44853" y="9666"/>
                    <a:pt x="44580" y="11495"/>
                    <a:pt x="44187" y="13248"/>
                  </a:cubicBezTo>
                  <a:cubicBezTo>
                    <a:pt x="43916" y="14457"/>
                    <a:pt x="43330" y="15432"/>
                    <a:pt x="42200" y="15938"/>
                  </a:cubicBezTo>
                  <a:cubicBezTo>
                    <a:pt x="41363" y="16313"/>
                    <a:pt x="40447" y="16408"/>
                    <a:pt x="39666" y="16988"/>
                  </a:cubicBezTo>
                  <a:cubicBezTo>
                    <a:pt x="39598" y="17038"/>
                    <a:pt x="39520" y="17063"/>
                    <a:pt x="39436" y="17063"/>
                  </a:cubicBezTo>
                  <a:cubicBezTo>
                    <a:pt x="39319" y="17063"/>
                    <a:pt x="39190" y="17014"/>
                    <a:pt x="39061" y="16915"/>
                  </a:cubicBezTo>
                  <a:cubicBezTo>
                    <a:pt x="37849" y="17251"/>
                    <a:pt x="36533" y="16772"/>
                    <a:pt x="35321" y="17476"/>
                  </a:cubicBezTo>
                  <a:cubicBezTo>
                    <a:pt x="35261" y="17512"/>
                    <a:pt x="35180" y="17561"/>
                    <a:pt x="35120" y="17561"/>
                  </a:cubicBezTo>
                  <a:cubicBezTo>
                    <a:pt x="35107" y="17561"/>
                    <a:pt x="35094" y="17559"/>
                    <a:pt x="35083" y="17553"/>
                  </a:cubicBezTo>
                  <a:cubicBezTo>
                    <a:pt x="34733" y="17350"/>
                    <a:pt x="34376" y="17286"/>
                    <a:pt x="34018" y="17286"/>
                  </a:cubicBezTo>
                  <a:cubicBezTo>
                    <a:pt x="33400" y="17286"/>
                    <a:pt x="32775" y="17476"/>
                    <a:pt x="32157" y="17476"/>
                  </a:cubicBezTo>
                  <a:cubicBezTo>
                    <a:pt x="32090" y="17476"/>
                    <a:pt x="32022" y="17474"/>
                    <a:pt x="31955" y="17469"/>
                  </a:cubicBezTo>
                  <a:cubicBezTo>
                    <a:pt x="31495" y="17434"/>
                    <a:pt x="30993" y="17338"/>
                    <a:pt x="30487" y="17338"/>
                  </a:cubicBezTo>
                  <a:cubicBezTo>
                    <a:pt x="30132" y="17338"/>
                    <a:pt x="29774" y="17385"/>
                    <a:pt x="29427" y="17536"/>
                  </a:cubicBezTo>
                  <a:cubicBezTo>
                    <a:pt x="29258" y="17609"/>
                    <a:pt x="29085" y="17634"/>
                    <a:pt x="28911" y="17634"/>
                  </a:cubicBezTo>
                  <a:cubicBezTo>
                    <a:pt x="28547" y="17634"/>
                    <a:pt x="28177" y="17527"/>
                    <a:pt x="27821" y="17527"/>
                  </a:cubicBezTo>
                  <a:cubicBezTo>
                    <a:pt x="27800" y="17527"/>
                    <a:pt x="27780" y="17527"/>
                    <a:pt x="27759" y="17528"/>
                  </a:cubicBezTo>
                  <a:cubicBezTo>
                    <a:pt x="27577" y="17534"/>
                    <a:pt x="27396" y="17537"/>
                    <a:pt x="27214" y="17537"/>
                  </a:cubicBezTo>
                  <a:cubicBezTo>
                    <a:pt x="26419" y="17537"/>
                    <a:pt x="25629" y="17483"/>
                    <a:pt x="24836" y="17436"/>
                  </a:cubicBezTo>
                  <a:cubicBezTo>
                    <a:pt x="24031" y="17388"/>
                    <a:pt x="23220" y="17422"/>
                    <a:pt x="22416" y="17352"/>
                  </a:cubicBezTo>
                  <a:cubicBezTo>
                    <a:pt x="22013" y="17317"/>
                    <a:pt x="21611" y="17303"/>
                    <a:pt x="21210" y="17303"/>
                  </a:cubicBezTo>
                  <a:cubicBezTo>
                    <a:pt x="20462" y="17303"/>
                    <a:pt x="19715" y="17354"/>
                    <a:pt x="18966" y="17420"/>
                  </a:cubicBezTo>
                  <a:cubicBezTo>
                    <a:pt x="18822" y="17433"/>
                    <a:pt x="18678" y="17438"/>
                    <a:pt x="18533" y="17438"/>
                  </a:cubicBezTo>
                  <a:cubicBezTo>
                    <a:pt x="18019" y="17438"/>
                    <a:pt x="17502" y="17373"/>
                    <a:pt x="16987" y="17347"/>
                  </a:cubicBezTo>
                  <a:cubicBezTo>
                    <a:pt x="16836" y="17340"/>
                    <a:pt x="16685" y="17337"/>
                    <a:pt x="16535" y="17337"/>
                  </a:cubicBezTo>
                  <a:cubicBezTo>
                    <a:pt x="15546" y="17337"/>
                    <a:pt x="14558" y="17472"/>
                    <a:pt x="13575" y="17472"/>
                  </a:cubicBezTo>
                  <a:cubicBezTo>
                    <a:pt x="13547" y="17472"/>
                    <a:pt x="13519" y="17472"/>
                    <a:pt x="13491" y="17472"/>
                  </a:cubicBezTo>
                  <a:cubicBezTo>
                    <a:pt x="11503" y="17456"/>
                    <a:pt x="9518" y="17220"/>
                    <a:pt x="7533" y="17070"/>
                  </a:cubicBezTo>
                  <a:cubicBezTo>
                    <a:pt x="6368" y="16982"/>
                    <a:pt x="5203" y="16892"/>
                    <a:pt x="4039" y="16786"/>
                  </a:cubicBezTo>
                  <a:cubicBezTo>
                    <a:pt x="3347" y="16724"/>
                    <a:pt x="2059" y="15305"/>
                    <a:pt x="1949" y="14488"/>
                  </a:cubicBezTo>
                  <a:cubicBezTo>
                    <a:pt x="1611" y="11965"/>
                    <a:pt x="1392" y="9418"/>
                    <a:pt x="1513" y="6866"/>
                  </a:cubicBezTo>
                  <a:cubicBezTo>
                    <a:pt x="1609" y="4808"/>
                    <a:pt x="1933" y="4557"/>
                    <a:pt x="3280" y="3786"/>
                  </a:cubicBezTo>
                  <a:cubicBezTo>
                    <a:pt x="4262" y="3222"/>
                    <a:pt x="5354" y="3227"/>
                    <a:pt x="6295" y="2558"/>
                  </a:cubicBezTo>
                  <a:cubicBezTo>
                    <a:pt x="6643" y="2309"/>
                    <a:pt x="7121" y="2437"/>
                    <a:pt x="7538" y="2348"/>
                  </a:cubicBezTo>
                  <a:cubicBezTo>
                    <a:pt x="9078" y="2021"/>
                    <a:pt x="10649" y="1891"/>
                    <a:pt x="12213" y="1737"/>
                  </a:cubicBezTo>
                  <a:cubicBezTo>
                    <a:pt x="13418" y="1617"/>
                    <a:pt x="14614" y="1484"/>
                    <a:pt x="15818" y="1484"/>
                  </a:cubicBezTo>
                  <a:close/>
                  <a:moveTo>
                    <a:pt x="17101" y="1"/>
                  </a:moveTo>
                  <a:cubicBezTo>
                    <a:pt x="16480" y="1"/>
                    <a:pt x="15861" y="16"/>
                    <a:pt x="15249" y="49"/>
                  </a:cubicBezTo>
                  <a:cubicBezTo>
                    <a:pt x="14904" y="68"/>
                    <a:pt x="14556" y="71"/>
                    <a:pt x="14210" y="71"/>
                  </a:cubicBezTo>
                  <a:cubicBezTo>
                    <a:pt x="14003" y="71"/>
                    <a:pt x="13796" y="70"/>
                    <a:pt x="13590" y="70"/>
                  </a:cubicBezTo>
                  <a:cubicBezTo>
                    <a:pt x="12637" y="70"/>
                    <a:pt x="11719" y="97"/>
                    <a:pt x="10923" y="407"/>
                  </a:cubicBezTo>
                  <a:cubicBezTo>
                    <a:pt x="10626" y="407"/>
                    <a:pt x="10416" y="372"/>
                    <a:pt x="10255" y="372"/>
                  </a:cubicBezTo>
                  <a:cubicBezTo>
                    <a:pt x="10162" y="372"/>
                    <a:pt x="10085" y="384"/>
                    <a:pt x="10016" y="421"/>
                  </a:cubicBezTo>
                  <a:cubicBezTo>
                    <a:pt x="8543" y="1206"/>
                    <a:pt x="6895" y="807"/>
                    <a:pt x="5397" y="1580"/>
                  </a:cubicBezTo>
                  <a:cubicBezTo>
                    <a:pt x="4196" y="2200"/>
                    <a:pt x="2843" y="2378"/>
                    <a:pt x="1735" y="3300"/>
                  </a:cubicBezTo>
                  <a:cubicBezTo>
                    <a:pt x="771" y="4104"/>
                    <a:pt x="175" y="5198"/>
                    <a:pt x="326" y="6750"/>
                  </a:cubicBezTo>
                  <a:cubicBezTo>
                    <a:pt x="377" y="7278"/>
                    <a:pt x="499" y="7880"/>
                    <a:pt x="427" y="8326"/>
                  </a:cubicBezTo>
                  <a:cubicBezTo>
                    <a:pt x="1" y="11018"/>
                    <a:pt x="768" y="13463"/>
                    <a:pt x="1343" y="15933"/>
                  </a:cubicBezTo>
                  <a:cubicBezTo>
                    <a:pt x="1544" y="16800"/>
                    <a:pt x="2087" y="17736"/>
                    <a:pt x="2860" y="17825"/>
                  </a:cubicBezTo>
                  <a:cubicBezTo>
                    <a:pt x="3740" y="17927"/>
                    <a:pt x="4536" y="18543"/>
                    <a:pt x="5445" y="18543"/>
                  </a:cubicBezTo>
                  <a:cubicBezTo>
                    <a:pt x="5654" y="18543"/>
                    <a:pt x="5869" y="18510"/>
                    <a:pt x="6093" y="18432"/>
                  </a:cubicBezTo>
                  <a:cubicBezTo>
                    <a:pt x="6215" y="18389"/>
                    <a:pt x="6353" y="18371"/>
                    <a:pt x="6501" y="18371"/>
                  </a:cubicBezTo>
                  <a:cubicBezTo>
                    <a:pt x="6891" y="18371"/>
                    <a:pt x="7346" y="18494"/>
                    <a:pt x="7739" y="18589"/>
                  </a:cubicBezTo>
                  <a:cubicBezTo>
                    <a:pt x="9249" y="18953"/>
                    <a:pt x="10785" y="18825"/>
                    <a:pt x="12304" y="19015"/>
                  </a:cubicBezTo>
                  <a:cubicBezTo>
                    <a:pt x="12435" y="19031"/>
                    <a:pt x="12566" y="19037"/>
                    <a:pt x="12698" y="19037"/>
                  </a:cubicBezTo>
                  <a:cubicBezTo>
                    <a:pt x="13239" y="19037"/>
                    <a:pt x="13788" y="18929"/>
                    <a:pt x="14342" y="18929"/>
                  </a:cubicBezTo>
                  <a:cubicBezTo>
                    <a:pt x="14489" y="18929"/>
                    <a:pt x="14636" y="18936"/>
                    <a:pt x="14784" y="18956"/>
                  </a:cubicBezTo>
                  <a:cubicBezTo>
                    <a:pt x="15399" y="19037"/>
                    <a:pt x="16031" y="19142"/>
                    <a:pt x="16649" y="19142"/>
                  </a:cubicBezTo>
                  <a:cubicBezTo>
                    <a:pt x="16940" y="19142"/>
                    <a:pt x="17229" y="19118"/>
                    <a:pt x="17511" y="19058"/>
                  </a:cubicBezTo>
                  <a:cubicBezTo>
                    <a:pt x="18140" y="18925"/>
                    <a:pt x="18769" y="18881"/>
                    <a:pt x="19396" y="18881"/>
                  </a:cubicBezTo>
                  <a:cubicBezTo>
                    <a:pt x="20141" y="18881"/>
                    <a:pt x="20883" y="18943"/>
                    <a:pt x="21616" y="18992"/>
                  </a:cubicBezTo>
                  <a:cubicBezTo>
                    <a:pt x="23912" y="19142"/>
                    <a:pt x="26218" y="19170"/>
                    <a:pt x="28508" y="19197"/>
                  </a:cubicBezTo>
                  <a:cubicBezTo>
                    <a:pt x="28815" y="19200"/>
                    <a:pt x="29122" y="19202"/>
                    <a:pt x="29431" y="19202"/>
                  </a:cubicBezTo>
                  <a:cubicBezTo>
                    <a:pt x="30993" y="19202"/>
                    <a:pt x="32571" y="19153"/>
                    <a:pt x="34142" y="18996"/>
                  </a:cubicBezTo>
                  <a:cubicBezTo>
                    <a:pt x="36614" y="18749"/>
                    <a:pt x="39112" y="18806"/>
                    <a:pt x="41508" y="17873"/>
                  </a:cubicBezTo>
                  <a:cubicBezTo>
                    <a:pt x="42253" y="17584"/>
                    <a:pt x="43006" y="17620"/>
                    <a:pt x="43743" y="16831"/>
                  </a:cubicBezTo>
                  <a:cubicBezTo>
                    <a:pt x="45532" y="14917"/>
                    <a:pt x="45962" y="12346"/>
                    <a:pt x="46114" y="9798"/>
                  </a:cubicBezTo>
                  <a:cubicBezTo>
                    <a:pt x="46212" y="8177"/>
                    <a:pt x="46231" y="6424"/>
                    <a:pt x="45920" y="4720"/>
                  </a:cubicBezTo>
                  <a:cubicBezTo>
                    <a:pt x="45679" y="3395"/>
                    <a:pt x="45187" y="2266"/>
                    <a:pt x="44356" y="1709"/>
                  </a:cubicBezTo>
                  <a:cubicBezTo>
                    <a:pt x="43112" y="873"/>
                    <a:pt x="41631" y="964"/>
                    <a:pt x="40225" y="769"/>
                  </a:cubicBezTo>
                  <a:cubicBezTo>
                    <a:pt x="39153" y="621"/>
                    <a:pt x="38081" y="723"/>
                    <a:pt x="37011" y="499"/>
                  </a:cubicBezTo>
                  <a:cubicBezTo>
                    <a:pt x="35748" y="234"/>
                    <a:pt x="34453" y="138"/>
                    <a:pt x="33170" y="85"/>
                  </a:cubicBezTo>
                  <a:cubicBezTo>
                    <a:pt x="32701" y="66"/>
                    <a:pt x="32232" y="57"/>
                    <a:pt x="31763" y="57"/>
                  </a:cubicBezTo>
                  <a:cubicBezTo>
                    <a:pt x="30844" y="57"/>
                    <a:pt x="29924" y="90"/>
                    <a:pt x="29005" y="139"/>
                  </a:cubicBezTo>
                  <a:cubicBezTo>
                    <a:pt x="28704" y="155"/>
                    <a:pt x="28402" y="162"/>
                    <a:pt x="28101" y="162"/>
                  </a:cubicBezTo>
                  <a:cubicBezTo>
                    <a:pt x="26933" y="162"/>
                    <a:pt x="25768" y="65"/>
                    <a:pt x="24599" y="65"/>
                  </a:cubicBezTo>
                  <a:cubicBezTo>
                    <a:pt x="24403" y="65"/>
                    <a:pt x="24207" y="67"/>
                    <a:pt x="24010" y="74"/>
                  </a:cubicBezTo>
                  <a:cubicBezTo>
                    <a:pt x="23189" y="101"/>
                    <a:pt x="22364" y="121"/>
                    <a:pt x="21540" y="121"/>
                  </a:cubicBezTo>
                  <a:cubicBezTo>
                    <a:pt x="20803" y="121"/>
                    <a:pt x="20067" y="105"/>
                    <a:pt x="19334" y="64"/>
                  </a:cubicBezTo>
                  <a:cubicBezTo>
                    <a:pt x="18591" y="23"/>
                    <a:pt x="17844" y="1"/>
                    <a:pt x="17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33"/>
          <p:cNvGrpSpPr/>
          <p:nvPr/>
        </p:nvGrpSpPr>
        <p:grpSpPr>
          <a:xfrm>
            <a:off x="5863489" y="1365292"/>
            <a:ext cx="985865" cy="921982"/>
            <a:chOff x="6523078" y="1452929"/>
            <a:chExt cx="985865" cy="921982"/>
          </a:xfrm>
        </p:grpSpPr>
        <p:grpSp>
          <p:nvGrpSpPr>
            <p:cNvPr id="907" name="Google Shape;907;p33"/>
            <p:cNvGrpSpPr/>
            <p:nvPr/>
          </p:nvGrpSpPr>
          <p:grpSpPr>
            <a:xfrm>
              <a:off x="6523078" y="1452929"/>
              <a:ext cx="985865" cy="921982"/>
              <a:chOff x="6523078" y="1452929"/>
              <a:chExt cx="985865" cy="921982"/>
            </a:xfrm>
          </p:grpSpPr>
          <p:sp>
            <p:nvSpPr>
              <p:cNvPr id="908" name="Google Shape;908;p33"/>
              <p:cNvSpPr/>
              <p:nvPr/>
            </p:nvSpPr>
            <p:spPr>
              <a:xfrm>
                <a:off x="6523078" y="1452929"/>
                <a:ext cx="985865" cy="921982"/>
              </a:xfrm>
              <a:custGeom>
                <a:avLst/>
                <a:gdLst/>
                <a:ahLst/>
                <a:cxnLst/>
                <a:rect l="l" t="t" r="r" b="b"/>
                <a:pathLst>
                  <a:path w="76158" h="71223" extrusionOk="0">
                    <a:moveTo>
                      <a:pt x="41650" y="0"/>
                    </a:moveTo>
                    <a:cubicBezTo>
                      <a:pt x="41179" y="0"/>
                      <a:pt x="40707" y="11"/>
                      <a:pt x="40237" y="21"/>
                    </a:cubicBezTo>
                    <a:cubicBezTo>
                      <a:pt x="39263" y="41"/>
                      <a:pt x="38264" y="61"/>
                      <a:pt x="37330" y="295"/>
                    </a:cubicBezTo>
                    <a:cubicBezTo>
                      <a:pt x="36644" y="464"/>
                      <a:pt x="35869" y="648"/>
                      <a:pt x="35259" y="670"/>
                    </a:cubicBezTo>
                    <a:cubicBezTo>
                      <a:pt x="34444" y="698"/>
                      <a:pt x="33657" y="981"/>
                      <a:pt x="33087" y="1250"/>
                    </a:cubicBezTo>
                    <a:cubicBezTo>
                      <a:pt x="32107" y="1715"/>
                      <a:pt x="31043" y="1832"/>
                      <a:pt x="30063" y="2289"/>
                    </a:cubicBezTo>
                    <a:cubicBezTo>
                      <a:pt x="28473" y="3030"/>
                      <a:pt x="26804" y="3642"/>
                      <a:pt x="25389" y="4669"/>
                    </a:cubicBezTo>
                    <a:cubicBezTo>
                      <a:pt x="23592" y="5973"/>
                      <a:pt x="21750" y="7186"/>
                      <a:pt x="20260" y="8953"/>
                    </a:cubicBezTo>
                    <a:cubicBezTo>
                      <a:pt x="19091" y="10336"/>
                      <a:pt x="17945" y="11775"/>
                      <a:pt x="16714" y="13127"/>
                    </a:cubicBezTo>
                    <a:cubicBezTo>
                      <a:pt x="15254" y="14734"/>
                      <a:pt x="14165" y="16669"/>
                      <a:pt x="13046" y="18561"/>
                    </a:cubicBezTo>
                    <a:cubicBezTo>
                      <a:pt x="11919" y="20468"/>
                      <a:pt x="11288" y="22518"/>
                      <a:pt x="10747" y="24625"/>
                    </a:cubicBezTo>
                    <a:cubicBezTo>
                      <a:pt x="10571" y="25314"/>
                      <a:pt x="10396" y="26004"/>
                      <a:pt x="10220" y="26695"/>
                    </a:cubicBezTo>
                    <a:cubicBezTo>
                      <a:pt x="10146" y="26984"/>
                      <a:pt x="10057" y="27130"/>
                      <a:pt x="9804" y="27130"/>
                    </a:cubicBezTo>
                    <a:cubicBezTo>
                      <a:pt x="9726" y="27130"/>
                      <a:pt x="9633" y="27116"/>
                      <a:pt x="9520" y="27089"/>
                    </a:cubicBezTo>
                    <a:cubicBezTo>
                      <a:pt x="8330" y="26796"/>
                      <a:pt x="7273" y="26143"/>
                      <a:pt x="6108" y="25846"/>
                    </a:cubicBezTo>
                    <a:cubicBezTo>
                      <a:pt x="4802" y="25513"/>
                      <a:pt x="3582" y="24953"/>
                      <a:pt x="2285" y="24593"/>
                    </a:cubicBezTo>
                    <a:cubicBezTo>
                      <a:pt x="1923" y="24494"/>
                      <a:pt x="1620" y="24437"/>
                      <a:pt x="1366" y="24437"/>
                    </a:cubicBezTo>
                    <a:cubicBezTo>
                      <a:pt x="728" y="24437"/>
                      <a:pt x="409" y="24795"/>
                      <a:pt x="296" y="25724"/>
                    </a:cubicBezTo>
                    <a:cubicBezTo>
                      <a:pt x="83" y="27467"/>
                      <a:pt x="1" y="29217"/>
                      <a:pt x="83" y="30971"/>
                    </a:cubicBezTo>
                    <a:cubicBezTo>
                      <a:pt x="161" y="32581"/>
                      <a:pt x="346" y="34167"/>
                      <a:pt x="783" y="35732"/>
                    </a:cubicBezTo>
                    <a:cubicBezTo>
                      <a:pt x="1088" y="36822"/>
                      <a:pt x="1193" y="37972"/>
                      <a:pt x="1581" y="39043"/>
                    </a:cubicBezTo>
                    <a:cubicBezTo>
                      <a:pt x="2243" y="40870"/>
                      <a:pt x="2916" y="42691"/>
                      <a:pt x="3638" y="44494"/>
                    </a:cubicBezTo>
                    <a:cubicBezTo>
                      <a:pt x="4025" y="45463"/>
                      <a:pt x="4406" y="46472"/>
                      <a:pt x="5005" y="47308"/>
                    </a:cubicBezTo>
                    <a:cubicBezTo>
                      <a:pt x="5561" y="48086"/>
                      <a:pt x="6065" y="48909"/>
                      <a:pt x="6525" y="49718"/>
                    </a:cubicBezTo>
                    <a:cubicBezTo>
                      <a:pt x="7180" y="50866"/>
                      <a:pt x="7917" y="51941"/>
                      <a:pt x="8689" y="52997"/>
                    </a:cubicBezTo>
                    <a:cubicBezTo>
                      <a:pt x="9335" y="53881"/>
                      <a:pt x="10112" y="54670"/>
                      <a:pt x="10760" y="55553"/>
                    </a:cubicBezTo>
                    <a:cubicBezTo>
                      <a:pt x="11271" y="56252"/>
                      <a:pt x="11887" y="56837"/>
                      <a:pt x="12474" y="57459"/>
                    </a:cubicBezTo>
                    <a:cubicBezTo>
                      <a:pt x="13021" y="58039"/>
                      <a:pt x="13809" y="58403"/>
                      <a:pt x="14100" y="59226"/>
                    </a:cubicBezTo>
                    <a:cubicBezTo>
                      <a:pt x="14135" y="59324"/>
                      <a:pt x="14291" y="59417"/>
                      <a:pt x="14408" y="59442"/>
                    </a:cubicBezTo>
                    <a:cubicBezTo>
                      <a:pt x="14935" y="59559"/>
                      <a:pt x="15257" y="59987"/>
                      <a:pt x="15658" y="60279"/>
                    </a:cubicBezTo>
                    <a:cubicBezTo>
                      <a:pt x="16584" y="60951"/>
                      <a:pt x="17220" y="61950"/>
                      <a:pt x="18264" y="62519"/>
                    </a:cubicBezTo>
                    <a:cubicBezTo>
                      <a:pt x="19454" y="63168"/>
                      <a:pt x="20498" y="64062"/>
                      <a:pt x="21574" y="64871"/>
                    </a:cubicBezTo>
                    <a:cubicBezTo>
                      <a:pt x="22995" y="65938"/>
                      <a:pt x="24577" y="66628"/>
                      <a:pt x="26162" y="67315"/>
                    </a:cubicBezTo>
                    <a:cubicBezTo>
                      <a:pt x="26670" y="67536"/>
                      <a:pt x="27055" y="67884"/>
                      <a:pt x="27528" y="68115"/>
                    </a:cubicBezTo>
                    <a:cubicBezTo>
                      <a:pt x="28680" y="68675"/>
                      <a:pt x="29945" y="68919"/>
                      <a:pt x="31152" y="69311"/>
                    </a:cubicBezTo>
                    <a:cubicBezTo>
                      <a:pt x="32775" y="69838"/>
                      <a:pt x="34396" y="70412"/>
                      <a:pt x="36082" y="70745"/>
                    </a:cubicBezTo>
                    <a:cubicBezTo>
                      <a:pt x="36490" y="70828"/>
                      <a:pt x="36902" y="70884"/>
                      <a:pt x="37317" y="70910"/>
                    </a:cubicBezTo>
                    <a:cubicBezTo>
                      <a:pt x="38025" y="70956"/>
                      <a:pt x="38723" y="71086"/>
                      <a:pt x="39439" y="71086"/>
                    </a:cubicBezTo>
                    <a:cubicBezTo>
                      <a:pt x="39556" y="71086"/>
                      <a:pt x="39673" y="71083"/>
                      <a:pt x="39791" y="71075"/>
                    </a:cubicBezTo>
                    <a:cubicBezTo>
                      <a:pt x="39827" y="71073"/>
                      <a:pt x="39864" y="71072"/>
                      <a:pt x="39901" y="71072"/>
                    </a:cubicBezTo>
                    <a:cubicBezTo>
                      <a:pt x="40342" y="71072"/>
                      <a:pt x="40807" y="71223"/>
                      <a:pt x="41236" y="71223"/>
                    </a:cubicBezTo>
                    <a:cubicBezTo>
                      <a:pt x="41351" y="71223"/>
                      <a:pt x="41464" y="71212"/>
                      <a:pt x="41573" y="71184"/>
                    </a:cubicBezTo>
                    <a:cubicBezTo>
                      <a:pt x="42074" y="71056"/>
                      <a:pt x="42575" y="71006"/>
                      <a:pt x="43070" y="71006"/>
                    </a:cubicBezTo>
                    <a:cubicBezTo>
                      <a:pt x="43529" y="71006"/>
                      <a:pt x="43983" y="71049"/>
                      <a:pt x="44426" y="71111"/>
                    </a:cubicBezTo>
                    <a:cubicBezTo>
                      <a:pt x="44512" y="71123"/>
                      <a:pt x="44586" y="71129"/>
                      <a:pt x="44652" y="71129"/>
                    </a:cubicBezTo>
                    <a:cubicBezTo>
                      <a:pt x="44997" y="71129"/>
                      <a:pt x="45093" y="70967"/>
                      <a:pt x="45203" y="70720"/>
                    </a:cubicBezTo>
                    <a:cubicBezTo>
                      <a:pt x="45214" y="70717"/>
                      <a:pt x="45224" y="70716"/>
                      <a:pt x="45234" y="70716"/>
                    </a:cubicBezTo>
                    <a:cubicBezTo>
                      <a:pt x="45392" y="70716"/>
                      <a:pt x="45341" y="71136"/>
                      <a:pt x="45478" y="71136"/>
                    </a:cubicBezTo>
                    <a:cubicBezTo>
                      <a:pt x="45531" y="71136"/>
                      <a:pt x="45612" y="71073"/>
                      <a:pt x="45744" y="70899"/>
                    </a:cubicBezTo>
                    <a:cubicBezTo>
                      <a:pt x="45840" y="70773"/>
                      <a:pt x="45990" y="70670"/>
                      <a:pt x="46154" y="70670"/>
                    </a:cubicBezTo>
                    <a:cubicBezTo>
                      <a:pt x="46269" y="70670"/>
                      <a:pt x="46391" y="70720"/>
                      <a:pt x="46508" y="70848"/>
                    </a:cubicBezTo>
                    <a:cubicBezTo>
                      <a:pt x="46596" y="70946"/>
                      <a:pt x="46716" y="71015"/>
                      <a:pt x="46834" y="71015"/>
                    </a:cubicBezTo>
                    <a:cubicBezTo>
                      <a:pt x="46893" y="71015"/>
                      <a:pt x="46951" y="70998"/>
                      <a:pt x="47006" y="70960"/>
                    </a:cubicBezTo>
                    <a:cubicBezTo>
                      <a:pt x="47562" y="70563"/>
                      <a:pt x="48253" y="70674"/>
                      <a:pt x="48840" y="70459"/>
                    </a:cubicBezTo>
                    <a:cubicBezTo>
                      <a:pt x="50081" y="70002"/>
                      <a:pt x="51526" y="70129"/>
                      <a:pt x="52598" y="69177"/>
                    </a:cubicBezTo>
                    <a:cubicBezTo>
                      <a:pt x="52607" y="69169"/>
                      <a:pt x="52623" y="69166"/>
                      <a:pt x="52643" y="69166"/>
                    </a:cubicBezTo>
                    <a:cubicBezTo>
                      <a:pt x="52697" y="69166"/>
                      <a:pt x="52778" y="69192"/>
                      <a:pt x="52813" y="69224"/>
                    </a:cubicBezTo>
                    <a:cubicBezTo>
                      <a:pt x="52922" y="69331"/>
                      <a:pt x="53022" y="69371"/>
                      <a:pt x="53116" y="69371"/>
                    </a:cubicBezTo>
                    <a:cubicBezTo>
                      <a:pt x="53315" y="69371"/>
                      <a:pt x="53484" y="69192"/>
                      <a:pt x="53651" y="69093"/>
                    </a:cubicBezTo>
                    <a:cubicBezTo>
                      <a:pt x="53956" y="68913"/>
                      <a:pt x="54207" y="68735"/>
                      <a:pt x="54608" y="68735"/>
                    </a:cubicBezTo>
                    <a:cubicBezTo>
                      <a:pt x="54623" y="68735"/>
                      <a:pt x="54638" y="68735"/>
                      <a:pt x="54653" y="68735"/>
                    </a:cubicBezTo>
                    <a:cubicBezTo>
                      <a:pt x="54715" y="68738"/>
                      <a:pt x="54799" y="68744"/>
                      <a:pt x="54891" y="68744"/>
                    </a:cubicBezTo>
                    <a:cubicBezTo>
                      <a:pt x="55181" y="68744"/>
                      <a:pt x="55546" y="68682"/>
                      <a:pt x="55502" y="68235"/>
                    </a:cubicBezTo>
                    <a:cubicBezTo>
                      <a:pt x="55474" y="67948"/>
                      <a:pt x="55519" y="67887"/>
                      <a:pt x="55645" y="67887"/>
                    </a:cubicBezTo>
                    <a:cubicBezTo>
                      <a:pt x="55703" y="67887"/>
                      <a:pt x="55777" y="67900"/>
                      <a:pt x="55869" y="67909"/>
                    </a:cubicBezTo>
                    <a:cubicBezTo>
                      <a:pt x="55894" y="67912"/>
                      <a:pt x="55918" y="67913"/>
                      <a:pt x="55942" y="67913"/>
                    </a:cubicBezTo>
                    <a:cubicBezTo>
                      <a:pt x="56185" y="67913"/>
                      <a:pt x="56419" y="67793"/>
                      <a:pt x="56657" y="67699"/>
                    </a:cubicBezTo>
                    <a:cubicBezTo>
                      <a:pt x="57036" y="67552"/>
                      <a:pt x="57332" y="67177"/>
                      <a:pt x="57640" y="67110"/>
                    </a:cubicBezTo>
                    <a:cubicBezTo>
                      <a:pt x="58617" y="66898"/>
                      <a:pt x="59216" y="66128"/>
                      <a:pt x="60014" y="65671"/>
                    </a:cubicBezTo>
                    <a:cubicBezTo>
                      <a:pt x="60584" y="65344"/>
                      <a:pt x="61289" y="64994"/>
                      <a:pt x="61473" y="64210"/>
                    </a:cubicBezTo>
                    <a:cubicBezTo>
                      <a:pt x="61511" y="64217"/>
                      <a:pt x="61546" y="64220"/>
                      <a:pt x="61578" y="64220"/>
                    </a:cubicBezTo>
                    <a:cubicBezTo>
                      <a:pt x="62062" y="64220"/>
                      <a:pt x="61849" y="63496"/>
                      <a:pt x="62123" y="63496"/>
                    </a:cubicBezTo>
                    <a:cubicBezTo>
                      <a:pt x="62124" y="63496"/>
                      <a:pt x="62125" y="63496"/>
                      <a:pt x="62126" y="63496"/>
                    </a:cubicBezTo>
                    <a:cubicBezTo>
                      <a:pt x="62138" y="63496"/>
                      <a:pt x="62151" y="63497"/>
                      <a:pt x="62163" y="63497"/>
                    </a:cubicBezTo>
                    <a:cubicBezTo>
                      <a:pt x="63038" y="63497"/>
                      <a:pt x="63382" y="62782"/>
                      <a:pt x="63867" y="62301"/>
                    </a:cubicBezTo>
                    <a:cubicBezTo>
                      <a:pt x="64478" y="61693"/>
                      <a:pt x="65265" y="61205"/>
                      <a:pt x="65650" y="60427"/>
                    </a:cubicBezTo>
                    <a:cubicBezTo>
                      <a:pt x="66021" y="59676"/>
                      <a:pt x="66673" y="59165"/>
                      <a:pt x="67151" y="58521"/>
                    </a:cubicBezTo>
                    <a:cubicBezTo>
                      <a:pt x="67921" y="57484"/>
                      <a:pt x="68943" y="56571"/>
                      <a:pt x="69581" y="55460"/>
                    </a:cubicBezTo>
                    <a:cubicBezTo>
                      <a:pt x="70474" y="53906"/>
                      <a:pt x="71398" y="52363"/>
                      <a:pt x="72034" y="50639"/>
                    </a:cubicBezTo>
                    <a:cubicBezTo>
                      <a:pt x="72543" y="49259"/>
                      <a:pt x="73145" y="47889"/>
                      <a:pt x="73695" y="46512"/>
                    </a:cubicBezTo>
                    <a:cubicBezTo>
                      <a:pt x="74223" y="45193"/>
                      <a:pt x="74893" y="43883"/>
                      <a:pt x="75114" y="42508"/>
                    </a:cubicBezTo>
                    <a:cubicBezTo>
                      <a:pt x="75298" y="41371"/>
                      <a:pt x="75595" y="40249"/>
                      <a:pt x="75798" y="39121"/>
                    </a:cubicBezTo>
                    <a:cubicBezTo>
                      <a:pt x="76074" y="37595"/>
                      <a:pt x="75884" y="36082"/>
                      <a:pt x="76068" y="34577"/>
                    </a:cubicBezTo>
                    <a:cubicBezTo>
                      <a:pt x="76158" y="33828"/>
                      <a:pt x="75867" y="33134"/>
                      <a:pt x="75856" y="32410"/>
                    </a:cubicBezTo>
                    <a:cubicBezTo>
                      <a:pt x="75836" y="31068"/>
                      <a:pt x="75604" y="29744"/>
                      <a:pt x="75298" y="28462"/>
                    </a:cubicBezTo>
                    <a:cubicBezTo>
                      <a:pt x="74988" y="27171"/>
                      <a:pt x="74752" y="25853"/>
                      <a:pt x="74350" y="24589"/>
                    </a:cubicBezTo>
                    <a:cubicBezTo>
                      <a:pt x="73978" y="23413"/>
                      <a:pt x="73481" y="22276"/>
                      <a:pt x="72977" y="21143"/>
                    </a:cubicBezTo>
                    <a:cubicBezTo>
                      <a:pt x="72693" y="20508"/>
                      <a:pt x="72110" y="19995"/>
                      <a:pt x="72188" y="19183"/>
                    </a:cubicBezTo>
                    <a:cubicBezTo>
                      <a:pt x="72213" y="18920"/>
                      <a:pt x="71950" y="18612"/>
                      <a:pt x="71777" y="18352"/>
                    </a:cubicBezTo>
                    <a:cubicBezTo>
                      <a:pt x="71111" y="17357"/>
                      <a:pt x="70304" y="16433"/>
                      <a:pt x="69786" y="15369"/>
                    </a:cubicBezTo>
                    <a:cubicBezTo>
                      <a:pt x="69142" y="14042"/>
                      <a:pt x="68162" y="12954"/>
                      <a:pt x="67334" y="11785"/>
                    </a:cubicBezTo>
                    <a:cubicBezTo>
                      <a:pt x="66396" y="10456"/>
                      <a:pt x="64858" y="9602"/>
                      <a:pt x="63746" y="8361"/>
                    </a:cubicBezTo>
                    <a:cubicBezTo>
                      <a:pt x="63335" y="7903"/>
                      <a:pt x="62765" y="7619"/>
                      <a:pt x="62307" y="7195"/>
                    </a:cubicBezTo>
                    <a:cubicBezTo>
                      <a:pt x="61927" y="6845"/>
                      <a:pt x="61160" y="6578"/>
                      <a:pt x="60819" y="6243"/>
                    </a:cubicBezTo>
                    <a:cubicBezTo>
                      <a:pt x="59636" y="5078"/>
                      <a:pt x="58094" y="4624"/>
                      <a:pt x="56705" y="3936"/>
                    </a:cubicBezTo>
                    <a:cubicBezTo>
                      <a:pt x="55585" y="3381"/>
                      <a:pt x="54488" y="2711"/>
                      <a:pt x="53228" y="2386"/>
                    </a:cubicBezTo>
                    <a:cubicBezTo>
                      <a:pt x="52057" y="2084"/>
                      <a:pt x="50983" y="1455"/>
                      <a:pt x="49785" y="1160"/>
                    </a:cubicBezTo>
                    <a:cubicBezTo>
                      <a:pt x="47813" y="673"/>
                      <a:pt x="45814" y="357"/>
                      <a:pt x="43806" y="111"/>
                    </a:cubicBezTo>
                    <a:cubicBezTo>
                      <a:pt x="43094" y="25"/>
                      <a:pt x="42373" y="0"/>
                      <a:pt x="41650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3"/>
              <p:cNvSpPr/>
              <p:nvPr/>
            </p:nvSpPr>
            <p:spPr>
              <a:xfrm>
                <a:off x="6523078" y="1452929"/>
                <a:ext cx="985865" cy="921982"/>
              </a:xfrm>
              <a:custGeom>
                <a:avLst/>
                <a:gdLst/>
                <a:ahLst/>
                <a:cxnLst/>
                <a:rect l="l" t="t" r="r" b="b"/>
                <a:pathLst>
                  <a:path w="76158" h="71223" extrusionOk="0">
                    <a:moveTo>
                      <a:pt x="40034" y="1726"/>
                    </a:moveTo>
                    <a:cubicBezTo>
                      <a:pt x="40288" y="1726"/>
                      <a:pt x="40541" y="1767"/>
                      <a:pt x="40789" y="1894"/>
                    </a:cubicBezTo>
                    <a:cubicBezTo>
                      <a:pt x="40804" y="1902"/>
                      <a:pt x="40823" y="1905"/>
                      <a:pt x="40842" y="1905"/>
                    </a:cubicBezTo>
                    <a:cubicBezTo>
                      <a:pt x="40876" y="1905"/>
                      <a:pt x="40913" y="1897"/>
                      <a:pt x="40945" y="1891"/>
                    </a:cubicBezTo>
                    <a:cubicBezTo>
                      <a:pt x="41491" y="1787"/>
                      <a:pt x="42034" y="1745"/>
                      <a:pt x="42575" y="1745"/>
                    </a:cubicBezTo>
                    <a:cubicBezTo>
                      <a:pt x="44188" y="1745"/>
                      <a:pt x="45782" y="2112"/>
                      <a:pt x="47384" y="2260"/>
                    </a:cubicBezTo>
                    <a:cubicBezTo>
                      <a:pt x="48609" y="2373"/>
                      <a:pt x="49866" y="2409"/>
                      <a:pt x="51031" y="2902"/>
                    </a:cubicBezTo>
                    <a:cubicBezTo>
                      <a:pt x="52484" y="3518"/>
                      <a:pt x="53928" y="4156"/>
                      <a:pt x="55387" y="4756"/>
                    </a:cubicBezTo>
                    <a:cubicBezTo>
                      <a:pt x="56635" y="5270"/>
                      <a:pt x="57814" y="5937"/>
                      <a:pt x="58917" y="6676"/>
                    </a:cubicBezTo>
                    <a:cubicBezTo>
                      <a:pt x="60146" y="7502"/>
                      <a:pt x="61341" y="8412"/>
                      <a:pt x="62428" y="9445"/>
                    </a:cubicBezTo>
                    <a:cubicBezTo>
                      <a:pt x="63027" y="10016"/>
                      <a:pt x="63730" y="10482"/>
                      <a:pt x="64301" y="11078"/>
                    </a:cubicBezTo>
                    <a:cubicBezTo>
                      <a:pt x="65337" y="12158"/>
                      <a:pt x="66443" y="13209"/>
                      <a:pt x="67281" y="14435"/>
                    </a:cubicBezTo>
                    <a:cubicBezTo>
                      <a:pt x="68624" y="16398"/>
                      <a:pt x="70063" y="18303"/>
                      <a:pt x="70918" y="20594"/>
                    </a:cubicBezTo>
                    <a:cubicBezTo>
                      <a:pt x="71440" y="21992"/>
                      <a:pt x="72042" y="23392"/>
                      <a:pt x="72482" y="24803"/>
                    </a:cubicBezTo>
                    <a:cubicBezTo>
                      <a:pt x="72922" y="26208"/>
                      <a:pt x="73543" y="27555"/>
                      <a:pt x="73747" y="29091"/>
                    </a:cubicBezTo>
                    <a:cubicBezTo>
                      <a:pt x="73975" y="30808"/>
                      <a:pt x="74079" y="32515"/>
                      <a:pt x="74118" y="34229"/>
                    </a:cubicBezTo>
                    <a:cubicBezTo>
                      <a:pt x="74132" y="34870"/>
                      <a:pt x="74380" y="35579"/>
                      <a:pt x="73902" y="36197"/>
                    </a:cubicBezTo>
                    <a:cubicBezTo>
                      <a:pt x="73848" y="36267"/>
                      <a:pt x="73975" y="36491"/>
                      <a:pt x="74037" y="36637"/>
                    </a:cubicBezTo>
                    <a:cubicBezTo>
                      <a:pt x="74075" y="36727"/>
                      <a:pt x="74146" y="36805"/>
                      <a:pt x="74204" y="36887"/>
                    </a:cubicBezTo>
                    <a:cubicBezTo>
                      <a:pt x="73336" y="37457"/>
                      <a:pt x="73899" y="38429"/>
                      <a:pt x="73639" y="39197"/>
                    </a:cubicBezTo>
                    <a:cubicBezTo>
                      <a:pt x="73328" y="40125"/>
                      <a:pt x="73155" y="41192"/>
                      <a:pt x="72945" y="42203"/>
                    </a:cubicBezTo>
                    <a:cubicBezTo>
                      <a:pt x="72823" y="42789"/>
                      <a:pt x="72689" y="43374"/>
                      <a:pt x="72399" y="43931"/>
                    </a:cubicBezTo>
                    <a:cubicBezTo>
                      <a:pt x="72197" y="44320"/>
                      <a:pt x="72203" y="44832"/>
                      <a:pt x="72133" y="45283"/>
                    </a:cubicBezTo>
                    <a:cubicBezTo>
                      <a:pt x="71984" y="46251"/>
                      <a:pt x="71799" y="47277"/>
                      <a:pt x="71063" y="48054"/>
                    </a:cubicBezTo>
                    <a:cubicBezTo>
                      <a:pt x="70981" y="48139"/>
                      <a:pt x="70917" y="48292"/>
                      <a:pt x="70925" y="48408"/>
                    </a:cubicBezTo>
                    <a:cubicBezTo>
                      <a:pt x="70978" y="49289"/>
                      <a:pt x="70254" y="49902"/>
                      <a:pt x="70144" y="50718"/>
                    </a:cubicBezTo>
                    <a:cubicBezTo>
                      <a:pt x="70114" y="50939"/>
                      <a:pt x="69932" y="50900"/>
                      <a:pt x="69845" y="50991"/>
                    </a:cubicBezTo>
                    <a:cubicBezTo>
                      <a:pt x="69581" y="51264"/>
                      <a:pt x="69324" y="51501"/>
                      <a:pt x="69361" y="52005"/>
                    </a:cubicBezTo>
                    <a:cubicBezTo>
                      <a:pt x="69402" y="52551"/>
                      <a:pt x="68853" y="52960"/>
                      <a:pt x="68635" y="53455"/>
                    </a:cubicBezTo>
                    <a:cubicBezTo>
                      <a:pt x="68310" y="54190"/>
                      <a:pt x="67677" y="54632"/>
                      <a:pt x="67207" y="55226"/>
                    </a:cubicBezTo>
                    <a:cubicBezTo>
                      <a:pt x="66320" y="56345"/>
                      <a:pt x="65688" y="57681"/>
                      <a:pt x="64397" y="58448"/>
                    </a:cubicBezTo>
                    <a:cubicBezTo>
                      <a:pt x="64330" y="58487"/>
                      <a:pt x="64256" y="58546"/>
                      <a:pt x="64229" y="58615"/>
                    </a:cubicBezTo>
                    <a:cubicBezTo>
                      <a:pt x="64072" y="59025"/>
                      <a:pt x="63755" y="59383"/>
                      <a:pt x="63798" y="59864"/>
                    </a:cubicBezTo>
                    <a:cubicBezTo>
                      <a:pt x="63665" y="59794"/>
                      <a:pt x="63557" y="59764"/>
                      <a:pt x="63468" y="59764"/>
                    </a:cubicBezTo>
                    <a:cubicBezTo>
                      <a:pt x="63145" y="59764"/>
                      <a:pt x="63069" y="60154"/>
                      <a:pt x="62867" y="60413"/>
                    </a:cubicBezTo>
                    <a:cubicBezTo>
                      <a:pt x="62579" y="60782"/>
                      <a:pt x="62188" y="61100"/>
                      <a:pt x="61782" y="61340"/>
                    </a:cubicBezTo>
                    <a:cubicBezTo>
                      <a:pt x="61390" y="61570"/>
                      <a:pt x="61124" y="61922"/>
                      <a:pt x="60813" y="62216"/>
                    </a:cubicBezTo>
                    <a:cubicBezTo>
                      <a:pt x="59956" y="63025"/>
                      <a:pt x="59009" y="63719"/>
                      <a:pt x="58102" y="64464"/>
                    </a:cubicBezTo>
                    <a:cubicBezTo>
                      <a:pt x="57873" y="64652"/>
                      <a:pt x="57579" y="64759"/>
                      <a:pt x="57308" y="64896"/>
                    </a:cubicBezTo>
                    <a:cubicBezTo>
                      <a:pt x="55995" y="65554"/>
                      <a:pt x="54749" y="66321"/>
                      <a:pt x="53360" y="66859"/>
                    </a:cubicBezTo>
                    <a:cubicBezTo>
                      <a:pt x="51618" y="67536"/>
                      <a:pt x="49877" y="68238"/>
                      <a:pt x="48045" y="68515"/>
                    </a:cubicBezTo>
                    <a:cubicBezTo>
                      <a:pt x="46604" y="68732"/>
                      <a:pt x="45157" y="68981"/>
                      <a:pt x="43673" y="69036"/>
                    </a:cubicBezTo>
                    <a:cubicBezTo>
                      <a:pt x="42248" y="69085"/>
                      <a:pt x="40837" y="69082"/>
                      <a:pt x="39416" y="69085"/>
                    </a:cubicBezTo>
                    <a:cubicBezTo>
                      <a:pt x="39405" y="69085"/>
                      <a:pt x="39395" y="69085"/>
                      <a:pt x="39385" y="69085"/>
                    </a:cubicBezTo>
                    <a:cubicBezTo>
                      <a:pt x="38311" y="69085"/>
                      <a:pt x="37241" y="68926"/>
                      <a:pt x="36248" y="68737"/>
                    </a:cubicBezTo>
                    <a:cubicBezTo>
                      <a:pt x="34970" y="68493"/>
                      <a:pt x="33677" y="68037"/>
                      <a:pt x="32403" y="67654"/>
                    </a:cubicBezTo>
                    <a:cubicBezTo>
                      <a:pt x="31263" y="67310"/>
                      <a:pt x="30088" y="67021"/>
                      <a:pt x="29002" y="66562"/>
                    </a:cubicBezTo>
                    <a:cubicBezTo>
                      <a:pt x="27977" y="66131"/>
                      <a:pt x="26936" y="65707"/>
                      <a:pt x="25952" y="65150"/>
                    </a:cubicBezTo>
                    <a:cubicBezTo>
                      <a:pt x="25159" y="64700"/>
                      <a:pt x="24446" y="64006"/>
                      <a:pt x="23418" y="64006"/>
                    </a:cubicBezTo>
                    <a:cubicBezTo>
                      <a:pt x="23404" y="64006"/>
                      <a:pt x="23391" y="64006"/>
                      <a:pt x="23377" y="64006"/>
                    </a:cubicBezTo>
                    <a:cubicBezTo>
                      <a:pt x="23374" y="64006"/>
                      <a:pt x="23371" y="64006"/>
                      <a:pt x="23368" y="64006"/>
                    </a:cubicBezTo>
                    <a:cubicBezTo>
                      <a:pt x="22988" y="64006"/>
                      <a:pt x="22802" y="63524"/>
                      <a:pt x="22505" y="63300"/>
                    </a:cubicBezTo>
                    <a:cubicBezTo>
                      <a:pt x="21582" y="62608"/>
                      <a:pt x="20614" y="62009"/>
                      <a:pt x="19620" y="61438"/>
                    </a:cubicBezTo>
                    <a:cubicBezTo>
                      <a:pt x="19043" y="61107"/>
                      <a:pt x="18821" y="60321"/>
                      <a:pt x="18146" y="60136"/>
                    </a:cubicBezTo>
                    <a:cubicBezTo>
                      <a:pt x="17427" y="59940"/>
                      <a:pt x="17374" y="59089"/>
                      <a:pt x="16722" y="58851"/>
                    </a:cubicBezTo>
                    <a:cubicBezTo>
                      <a:pt x="15985" y="58582"/>
                      <a:pt x="15686" y="57734"/>
                      <a:pt x="15184" y="57393"/>
                    </a:cubicBezTo>
                    <a:cubicBezTo>
                      <a:pt x="14432" y="56883"/>
                      <a:pt x="14086" y="55872"/>
                      <a:pt x="13099" y="55724"/>
                    </a:cubicBezTo>
                    <a:cubicBezTo>
                      <a:pt x="12967" y="55703"/>
                      <a:pt x="12897" y="55679"/>
                      <a:pt x="12889" y="55567"/>
                    </a:cubicBezTo>
                    <a:cubicBezTo>
                      <a:pt x="12799" y="54470"/>
                      <a:pt x="11751" y="54100"/>
                      <a:pt x="11200" y="53354"/>
                    </a:cubicBezTo>
                    <a:cubicBezTo>
                      <a:pt x="10691" y="52663"/>
                      <a:pt x="10075" y="52061"/>
                      <a:pt x="9644" y="51297"/>
                    </a:cubicBezTo>
                    <a:cubicBezTo>
                      <a:pt x="9223" y="50553"/>
                      <a:pt x="8675" y="49881"/>
                      <a:pt x="8194" y="49172"/>
                    </a:cubicBezTo>
                    <a:cubicBezTo>
                      <a:pt x="7235" y="47750"/>
                      <a:pt x="6679" y="46111"/>
                      <a:pt x="5771" y="44664"/>
                    </a:cubicBezTo>
                    <a:cubicBezTo>
                      <a:pt x="4490" y="42623"/>
                      <a:pt x="3862" y="40300"/>
                      <a:pt x="2943" y="38109"/>
                    </a:cubicBezTo>
                    <a:cubicBezTo>
                      <a:pt x="2378" y="36758"/>
                      <a:pt x="2211" y="35238"/>
                      <a:pt x="1900" y="33787"/>
                    </a:cubicBezTo>
                    <a:cubicBezTo>
                      <a:pt x="1407" y="31482"/>
                      <a:pt x="1281" y="29161"/>
                      <a:pt x="1715" y="26830"/>
                    </a:cubicBezTo>
                    <a:cubicBezTo>
                      <a:pt x="1765" y="26564"/>
                      <a:pt x="1564" y="26309"/>
                      <a:pt x="1721" y="26053"/>
                    </a:cubicBezTo>
                    <a:lnTo>
                      <a:pt x="1721" y="26053"/>
                    </a:lnTo>
                    <a:cubicBezTo>
                      <a:pt x="3165" y="26462"/>
                      <a:pt x="4587" y="26944"/>
                      <a:pt x="5981" y="27501"/>
                    </a:cubicBezTo>
                    <a:cubicBezTo>
                      <a:pt x="7345" y="28045"/>
                      <a:pt x="8720" y="28571"/>
                      <a:pt x="10106" y="29060"/>
                    </a:cubicBezTo>
                    <a:cubicBezTo>
                      <a:pt x="10230" y="29103"/>
                      <a:pt x="10353" y="29124"/>
                      <a:pt x="10473" y="29124"/>
                    </a:cubicBezTo>
                    <a:cubicBezTo>
                      <a:pt x="11177" y="29124"/>
                      <a:pt x="11772" y="28415"/>
                      <a:pt x="11817" y="27474"/>
                    </a:cubicBezTo>
                    <a:cubicBezTo>
                      <a:pt x="11835" y="27128"/>
                      <a:pt x="11387" y="26633"/>
                      <a:pt x="12139" y="26480"/>
                    </a:cubicBezTo>
                    <a:cubicBezTo>
                      <a:pt x="12259" y="26457"/>
                      <a:pt x="12035" y="26105"/>
                      <a:pt x="12118" y="25846"/>
                    </a:cubicBezTo>
                    <a:cubicBezTo>
                      <a:pt x="12471" y="24737"/>
                      <a:pt x="12637" y="23551"/>
                      <a:pt x="13115" y="22504"/>
                    </a:cubicBezTo>
                    <a:cubicBezTo>
                      <a:pt x="13435" y="21804"/>
                      <a:pt x="13815" y="21075"/>
                      <a:pt x="14057" y="20375"/>
                    </a:cubicBezTo>
                    <a:cubicBezTo>
                      <a:pt x="14330" y="19597"/>
                      <a:pt x="14809" y="18979"/>
                      <a:pt x="15181" y="18299"/>
                    </a:cubicBezTo>
                    <a:cubicBezTo>
                      <a:pt x="15794" y="17176"/>
                      <a:pt x="16601" y="16153"/>
                      <a:pt x="17394" y="15138"/>
                    </a:cubicBezTo>
                    <a:cubicBezTo>
                      <a:pt x="17584" y="14896"/>
                      <a:pt x="17732" y="14630"/>
                      <a:pt x="17920" y="14396"/>
                    </a:cubicBezTo>
                    <a:cubicBezTo>
                      <a:pt x="19110" y="12903"/>
                      <a:pt x="20031" y="11130"/>
                      <a:pt x="21711" y="10120"/>
                    </a:cubicBezTo>
                    <a:cubicBezTo>
                      <a:pt x="22455" y="9674"/>
                      <a:pt x="22898" y="9006"/>
                      <a:pt x="23523" y="8493"/>
                    </a:cubicBezTo>
                    <a:cubicBezTo>
                      <a:pt x="24472" y="7712"/>
                      <a:pt x="25474" y="6999"/>
                      <a:pt x="26521" y="6359"/>
                    </a:cubicBezTo>
                    <a:cubicBezTo>
                      <a:pt x="26871" y="6145"/>
                      <a:pt x="27190" y="5879"/>
                      <a:pt x="27517" y="5631"/>
                    </a:cubicBezTo>
                    <a:cubicBezTo>
                      <a:pt x="27770" y="5436"/>
                      <a:pt x="27981" y="5188"/>
                      <a:pt x="28345" y="5188"/>
                    </a:cubicBezTo>
                    <a:cubicBezTo>
                      <a:pt x="28377" y="5188"/>
                      <a:pt x="28409" y="5190"/>
                      <a:pt x="28442" y="5193"/>
                    </a:cubicBezTo>
                    <a:cubicBezTo>
                      <a:pt x="28449" y="5194"/>
                      <a:pt x="28456" y="5194"/>
                      <a:pt x="28463" y="5194"/>
                    </a:cubicBezTo>
                    <a:cubicBezTo>
                      <a:pt x="28605" y="5194"/>
                      <a:pt x="28795" y="5045"/>
                      <a:pt x="28956" y="4899"/>
                    </a:cubicBezTo>
                    <a:cubicBezTo>
                      <a:pt x="29240" y="4641"/>
                      <a:pt x="29507" y="4254"/>
                      <a:pt x="29931" y="4254"/>
                    </a:cubicBezTo>
                    <a:cubicBezTo>
                      <a:pt x="30051" y="4254"/>
                      <a:pt x="30184" y="4285"/>
                      <a:pt x="30334" y="4360"/>
                    </a:cubicBezTo>
                    <a:cubicBezTo>
                      <a:pt x="30351" y="4368"/>
                      <a:pt x="30367" y="4371"/>
                      <a:pt x="30383" y="4371"/>
                    </a:cubicBezTo>
                    <a:cubicBezTo>
                      <a:pt x="30514" y="4371"/>
                      <a:pt x="30636" y="4135"/>
                      <a:pt x="30820" y="4135"/>
                    </a:cubicBezTo>
                    <a:cubicBezTo>
                      <a:pt x="30844" y="4135"/>
                      <a:pt x="30868" y="4139"/>
                      <a:pt x="30894" y="4148"/>
                    </a:cubicBezTo>
                    <a:cubicBezTo>
                      <a:pt x="31087" y="3464"/>
                      <a:pt x="31703" y="3725"/>
                      <a:pt x="32140" y="3590"/>
                    </a:cubicBezTo>
                    <a:cubicBezTo>
                      <a:pt x="32266" y="3551"/>
                      <a:pt x="32446" y="3548"/>
                      <a:pt x="32507" y="3460"/>
                    </a:cubicBezTo>
                    <a:cubicBezTo>
                      <a:pt x="33142" y="2543"/>
                      <a:pt x="34396" y="3310"/>
                      <a:pt x="35072" y="2507"/>
                    </a:cubicBezTo>
                    <a:cubicBezTo>
                      <a:pt x="35163" y="2398"/>
                      <a:pt x="35263" y="2305"/>
                      <a:pt x="35370" y="2305"/>
                    </a:cubicBezTo>
                    <a:cubicBezTo>
                      <a:pt x="35455" y="2305"/>
                      <a:pt x="35543" y="2364"/>
                      <a:pt x="35632" y="2521"/>
                    </a:cubicBezTo>
                    <a:cubicBezTo>
                      <a:pt x="35638" y="2530"/>
                      <a:pt x="35657" y="2534"/>
                      <a:pt x="35687" y="2534"/>
                    </a:cubicBezTo>
                    <a:cubicBezTo>
                      <a:pt x="36020" y="2534"/>
                      <a:pt x="37719" y="2037"/>
                      <a:pt x="37809" y="1897"/>
                    </a:cubicBezTo>
                    <a:cubicBezTo>
                      <a:pt x="37863" y="1814"/>
                      <a:pt x="37914" y="1746"/>
                      <a:pt x="37992" y="1746"/>
                    </a:cubicBezTo>
                    <a:cubicBezTo>
                      <a:pt x="38010" y="1746"/>
                      <a:pt x="38029" y="1749"/>
                      <a:pt x="38050" y="1757"/>
                    </a:cubicBezTo>
                    <a:cubicBezTo>
                      <a:pt x="38249" y="1832"/>
                      <a:pt x="38451" y="1858"/>
                      <a:pt x="38655" y="1858"/>
                    </a:cubicBezTo>
                    <a:cubicBezTo>
                      <a:pt x="39112" y="1858"/>
                      <a:pt x="39576" y="1726"/>
                      <a:pt x="40034" y="1726"/>
                    </a:cubicBezTo>
                    <a:close/>
                    <a:moveTo>
                      <a:pt x="41650" y="0"/>
                    </a:moveTo>
                    <a:cubicBezTo>
                      <a:pt x="41179" y="0"/>
                      <a:pt x="40707" y="11"/>
                      <a:pt x="40237" y="21"/>
                    </a:cubicBezTo>
                    <a:cubicBezTo>
                      <a:pt x="39263" y="41"/>
                      <a:pt x="38264" y="61"/>
                      <a:pt x="37330" y="295"/>
                    </a:cubicBezTo>
                    <a:cubicBezTo>
                      <a:pt x="36644" y="464"/>
                      <a:pt x="35869" y="648"/>
                      <a:pt x="35259" y="670"/>
                    </a:cubicBezTo>
                    <a:cubicBezTo>
                      <a:pt x="34444" y="698"/>
                      <a:pt x="33657" y="981"/>
                      <a:pt x="33087" y="1250"/>
                    </a:cubicBezTo>
                    <a:cubicBezTo>
                      <a:pt x="32107" y="1715"/>
                      <a:pt x="31043" y="1832"/>
                      <a:pt x="30063" y="2289"/>
                    </a:cubicBezTo>
                    <a:cubicBezTo>
                      <a:pt x="28473" y="3030"/>
                      <a:pt x="26804" y="3642"/>
                      <a:pt x="25389" y="4669"/>
                    </a:cubicBezTo>
                    <a:cubicBezTo>
                      <a:pt x="23592" y="5973"/>
                      <a:pt x="21750" y="7186"/>
                      <a:pt x="20260" y="8953"/>
                    </a:cubicBezTo>
                    <a:cubicBezTo>
                      <a:pt x="19091" y="10336"/>
                      <a:pt x="17945" y="11775"/>
                      <a:pt x="16714" y="13127"/>
                    </a:cubicBezTo>
                    <a:cubicBezTo>
                      <a:pt x="15254" y="14734"/>
                      <a:pt x="14165" y="16669"/>
                      <a:pt x="13046" y="18561"/>
                    </a:cubicBezTo>
                    <a:cubicBezTo>
                      <a:pt x="11919" y="20468"/>
                      <a:pt x="11288" y="22518"/>
                      <a:pt x="10747" y="24625"/>
                    </a:cubicBezTo>
                    <a:cubicBezTo>
                      <a:pt x="10571" y="25314"/>
                      <a:pt x="10396" y="26004"/>
                      <a:pt x="10220" y="26695"/>
                    </a:cubicBezTo>
                    <a:cubicBezTo>
                      <a:pt x="10146" y="26984"/>
                      <a:pt x="10057" y="27130"/>
                      <a:pt x="9804" y="27130"/>
                    </a:cubicBezTo>
                    <a:cubicBezTo>
                      <a:pt x="9726" y="27130"/>
                      <a:pt x="9633" y="27116"/>
                      <a:pt x="9520" y="27089"/>
                    </a:cubicBezTo>
                    <a:cubicBezTo>
                      <a:pt x="8330" y="26796"/>
                      <a:pt x="7273" y="26143"/>
                      <a:pt x="6108" y="25846"/>
                    </a:cubicBezTo>
                    <a:cubicBezTo>
                      <a:pt x="4802" y="25513"/>
                      <a:pt x="3582" y="24953"/>
                      <a:pt x="2285" y="24593"/>
                    </a:cubicBezTo>
                    <a:cubicBezTo>
                      <a:pt x="1923" y="24494"/>
                      <a:pt x="1620" y="24437"/>
                      <a:pt x="1366" y="24437"/>
                    </a:cubicBezTo>
                    <a:cubicBezTo>
                      <a:pt x="728" y="24437"/>
                      <a:pt x="409" y="24795"/>
                      <a:pt x="296" y="25724"/>
                    </a:cubicBezTo>
                    <a:cubicBezTo>
                      <a:pt x="83" y="27467"/>
                      <a:pt x="1" y="29217"/>
                      <a:pt x="83" y="30971"/>
                    </a:cubicBezTo>
                    <a:cubicBezTo>
                      <a:pt x="161" y="32581"/>
                      <a:pt x="346" y="34167"/>
                      <a:pt x="783" y="35732"/>
                    </a:cubicBezTo>
                    <a:cubicBezTo>
                      <a:pt x="1088" y="36822"/>
                      <a:pt x="1193" y="37972"/>
                      <a:pt x="1581" y="39043"/>
                    </a:cubicBezTo>
                    <a:cubicBezTo>
                      <a:pt x="2243" y="40870"/>
                      <a:pt x="2916" y="42691"/>
                      <a:pt x="3638" y="44494"/>
                    </a:cubicBezTo>
                    <a:cubicBezTo>
                      <a:pt x="4025" y="45463"/>
                      <a:pt x="4406" y="46472"/>
                      <a:pt x="5005" y="47308"/>
                    </a:cubicBezTo>
                    <a:cubicBezTo>
                      <a:pt x="5561" y="48086"/>
                      <a:pt x="6065" y="48909"/>
                      <a:pt x="6525" y="49718"/>
                    </a:cubicBezTo>
                    <a:cubicBezTo>
                      <a:pt x="7180" y="50866"/>
                      <a:pt x="7917" y="51941"/>
                      <a:pt x="8689" y="52997"/>
                    </a:cubicBezTo>
                    <a:cubicBezTo>
                      <a:pt x="9335" y="53881"/>
                      <a:pt x="10112" y="54670"/>
                      <a:pt x="10760" y="55553"/>
                    </a:cubicBezTo>
                    <a:cubicBezTo>
                      <a:pt x="11271" y="56252"/>
                      <a:pt x="11887" y="56837"/>
                      <a:pt x="12474" y="57459"/>
                    </a:cubicBezTo>
                    <a:cubicBezTo>
                      <a:pt x="13021" y="58039"/>
                      <a:pt x="13809" y="58403"/>
                      <a:pt x="14100" y="59226"/>
                    </a:cubicBezTo>
                    <a:cubicBezTo>
                      <a:pt x="14135" y="59324"/>
                      <a:pt x="14291" y="59417"/>
                      <a:pt x="14408" y="59442"/>
                    </a:cubicBezTo>
                    <a:cubicBezTo>
                      <a:pt x="14935" y="59559"/>
                      <a:pt x="15257" y="59987"/>
                      <a:pt x="15658" y="60279"/>
                    </a:cubicBezTo>
                    <a:cubicBezTo>
                      <a:pt x="16584" y="60951"/>
                      <a:pt x="17220" y="61950"/>
                      <a:pt x="18264" y="62519"/>
                    </a:cubicBezTo>
                    <a:cubicBezTo>
                      <a:pt x="19454" y="63168"/>
                      <a:pt x="20498" y="64062"/>
                      <a:pt x="21574" y="64871"/>
                    </a:cubicBezTo>
                    <a:cubicBezTo>
                      <a:pt x="22995" y="65938"/>
                      <a:pt x="24577" y="66628"/>
                      <a:pt x="26162" y="67315"/>
                    </a:cubicBezTo>
                    <a:cubicBezTo>
                      <a:pt x="26670" y="67536"/>
                      <a:pt x="27055" y="67884"/>
                      <a:pt x="27528" y="68115"/>
                    </a:cubicBezTo>
                    <a:cubicBezTo>
                      <a:pt x="28680" y="68675"/>
                      <a:pt x="29945" y="68919"/>
                      <a:pt x="31152" y="69311"/>
                    </a:cubicBezTo>
                    <a:cubicBezTo>
                      <a:pt x="32775" y="69838"/>
                      <a:pt x="34396" y="70412"/>
                      <a:pt x="36082" y="70745"/>
                    </a:cubicBezTo>
                    <a:cubicBezTo>
                      <a:pt x="36490" y="70828"/>
                      <a:pt x="36902" y="70884"/>
                      <a:pt x="37317" y="70910"/>
                    </a:cubicBezTo>
                    <a:cubicBezTo>
                      <a:pt x="38025" y="70956"/>
                      <a:pt x="38723" y="71086"/>
                      <a:pt x="39439" y="71086"/>
                    </a:cubicBezTo>
                    <a:cubicBezTo>
                      <a:pt x="39556" y="71086"/>
                      <a:pt x="39673" y="71083"/>
                      <a:pt x="39791" y="71075"/>
                    </a:cubicBezTo>
                    <a:cubicBezTo>
                      <a:pt x="39827" y="71073"/>
                      <a:pt x="39864" y="71072"/>
                      <a:pt x="39901" y="71072"/>
                    </a:cubicBezTo>
                    <a:cubicBezTo>
                      <a:pt x="40342" y="71072"/>
                      <a:pt x="40807" y="71223"/>
                      <a:pt x="41236" y="71223"/>
                    </a:cubicBezTo>
                    <a:cubicBezTo>
                      <a:pt x="41351" y="71223"/>
                      <a:pt x="41464" y="71212"/>
                      <a:pt x="41573" y="71184"/>
                    </a:cubicBezTo>
                    <a:cubicBezTo>
                      <a:pt x="42074" y="71056"/>
                      <a:pt x="42575" y="71006"/>
                      <a:pt x="43070" y="71006"/>
                    </a:cubicBezTo>
                    <a:cubicBezTo>
                      <a:pt x="43529" y="71006"/>
                      <a:pt x="43983" y="71049"/>
                      <a:pt x="44426" y="71111"/>
                    </a:cubicBezTo>
                    <a:cubicBezTo>
                      <a:pt x="44512" y="71123"/>
                      <a:pt x="44586" y="71129"/>
                      <a:pt x="44652" y="71129"/>
                    </a:cubicBezTo>
                    <a:cubicBezTo>
                      <a:pt x="44997" y="71129"/>
                      <a:pt x="45093" y="70967"/>
                      <a:pt x="45203" y="70720"/>
                    </a:cubicBezTo>
                    <a:cubicBezTo>
                      <a:pt x="45214" y="70717"/>
                      <a:pt x="45224" y="70716"/>
                      <a:pt x="45234" y="70716"/>
                    </a:cubicBezTo>
                    <a:cubicBezTo>
                      <a:pt x="45392" y="70716"/>
                      <a:pt x="45341" y="71136"/>
                      <a:pt x="45478" y="71136"/>
                    </a:cubicBezTo>
                    <a:cubicBezTo>
                      <a:pt x="45531" y="71136"/>
                      <a:pt x="45612" y="71073"/>
                      <a:pt x="45744" y="70899"/>
                    </a:cubicBezTo>
                    <a:cubicBezTo>
                      <a:pt x="45840" y="70773"/>
                      <a:pt x="45990" y="70670"/>
                      <a:pt x="46154" y="70670"/>
                    </a:cubicBezTo>
                    <a:cubicBezTo>
                      <a:pt x="46269" y="70670"/>
                      <a:pt x="46391" y="70720"/>
                      <a:pt x="46508" y="70848"/>
                    </a:cubicBezTo>
                    <a:cubicBezTo>
                      <a:pt x="46596" y="70946"/>
                      <a:pt x="46716" y="71015"/>
                      <a:pt x="46834" y="71015"/>
                    </a:cubicBezTo>
                    <a:cubicBezTo>
                      <a:pt x="46893" y="71015"/>
                      <a:pt x="46951" y="70998"/>
                      <a:pt x="47006" y="70960"/>
                    </a:cubicBezTo>
                    <a:cubicBezTo>
                      <a:pt x="47562" y="70563"/>
                      <a:pt x="48253" y="70674"/>
                      <a:pt x="48840" y="70459"/>
                    </a:cubicBezTo>
                    <a:cubicBezTo>
                      <a:pt x="50081" y="70002"/>
                      <a:pt x="51526" y="70129"/>
                      <a:pt x="52598" y="69177"/>
                    </a:cubicBezTo>
                    <a:cubicBezTo>
                      <a:pt x="52607" y="69169"/>
                      <a:pt x="52623" y="69166"/>
                      <a:pt x="52643" y="69166"/>
                    </a:cubicBezTo>
                    <a:cubicBezTo>
                      <a:pt x="52697" y="69166"/>
                      <a:pt x="52778" y="69192"/>
                      <a:pt x="52813" y="69224"/>
                    </a:cubicBezTo>
                    <a:cubicBezTo>
                      <a:pt x="52922" y="69331"/>
                      <a:pt x="53022" y="69371"/>
                      <a:pt x="53116" y="69371"/>
                    </a:cubicBezTo>
                    <a:cubicBezTo>
                      <a:pt x="53315" y="69371"/>
                      <a:pt x="53484" y="69192"/>
                      <a:pt x="53651" y="69093"/>
                    </a:cubicBezTo>
                    <a:cubicBezTo>
                      <a:pt x="53956" y="68913"/>
                      <a:pt x="54207" y="68735"/>
                      <a:pt x="54608" y="68735"/>
                    </a:cubicBezTo>
                    <a:cubicBezTo>
                      <a:pt x="54623" y="68735"/>
                      <a:pt x="54638" y="68735"/>
                      <a:pt x="54653" y="68735"/>
                    </a:cubicBezTo>
                    <a:cubicBezTo>
                      <a:pt x="54715" y="68738"/>
                      <a:pt x="54799" y="68744"/>
                      <a:pt x="54891" y="68744"/>
                    </a:cubicBezTo>
                    <a:cubicBezTo>
                      <a:pt x="55181" y="68744"/>
                      <a:pt x="55546" y="68682"/>
                      <a:pt x="55502" y="68235"/>
                    </a:cubicBezTo>
                    <a:cubicBezTo>
                      <a:pt x="55474" y="67948"/>
                      <a:pt x="55519" y="67887"/>
                      <a:pt x="55645" y="67887"/>
                    </a:cubicBezTo>
                    <a:cubicBezTo>
                      <a:pt x="55703" y="67887"/>
                      <a:pt x="55777" y="67900"/>
                      <a:pt x="55869" y="67909"/>
                    </a:cubicBezTo>
                    <a:cubicBezTo>
                      <a:pt x="55894" y="67912"/>
                      <a:pt x="55918" y="67913"/>
                      <a:pt x="55942" y="67913"/>
                    </a:cubicBezTo>
                    <a:cubicBezTo>
                      <a:pt x="56185" y="67913"/>
                      <a:pt x="56419" y="67793"/>
                      <a:pt x="56657" y="67699"/>
                    </a:cubicBezTo>
                    <a:cubicBezTo>
                      <a:pt x="57036" y="67552"/>
                      <a:pt x="57332" y="67177"/>
                      <a:pt x="57640" y="67110"/>
                    </a:cubicBezTo>
                    <a:cubicBezTo>
                      <a:pt x="58617" y="66898"/>
                      <a:pt x="59216" y="66128"/>
                      <a:pt x="60014" y="65671"/>
                    </a:cubicBezTo>
                    <a:cubicBezTo>
                      <a:pt x="60584" y="65344"/>
                      <a:pt x="61289" y="64994"/>
                      <a:pt x="61473" y="64210"/>
                    </a:cubicBezTo>
                    <a:cubicBezTo>
                      <a:pt x="61511" y="64217"/>
                      <a:pt x="61546" y="64220"/>
                      <a:pt x="61578" y="64220"/>
                    </a:cubicBezTo>
                    <a:cubicBezTo>
                      <a:pt x="62062" y="64220"/>
                      <a:pt x="61849" y="63496"/>
                      <a:pt x="62123" y="63496"/>
                    </a:cubicBezTo>
                    <a:cubicBezTo>
                      <a:pt x="62124" y="63496"/>
                      <a:pt x="62125" y="63496"/>
                      <a:pt x="62126" y="63496"/>
                    </a:cubicBezTo>
                    <a:cubicBezTo>
                      <a:pt x="62138" y="63496"/>
                      <a:pt x="62151" y="63497"/>
                      <a:pt x="62163" y="63497"/>
                    </a:cubicBezTo>
                    <a:cubicBezTo>
                      <a:pt x="63038" y="63497"/>
                      <a:pt x="63382" y="62782"/>
                      <a:pt x="63867" y="62301"/>
                    </a:cubicBezTo>
                    <a:cubicBezTo>
                      <a:pt x="64478" y="61693"/>
                      <a:pt x="65265" y="61205"/>
                      <a:pt x="65650" y="60427"/>
                    </a:cubicBezTo>
                    <a:cubicBezTo>
                      <a:pt x="66021" y="59676"/>
                      <a:pt x="66673" y="59165"/>
                      <a:pt x="67151" y="58521"/>
                    </a:cubicBezTo>
                    <a:cubicBezTo>
                      <a:pt x="67921" y="57484"/>
                      <a:pt x="68943" y="56571"/>
                      <a:pt x="69581" y="55460"/>
                    </a:cubicBezTo>
                    <a:cubicBezTo>
                      <a:pt x="70474" y="53906"/>
                      <a:pt x="71398" y="52363"/>
                      <a:pt x="72034" y="50639"/>
                    </a:cubicBezTo>
                    <a:cubicBezTo>
                      <a:pt x="72543" y="49259"/>
                      <a:pt x="73145" y="47889"/>
                      <a:pt x="73695" y="46512"/>
                    </a:cubicBezTo>
                    <a:cubicBezTo>
                      <a:pt x="74223" y="45193"/>
                      <a:pt x="74893" y="43883"/>
                      <a:pt x="75114" y="42508"/>
                    </a:cubicBezTo>
                    <a:cubicBezTo>
                      <a:pt x="75298" y="41371"/>
                      <a:pt x="75595" y="40249"/>
                      <a:pt x="75798" y="39121"/>
                    </a:cubicBezTo>
                    <a:cubicBezTo>
                      <a:pt x="76074" y="37595"/>
                      <a:pt x="75884" y="36082"/>
                      <a:pt x="76068" y="34577"/>
                    </a:cubicBezTo>
                    <a:cubicBezTo>
                      <a:pt x="76158" y="33828"/>
                      <a:pt x="75867" y="33134"/>
                      <a:pt x="75856" y="32410"/>
                    </a:cubicBezTo>
                    <a:cubicBezTo>
                      <a:pt x="75836" y="31068"/>
                      <a:pt x="75604" y="29744"/>
                      <a:pt x="75298" y="28462"/>
                    </a:cubicBezTo>
                    <a:cubicBezTo>
                      <a:pt x="74988" y="27171"/>
                      <a:pt x="74752" y="25853"/>
                      <a:pt x="74350" y="24589"/>
                    </a:cubicBezTo>
                    <a:cubicBezTo>
                      <a:pt x="73978" y="23413"/>
                      <a:pt x="73481" y="22276"/>
                      <a:pt x="72977" y="21143"/>
                    </a:cubicBezTo>
                    <a:cubicBezTo>
                      <a:pt x="72693" y="20508"/>
                      <a:pt x="72110" y="19995"/>
                      <a:pt x="72188" y="19183"/>
                    </a:cubicBezTo>
                    <a:cubicBezTo>
                      <a:pt x="72213" y="18920"/>
                      <a:pt x="71950" y="18612"/>
                      <a:pt x="71777" y="18352"/>
                    </a:cubicBezTo>
                    <a:cubicBezTo>
                      <a:pt x="71111" y="17357"/>
                      <a:pt x="70304" y="16433"/>
                      <a:pt x="69786" y="15369"/>
                    </a:cubicBezTo>
                    <a:cubicBezTo>
                      <a:pt x="69142" y="14042"/>
                      <a:pt x="68162" y="12954"/>
                      <a:pt x="67334" y="11785"/>
                    </a:cubicBezTo>
                    <a:cubicBezTo>
                      <a:pt x="66396" y="10456"/>
                      <a:pt x="64858" y="9602"/>
                      <a:pt x="63746" y="8361"/>
                    </a:cubicBezTo>
                    <a:cubicBezTo>
                      <a:pt x="63335" y="7903"/>
                      <a:pt x="62765" y="7619"/>
                      <a:pt x="62307" y="7195"/>
                    </a:cubicBezTo>
                    <a:cubicBezTo>
                      <a:pt x="61927" y="6845"/>
                      <a:pt x="61160" y="6578"/>
                      <a:pt x="60819" y="6243"/>
                    </a:cubicBezTo>
                    <a:cubicBezTo>
                      <a:pt x="59636" y="5078"/>
                      <a:pt x="58094" y="4624"/>
                      <a:pt x="56705" y="3936"/>
                    </a:cubicBezTo>
                    <a:cubicBezTo>
                      <a:pt x="55585" y="3381"/>
                      <a:pt x="54488" y="2711"/>
                      <a:pt x="53228" y="2386"/>
                    </a:cubicBezTo>
                    <a:cubicBezTo>
                      <a:pt x="52057" y="2084"/>
                      <a:pt x="50983" y="1455"/>
                      <a:pt x="49785" y="1160"/>
                    </a:cubicBezTo>
                    <a:cubicBezTo>
                      <a:pt x="47813" y="673"/>
                      <a:pt x="45814" y="357"/>
                      <a:pt x="43806" y="111"/>
                    </a:cubicBezTo>
                    <a:cubicBezTo>
                      <a:pt x="43094" y="25"/>
                      <a:pt x="42373" y="0"/>
                      <a:pt x="416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0" name="Google Shape;910;p33"/>
            <p:cNvGrpSpPr/>
            <p:nvPr/>
          </p:nvGrpSpPr>
          <p:grpSpPr>
            <a:xfrm>
              <a:off x="6759216" y="1668317"/>
              <a:ext cx="595746" cy="526822"/>
              <a:chOff x="6759216" y="1668317"/>
              <a:chExt cx="595746" cy="526822"/>
            </a:xfrm>
          </p:grpSpPr>
          <p:sp>
            <p:nvSpPr>
              <p:cNvPr id="911" name="Google Shape;911;p33"/>
              <p:cNvSpPr/>
              <p:nvPr/>
            </p:nvSpPr>
            <p:spPr>
              <a:xfrm>
                <a:off x="6759216" y="1696692"/>
                <a:ext cx="460505" cy="498447"/>
              </a:xfrm>
              <a:custGeom>
                <a:avLst/>
                <a:gdLst/>
                <a:ahLst/>
                <a:cxnLst/>
                <a:rect l="l" t="t" r="r" b="b"/>
                <a:pathLst>
                  <a:path w="35574" h="38505" extrusionOk="0">
                    <a:moveTo>
                      <a:pt x="10474" y="12721"/>
                    </a:moveTo>
                    <a:cubicBezTo>
                      <a:pt x="11164" y="12721"/>
                      <a:pt x="11964" y="12925"/>
                      <a:pt x="12481" y="13413"/>
                    </a:cubicBezTo>
                    <a:cubicBezTo>
                      <a:pt x="12811" y="13722"/>
                      <a:pt x="13154" y="14133"/>
                      <a:pt x="13371" y="14583"/>
                    </a:cubicBezTo>
                    <a:cubicBezTo>
                      <a:pt x="13402" y="14648"/>
                      <a:pt x="13427" y="14763"/>
                      <a:pt x="13394" y="14805"/>
                    </a:cubicBezTo>
                    <a:cubicBezTo>
                      <a:pt x="12700" y="15697"/>
                      <a:pt x="12616" y="16862"/>
                      <a:pt x="12041" y="17809"/>
                    </a:cubicBezTo>
                    <a:cubicBezTo>
                      <a:pt x="11941" y="17973"/>
                      <a:pt x="11871" y="18031"/>
                      <a:pt x="11797" y="18031"/>
                    </a:cubicBezTo>
                    <a:cubicBezTo>
                      <a:pt x="11710" y="18031"/>
                      <a:pt x="11617" y="17952"/>
                      <a:pt x="11462" y="17870"/>
                    </a:cubicBezTo>
                    <a:cubicBezTo>
                      <a:pt x="10774" y="17506"/>
                      <a:pt x="10119" y="17013"/>
                      <a:pt x="9309" y="17013"/>
                    </a:cubicBezTo>
                    <a:cubicBezTo>
                      <a:pt x="9087" y="17013"/>
                      <a:pt x="8854" y="17050"/>
                      <a:pt x="8606" y="17137"/>
                    </a:cubicBezTo>
                    <a:cubicBezTo>
                      <a:pt x="8555" y="17154"/>
                      <a:pt x="8497" y="17161"/>
                      <a:pt x="8433" y="17161"/>
                    </a:cubicBezTo>
                    <a:cubicBezTo>
                      <a:pt x="8186" y="17161"/>
                      <a:pt x="7852" y="17059"/>
                      <a:pt x="7549" y="17059"/>
                    </a:cubicBezTo>
                    <a:cubicBezTo>
                      <a:pt x="7529" y="17059"/>
                      <a:pt x="7510" y="17060"/>
                      <a:pt x="7490" y="17061"/>
                    </a:cubicBezTo>
                    <a:cubicBezTo>
                      <a:pt x="7249" y="17073"/>
                      <a:pt x="7072" y="17135"/>
                      <a:pt x="6853" y="17193"/>
                    </a:cubicBezTo>
                    <a:cubicBezTo>
                      <a:pt x="5859" y="17459"/>
                      <a:pt x="4941" y="17901"/>
                      <a:pt x="4073" y="18416"/>
                    </a:cubicBezTo>
                    <a:cubicBezTo>
                      <a:pt x="3558" y="18721"/>
                      <a:pt x="3240" y="19307"/>
                      <a:pt x="2657" y="19584"/>
                    </a:cubicBezTo>
                    <a:cubicBezTo>
                      <a:pt x="2434" y="19690"/>
                      <a:pt x="2236" y="19792"/>
                      <a:pt x="1905" y="19792"/>
                    </a:cubicBezTo>
                    <a:cubicBezTo>
                      <a:pt x="1877" y="19792"/>
                      <a:pt x="1847" y="19791"/>
                      <a:pt x="1816" y="19789"/>
                    </a:cubicBezTo>
                    <a:cubicBezTo>
                      <a:pt x="2525" y="18616"/>
                      <a:pt x="3253" y="17588"/>
                      <a:pt x="4060" y="16617"/>
                    </a:cubicBezTo>
                    <a:cubicBezTo>
                      <a:pt x="4547" y="16033"/>
                      <a:pt x="4868" y="15329"/>
                      <a:pt x="5415" y="14785"/>
                    </a:cubicBezTo>
                    <a:cubicBezTo>
                      <a:pt x="6129" y="14077"/>
                      <a:pt x="6923" y="13550"/>
                      <a:pt x="7845" y="13108"/>
                    </a:cubicBezTo>
                    <a:cubicBezTo>
                      <a:pt x="8716" y="12693"/>
                      <a:pt x="9592" y="12727"/>
                      <a:pt x="10451" y="12721"/>
                    </a:cubicBezTo>
                    <a:cubicBezTo>
                      <a:pt x="10459" y="12721"/>
                      <a:pt x="10466" y="12721"/>
                      <a:pt x="10474" y="12721"/>
                    </a:cubicBezTo>
                    <a:close/>
                    <a:moveTo>
                      <a:pt x="33953" y="1062"/>
                    </a:moveTo>
                    <a:cubicBezTo>
                      <a:pt x="34174" y="1062"/>
                      <a:pt x="34372" y="1586"/>
                      <a:pt x="34372" y="1923"/>
                    </a:cubicBezTo>
                    <a:cubicBezTo>
                      <a:pt x="34378" y="4081"/>
                      <a:pt x="34082" y="6189"/>
                      <a:pt x="33609" y="8304"/>
                    </a:cubicBezTo>
                    <a:cubicBezTo>
                      <a:pt x="33306" y="9662"/>
                      <a:pt x="32716" y="10876"/>
                      <a:pt x="32251" y="12147"/>
                    </a:cubicBezTo>
                    <a:cubicBezTo>
                      <a:pt x="31911" y="13077"/>
                      <a:pt x="31203" y="13870"/>
                      <a:pt x="30804" y="14788"/>
                    </a:cubicBezTo>
                    <a:cubicBezTo>
                      <a:pt x="30406" y="15711"/>
                      <a:pt x="29597" y="16375"/>
                      <a:pt x="29311" y="17349"/>
                    </a:cubicBezTo>
                    <a:cubicBezTo>
                      <a:pt x="29296" y="17397"/>
                      <a:pt x="29263" y="17467"/>
                      <a:pt x="29224" y="17479"/>
                    </a:cubicBezTo>
                    <a:cubicBezTo>
                      <a:pt x="28410" y="17758"/>
                      <a:pt x="28340" y="18663"/>
                      <a:pt x="27804" y="19161"/>
                    </a:cubicBezTo>
                    <a:cubicBezTo>
                      <a:pt x="27163" y="19755"/>
                      <a:pt x="26754" y="20520"/>
                      <a:pt x="26352" y="21245"/>
                    </a:cubicBezTo>
                    <a:cubicBezTo>
                      <a:pt x="26054" y="21784"/>
                      <a:pt x="25596" y="21966"/>
                      <a:pt x="25187" y="22081"/>
                    </a:cubicBezTo>
                    <a:cubicBezTo>
                      <a:pt x="24692" y="22221"/>
                      <a:pt x="24822" y="22753"/>
                      <a:pt x="24318" y="22967"/>
                    </a:cubicBezTo>
                    <a:cubicBezTo>
                      <a:pt x="23762" y="23207"/>
                      <a:pt x="23877" y="23489"/>
                      <a:pt x="23300" y="23909"/>
                    </a:cubicBezTo>
                    <a:cubicBezTo>
                      <a:pt x="23169" y="24004"/>
                      <a:pt x="22630" y="24080"/>
                      <a:pt x="23056" y="24475"/>
                    </a:cubicBezTo>
                    <a:cubicBezTo>
                      <a:pt x="23037" y="24494"/>
                      <a:pt x="23019" y="24511"/>
                      <a:pt x="22998" y="24528"/>
                    </a:cubicBezTo>
                    <a:cubicBezTo>
                      <a:pt x="22352" y="24997"/>
                      <a:pt x="21665" y="25876"/>
                      <a:pt x="21064" y="25876"/>
                    </a:cubicBezTo>
                    <a:cubicBezTo>
                      <a:pt x="21045" y="25876"/>
                      <a:pt x="21026" y="25875"/>
                      <a:pt x="21007" y="25873"/>
                    </a:cubicBezTo>
                    <a:cubicBezTo>
                      <a:pt x="20139" y="25788"/>
                      <a:pt x="19322" y="25005"/>
                      <a:pt x="18540" y="24444"/>
                    </a:cubicBezTo>
                    <a:cubicBezTo>
                      <a:pt x="18444" y="24375"/>
                      <a:pt x="18372" y="23842"/>
                      <a:pt x="18722" y="23478"/>
                    </a:cubicBezTo>
                    <a:cubicBezTo>
                      <a:pt x="19542" y="22627"/>
                      <a:pt x="20250" y="21681"/>
                      <a:pt x="20628" y="20511"/>
                    </a:cubicBezTo>
                    <a:cubicBezTo>
                      <a:pt x="21001" y="19357"/>
                      <a:pt x="20586" y="18321"/>
                      <a:pt x="19534" y="17705"/>
                    </a:cubicBezTo>
                    <a:cubicBezTo>
                      <a:pt x="19263" y="17546"/>
                      <a:pt x="18865" y="17443"/>
                      <a:pt x="18733" y="17246"/>
                    </a:cubicBezTo>
                    <a:cubicBezTo>
                      <a:pt x="18580" y="17018"/>
                      <a:pt x="18408" y="16945"/>
                      <a:pt x="18242" y="16945"/>
                    </a:cubicBezTo>
                    <a:cubicBezTo>
                      <a:pt x="18030" y="16945"/>
                      <a:pt x="17830" y="17064"/>
                      <a:pt x="17694" y="17132"/>
                    </a:cubicBezTo>
                    <a:cubicBezTo>
                      <a:pt x="16536" y="17714"/>
                      <a:pt x="15662" y="18674"/>
                      <a:pt x="14827" y="19632"/>
                    </a:cubicBezTo>
                    <a:cubicBezTo>
                      <a:pt x="14478" y="20032"/>
                      <a:pt x="14159" y="20446"/>
                      <a:pt x="13596" y="20874"/>
                    </a:cubicBezTo>
                    <a:cubicBezTo>
                      <a:pt x="13570" y="20357"/>
                      <a:pt x="13235" y="20077"/>
                      <a:pt x="12960" y="19875"/>
                    </a:cubicBezTo>
                    <a:cubicBezTo>
                      <a:pt x="12193" y="19309"/>
                      <a:pt x="12551" y="18812"/>
                      <a:pt x="12937" y="18290"/>
                    </a:cubicBezTo>
                    <a:cubicBezTo>
                      <a:pt x="13240" y="17878"/>
                      <a:pt x="13318" y="17363"/>
                      <a:pt x="13476" y="16911"/>
                    </a:cubicBezTo>
                    <a:cubicBezTo>
                      <a:pt x="13966" y="15504"/>
                      <a:pt x="14869" y="14312"/>
                      <a:pt x="15412" y="12956"/>
                    </a:cubicBezTo>
                    <a:cubicBezTo>
                      <a:pt x="15804" y="11971"/>
                      <a:pt x="16421" y="11073"/>
                      <a:pt x="17039" y="10369"/>
                    </a:cubicBezTo>
                    <a:cubicBezTo>
                      <a:pt x="18062" y="9202"/>
                      <a:pt x="18748" y="7701"/>
                      <a:pt x="20172" y="6875"/>
                    </a:cubicBezTo>
                    <a:cubicBezTo>
                      <a:pt x="20620" y="6616"/>
                      <a:pt x="20785" y="6061"/>
                      <a:pt x="21231" y="5692"/>
                    </a:cubicBezTo>
                    <a:cubicBezTo>
                      <a:pt x="22396" y="4728"/>
                      <a:pt x="23600" y="3812"/>
                      <a:pt x="24896" y="3074"/>
                    </a:cubicBezTo>
                    <a:cubicBezTo>
                      <a:pt x="26956" y="1905"/>
                      <a:pt x="29198" y="1225"/>
                      <a:pt x="31609" y="1164"/>
                    </a:cubicBezTo>
                    <a:cubicBezTo>
                      <a:pt x="31729" y="1161"/>
                      <a:pt x="31849" y="1160"/>
                      <a:pt x="31969" y="1160"/>
                    </a:cubicBezTo>
                    <a:cubicBezTo>
                      <a:pt x="32164" y="1160"/>
                      <a:pt x="32360" y="1163"/>
                      <a:pt x="32557" y="1163"/>
                    </a:cubicBezTo>
                    <a:cubicBezTo>
                      <a:pt x="33012" y="1163"/>
                      <a:pt x="33470" y="1150"/>
                      <a:pt x="33928" y="1064"/>
                    </a:cubicBezTo>
                    <a:cubicBezTo>
                      <a:pt x="33937" y="1063"/>
                      <a:pt x="33945" y="1062"/>
                      <a:pt x="33953" y="1062"/>
                    </a:cubicBezTo>
                    <a:close/>
                    <a:moveTo>
                      <a:pt x="17792" y="18540"/>
                    </a:moveTo>
                    <a:cubicBezTo>
                      <a:pt x="18296" y="18540"/>
                      <a:pt x="19133" y="18874"/>
                      <a:pt x="19357" y="19218"/>
                    </a:cubicBezTo>
                    <a:cubicBezTo>
                      <a:pt x="19704" y="19757"/>
                      <a:pt x="19487" y="20177"/>
                      <a:pt x="19209" y="20741"/>
                    </a:cubicBezTo>
                    <a:cubicBezTo>
                      <a:pt x="18635" y="21913"/>
                      <a:pt x="17790" y="22841"/>
                      <a:pt x="16902" y="23719"/>
                    </a:cubicBezTo>
                    <a:cubicBezTo>
                      <a:pt x="15710" y="24898"/>
                      <a:pt x="14620" y="26219"/>
                      <a:pt x="13039" y="26945"/>
                    </a:cubicBezTo>
                    <a:cubicBezTo>
                      <a:pt x="12898" y="27011"/>
                      <a:pt x="12848" y="27284"/>
                      <a:pt x="12679" y="27284"/>
                    </a:cubicBezTo>
                    <a:cubicBezTo>
                      <a:pt x="12623" y="27284"/>
                      <a:pt x="12554" y="27254"/>
                      <a:pt x="12465" y="27179"/>
                    </a:cubicBezTo>
                    <a:cubicBezTo>
                      <a:pt x="12297" y="27037"/>
                      <a:pt x="12266" y="26875"/>
                      <a:pt x="12310" y="26670"/>
                    </a:cubicBezTo>
                    <a:lnTo>
                      <a:pt x="12310" y="26668"/>
                    </a:lnTo>
                    <a:cubicBezTo>
                      <a:pt x="12486" y="26237"/>
                      <a:pt x="12663" y="25805"/>
                      <a:pt x="12839" y="25374"/>
                    </a:cubicBezTo>
                    <a:cubicBezTo>
                      <a:pt x="13504" y="23716"/>
                      <a:pt x="14259" y="22101"/>
                      <a:pt x="15303" y="20643"/>
                    </a:cubicBezTo>
                    <a:cubicBezTo>
                      <a:pt x="15897" y="19814"/>
                      <a:pt x="16592" y="19068"/>
                      <a:pt x="17518" y="18592"/>
                    </a:cubicBezTo>
                    <a:cubicBezTo>
                      <a:pt x="17586" y="18556"/>
                      <a:pt x="17681" y="18540"/>
                      <a:pt x="17792" y="18540"/>
                    </a:cubicBezTo>
                    <a:close/>
                    <a:moveTo>
                      <a:pt x="26340" y="22991"/>
                    </a:moveTo>
                    <a:cubicBezTo>
                      <a:pt x="26395" y="22991"/>
                      <a:pt x="26460" y="23007"/>
                      <a:pt x="26537" y="23044"/>
                    </a:cubicBezTo>
                    <a:cubicBezTo>
                      <a:pt x="26839" y="23187"/>
                      <a:pt x="27152" y="23233"/>
                      <a:pt x="27295" y="23657"/>
                    </a:cubicBezTo>
                    <a:cubicBezTo>
                      <a:pt x="27468" y="24170"/>
                      <a:pt x="27808" y="24627"/>
                      <a:pt x="28087" y="25103"/>
                    </a:cubicBezTo>
                    <a:cubicBezTo>
                      <a:pt x="28362" y="25573"/>
                      <a:pt x="28331" y="26390"/>
                      <a:pt x="28502" y="26970"/>
                    </a:cubicBezTo>
                    <a:cubicBezTo>
                      <a:pt x="28764" y="27849"/>
                      <a:pt x="28222" y="28582"/>
                      <a:pt x="28314" y="29423"/>
                    </a:cubicBezTo>
                    <a:cubicBezTo>
                      <a:pt x="28361" y="29849"/>
                      <a:pt x="28096" y="30438"/>
                      <a:pt x="27852" y="30851"/>
                    </a:cubicBezTo>
                    <a:cubicBezTo>
                      <a:pt x="27096" y="32133"/>
                      <a:pt x="26480" y="33507"/>
                      <a:pt x="25277" y="34509"/>
                    </a:cubicBezTo>
                    <a:cubicBezTo>
                      <a:pt x="24758" y="34941"/>
                      <a:pt x="24171" y="35168"/>
                      <a:pt x="23625" y="35527"/>
                    </a:cubicBezTo>
                    <a:cubicBezTo>
                      <a:pt x="23684" y="34981"/>
                      <a:pt x="23796" y="34563"/>
                      <a:pt x="23714" y="34031"/>
                    </a:cubicBezTo>
                    <a:cubicBezTo>
                      <a:pt x="23653" y="33630"/>
                      <a:pt x="23885" y="33066"/>
                      <a:pt x="23866" y="32547"/>
                    </a:cubicBezTo>
                    <a:cubicBezTo>
                      <a:pt x="23857" y="32284"/>
                      <a:pt x="23636" y="31419"/>
                      <a:pt x="23689" y="31018"/>
                    </a:cubicBezTo>
                    <a:cubicBezTo>
                      <a:pt x="23768" y="30411"/>
                      <a:pt x="23487" y="29966"/>
                      <a:pt x="23359" y="29445"/>
                    </a:cubicBezTo>
                    <a:cubicBezTo>
                      <a:pt x="23137" y="28524"/>
                      <a:pt x="22543" y="27818"/>
                      <a:pt x="22130" y="27007"/>
                    </a:cubicBezTo>
                    <a:cubicBezTo>
                      <a:pt x="22057" y="26861"/>
                      <a:pt x="21906" y="26804"/>
                      <a:pt x="22098" y="26645"/>
                    </a:cubicBezTo>
                    <a:cubicBezTo>
                      <a:pt x="23059" y="25848"/>
                      <a:pt x="24000" y="25022"/>
                      <a:pt x="24982" y="24254"/>
                    </a:cubicBezTo>
                    <a:cubicBezTo>
                      <a:pt x="25318" y="23991"/>
                      <a:pt x="25634" y="23723"/>
                      <a:pt x="25912" y="23405"/>
                    </a:cubicBezTo>
                    <a:cubicBezTo>
                      <a:pt x="26045" y="23255"/>
                      <a:pt x="26114" y="22991"/>
                      <a:pt x="26340" y="22991"/>
                    </a:cubicBezTo>
                    <a:close/>
                    <a:moveTo>
                      <a:pt x="11744" y="20053"/>
                    </a:moveTo>
                    <a:cubicBezTo>
                      <a:pt x="11845" y="20053"/>
                      <a:pt x="11936" y="20123"/>
                      <a:pt x="12025" y="20292"/>
                    </a:cubicBezTo>
                    <a:cubicBezTo>
                      <a:pt x="12149" y="20527"/>
                      <a:pt x="12364" y="20660"/>
                      <a:pt x="12565" y="20827"/>
                    </a:cubicBezTo>
                    <a:cubicBezTo>
                      <a:pt x="13226" y="21373"/>
                      <a:pt x="13400" y="22107"/>
                      <a:pt x="12949" y="22820"/>
                    </a:cubicBezTo>
                    <a:cubicBezTo>
                      <a:pt x="11977" y="24360"/>
                      <a:pt x="11593" y="26096"/>
                      <a:pt x="11151" y="27818"/>
                    </a:cubicBezTo>
                    <a:cubicBezTo>
                      <a:pt x="11014" y="28347"/>
                      <a:pt x="11431" y="28834"/>
                      <a:pt x="11937" y="28834"/>
                    </a:cubicBezTo>
                    <a:cubicBezTo>
                      <a:pt x="12024" y="28834"/>
                      <a:pt x="12114" y="28820"/>
                      <a:pt x="12204" y="28789"/>
                    </a:cubicBezTo>
                    <a:cubicBezTo>
                      <a:pt x="13450" y="28361"/>
                      <a:pt x="14564" y="27714"/>
                      <a:pt x="15446" y="26704"/>
                    </a:cubicBezTo>
                    <a:cubicBezTo>
                      <a:pt x="15892" y="26194"/>
                      <a:pt x="16507" y="25862"/>
                      <a:pt x="16935" y="25315"/>
                    </a:cubicBezTo>
                    <a:cubicBezTo>
                      <a:pt x="16992" y="25241"/>
                      <a:pt x="17079" y="25213"/>
                      <a:pt x="17177" y="25213"/>
                    </a:cubicBezTo>
                    <a:cubicBezTo>
                      <a:pt x="17347" y="25213"/>
                      <a:pt x="17551" y="25295"/>
                      <a:pt x="17695" y="25354"/>
                    </a:cubicBezTo>
                    <a:cubicBezTo>
                      <a:pt x="18302" y="25596"/>
                      <a:pt x="18783" y="26066"/>
                      <a:pt x="19217" y="26524"/>
                    </a:cubicBezTo>
                    <a:cubicBezTo>
                      <a:pt x="19515" y="26838"/>
                      <a:pt x="19982" y="26853"/>
                      <a:pt x="20220" y="27309"/>
                    </a:cubicBezTo>
                    <a:cubicBezTo>
                      <a:pt x="20357" y="27572"/>
                      <a:pt x="20503" y="27681"/>
                      <a:pt x="20408" y="28031"/>
                    </a:cubicBezTo>
                    <a:cubicBezTo>
                      <a:pt x="20186" y="28846"/>
                      <a:pt x="20097" y="29699"/>
                      <a:pt x="19722" y="30472"/>
                    </a:cubicBezTo>
                    <a:cubicBezTo>
                      <a:pt x="19665" y="30592"/>
                      <a:pt x="19606" y="30732"/>
                      <a:pt x="19506" y="30808"/>
                    </a:cubicBezTo>
                    <a:cubicBezTo>
                      <a:pt x="18878" y="31284"/>
                      <a:pt x="18563" y="31971"/>
                      <a:pt x="18150" y="32611"/>
                    </a:cubicBezTo>
                    <a:cubicBezTo>
                      <a:pt x="17809" y="33140"/>
                      <a:pt x="17199" y="33530"/>
                      <a:pt x="16642" y="33874"/>
                    </a:cubicBezTo>
                    <a:cubicBezTo>
                      <a:pt x="16155" y="34171"/>
                      <a:pt x="15645" y="34428"/>
                      <a:pt x="15214" y="34807"/>
                    </a:cubicBezTo>
                    <a:cubicBezTo>
                      <a:pt x="14528" y="35409"/>
                      <a:pt x="13662" y="35650"/>
                      <a:pt x="12837" y="35932"/>
                    </a:cubicBezTo>
                    <a:cubicBezTo>
                      <a:pt x="12619" y="36006"/>
                      <a:pt x="12429" y="36041"/>
                      <a:pt x="12264" y="36041"/>
                    </a:cubicBezTo>
                    <a:cubicBezTo>
                      <a:pt x="11623" y="36041"/>
                      <a:pt x="11362" y="35518"/>
                      <a:pt x="11337" y="34750"/>
                    </a:cubicBezTo>
                    <a:cubicBezTo>
                      <a:pt x="11311" y="33869"/>
                      <a:pt x="11299" y="32992"/>
                      <a:pt x="11087" y="32135"/>
                    </a:cubicBezTo>
                    <a:cubicBezTo>
                      <a:pt x="10986" y="31721"/>
                      <a:pt x="11068" y="31172"/>
                      <a:pt x="10555" y="30977"/>
                    </a:cubicBezTo>
                    <a:cubicBezTo>
                      <a:pt x="10467" y="30944"/>
                      <a:pt x="10386" y="30929"/>
                      <a:pt x="10312" y="30929"/>
                    </a:cubicBezTo>
                    <a:cubicBezTo>
                      <a:pt x="9895" y="30929"/>
                      <a:pt x="9690" y="31401"/>
                      <a:pt x="9458" y="31640"/>
                    </a:cubicBezTo>
                    <a:cubicBezTo>
                      <a:pt x="8489" y="32639"/>
                      <a:pt x="7354" y="33483"/>
                      <a:pt x="6610" y="34698"/>
                    </a:cubicBezTo>
                    <a:cubicBezTo>
                      <a:pt x="6520" y="34843"/>
                      <a:pt x="6385" y="35137"/>
                      <a:pt x="6150" y="35137"/>
                    </a:cubicBezTo>
                    <a:cubicBezTo>
                      <a:pt x="6107" y="35137"/>
                      <a:pt x="6062" y="35127"/>
                      <a:pt x="6013" y="35106"/>
                    </a:cubicBezTo>
                    <a:cubicBezTo>
                      <a:pt x="5720" y="34978"/>
                      <a:pt x="5999" y="34659"/>
                      <a:pt x="5922" y="34459"/>
                    </a:cubicBezTo>
                    <a:cubicBezTo>
                      <a:pt x="5720" y="33927"/>
                      <a:pt x="5633" y="33388"/>
                      <a:pt x="5703" y="32822"/>
                    </a:cubicBezTo>
                    <a:cubicBezTo>
                      <a:pt x="5750" y="31702"/>
                      <a:pt x="5719" y="30562"/>
                      <a:pt x="5677" y="29459"/>
                    </a:cubicBezTo>
                    <a:cubicBezTo>
                      <a:pt x="5631" y="28249"/>
                      <a:pt x="6027" y="27177"/>
                      <a:pt x="6241" y="26076"/>
                    </a:cubicBezTo>
                    <a:cubicBezTo>
                      <a:pt x="6434" y="25080"/>
                      <a:pt x="6962" y="24102"/>
                      <a:pt x="7618" y="23196"/>
                    </a:cubicBezTo>
                    <a:cubicBezTo>
                      <a:pt x="8066" y="22577"/>
                      <a:pt x="8783" y="22233"/>
                      <a:pt x="9085" y="21524"/>
                    </a:cubicBezTo>
                    <a:cubicBezTo>
                      <a:pt x="9147" y="21376"/>
                      <a:pt x="9264" y="21281"/>
                      <a:pt x="9447" y="21249"/>
                    </a:cubicBezTo>
                    <a:cubicBezTo>
                      <a:pt x="10202" y="21113"/>
                      <a:pt x="10838" y="20726"/>
                      <a:pt x="11406" y="20233"/>
                    </a:cubicBezTo>
                    <a:cubicBezTo>
                      <a:pt x="11533" y="20122"/>
                      <a:pt x="11644" y="20053"/>
                      <a:pt x="11744" y="20053"/>
                    </a:cubicBezTo>
                    <a:close/>
                    <a:moveTo>
                      <a:pt x="32040" y="2"/>
                    </a:moveTo>
                    <a:cubicBezTo>
                      <a:pt x="31900" y="2"/>
                      <a:pt x="31761" y="4"/>
                      <a:pt x="31621" y="10"/>
                    </a:cubicBezTo>
                    <a:cubicBezTo>
                      <a:pt x="30714" y="47"/>
                      <a:pt x="29706" y="0"/>
                      <a:pt x="28933" y="378"/>
                    </a:cubicBezTo>
                    <a:cubicBezTo>
                      <a:pt x="27911" y="879"/>
                      <a:pt x="26797" y="1116"/>
                      <a:pt x="25763" y="1474"/>
                    </a:cubicBezTo>
                    <a:cubicBezTo>
                      <a:pt x="24808" y="1803"/>
                      <a:pt x="23996" y="2359"/>
                      <a:pt x="23263" y="2860"/>
                    </a:cubicBezTo>
                    <a:cubicBezTo>
                      <a:pt x="22084" y="3664"/>
                      <a:pt x="20850" y="4453"/>
                      <a:pt x="19865" y="5604"/>
                    </a:cubicBezTo>
                    <a:cubicBezTo>
                      <a:pt x="18988" y="6632"/>
                      <a:pt x="17870" y="7530"/>
                      <a:pt x="17109" y="8628"/>
                    </a:cubicBezTo>
                    <a:cubicBezTo>
                      <a:pt x="16165" y="9986"/>
                      <a:pt x="14962" y="11201"/>
                      <a:pt x="14380" y="12808"/>
                    </a:cubicBezTo>
                    <a:cubicBezTo>
                      <a:pt x="14274" y="13101"/>
                      <a:pt x="14136" y="13254"/>
                      <a:pt x="13967" y="13254"/>
                    </a:cubicBezTo>
                    <a:cubicBezTo>
                      <a:pt x="13825" y="13254"/>
                      <a:pt x="13661" y="13146"/>
                      <a:pt x="13476" y="12921"/>
                    </a:cubicBezTo>
                    <a:cubicBezTo>
                      <a:pt x="12974" y="12310"/>
                      <a:pt x="12364" y="11892"/>
                      <a:pt x="11563" y="11635"/>
                    </a:cubicBezTo>
                    <a:cubicBezTo>
                      <a:pt x="11281" y="11545"/>
                      <a:pt x="11004" y="11517"/>
                      <a:pt x="10731" y="11517"/>
                    </a:cubicBezTo>
                    <a:cubicBezTo>
                      <a:pt x="10307" y="11517"/>
                      <a:pt x="9890" y="11583"/>
                      <a:pt x="9473" y="11583"/>
                    </a:cubicBezTo>
                    <a:cubicBezTo>
                      <a:pt x="9347" y="11583"/>
                      <a:pt x="9221" y="11577"/>
                      <a:pt x="9094" y="11562"/>
                    </a:cubicBezTo>
                    <a:cubicBezTo>
                      <a:pt x="9002" y="11550"/>
                      <a:pt x="8912" y="11545"/>
                      <a:pt x="8823" y="11545"/>
                    </a:cubicBezTo>
                    <a:cubicBezTo>
                      <a:pt x="8065" y="11545"/>
                      <a:pt x="7422" y="11930"/>
                      <a:pt x="6779" y="12263"/>
                    </a:cubicBezTo>
                    <a:cubicBezTo>
                      <a:pt x="5803" y="12772"/>
                      <a:pt x="5020" y="13483"/>
                      <a:pt x="4337" y="14401"/>
                    </a:cubicBezTo>
                    <a:cubicBezTo>
                      <a:pt x="3586" y="15413"/>
                      <a:pt x="2778" y="16395"/>
                      <a:pt x="2058" y="17431"/>
                    </a:cubicBezTo>
                    <a:cubicBezTo>
                      <a:pt x="1357" y="18444"/>
                      <a:pt x="773" y="19568"/>
                      <a:pt x="442" y="20746"/>
                    </a:cubicBezTo>
                    <a:cubicBezTo>
                      <a:pt x="286" y="21300"/>
                      <a:pt x="0" y="21919"/>
                      <a:pt x="167" y="22575"/>
                    </a:cubicBezTo>
                    <a:cubicBezTo>
                      <a:pt x="239" y="22858"/>
                      <a:pt x="390" y="23056"/>
                      <a:pt x="561" y="23056"/>
                    </a:cubicBezTo>
                    <a:cubicBezTo>
                      <a:pt x="641" y="23056"/>
                      <a:pt x="726" y="23012"/>
                      <a:pt x="809" y="22913"/>
                    </a:cubicBezTo>
                    <a:cubicBezTo>
                      <a:pt x="1738" y="21795"/>
                      <a:pt x="2915" y="20944"/>
                      <a:pt x="3902" y="19908"/>
                    </a:cubicBezTo>
                    <a:cubicBezTo>
                      <a:pt x="4664" y="19108"/>
                      <a:pt x="5832" y="19116"/>
                      <a:pt x="6499" y="18271"/>
                    </a:cubicBezTo>
                    <a:cubicBezTo>
                      <a:pt x="6717" y="18363"/>
                      <a:pt x="6931" y="18399"/>
                      <a:pt x="7142" y="18399"/>
                    </a:cubicBezTo>
                    <a:cubicBezTo>
                      <a:pt x="7640" y="18399"/>
                      <a:pt x="8119" y="18195"/>
                      <a:pt x="8584" y="18046"/>
                    </a:cubicBezTo>
                    <a:cubicBezTo>
                      <a:pt x="8717" y="18003"/>
                      <a:pt x="8843" y="17984"/>
                      <a:pt x="8963" y="17984"/>
                    </a:cubicBezTo>
                    <a:cubicBezTo>
                      <a:pt x="9555" y="17984"/>
                      <a:pt x="10010" y="18429"/>
                      <a:pt x="10569" y="18523"/>
                    </a:cubicBezTo>
                    <a:cubicBezTo>
                      <a:pt x="10961" y="18590"/>
                      <a:pt x="10711" y="19136"/>
                      <a:pt x="10751" y="19461"/>
                    </a:cubicBezTo>
                    <a:cubicBezTo>
                      <a:pt x="10775" y="19658"/>
                      <a:pt x="10719" y="19715"/>
                      <a:pt x="10638" y="19715"/>
                    </a:cubicBezTo>
                    <a:cubicBezTo>
                      <a:pt x="10527" y="19715"/>
                      <a:pt x="10371" y="19607"/>
                      <a:pt x="10317" y="19607"/>
                    </a:cubicBezTo>
                    <a:cubicBezTo>
                      <a:pt x="10316" y="19607"/>
                      <a:pt x="10316" y="19607"/>
                      <a:pt x="10315" y="19607"/>
                    </a:cubicBezTo>
                    <a:cubicBezTo>
                      <a:pt x="9236" y="19649"/>
                      <a:pt x="8464" y="20324"/>
                      <a:pt x="7803" y="20997"/>
                    </a:cubicBezTo>
                    <a:cubicBezTo>
                      <a:pt x="6725" y="22092"/>
                      <a:pt x="5818" y="23330"/>
                      <a:pt x="5341" y="24861"/>
                    </a:cubicBezTo>
                    <a:cubicBezTo>
                      <a:pt x="4882" y="26337"/>
                      <a:pt x="4466" y="27799"/>
                      <a:pt x="4479" y="29358"/>
                    </a:cubicBezTo>
                    <a:cubicBezTo>
                      <a:pt x="4488" y="30369"/>
                      <a:pt x="4393" y="31393"/>
                      <a:pt x="4522" y="32388"/>
                    </a:cubicBezTo>
                    <a:cubicBezTo>
                      <a:pt x="4616" y="33094"/>
                      <a:pt x="4446" y="33815"/>
                      <a:pt x="4664" y="34495"/>
                    </a:cubicBezTo>
                    <a:cubicBezTo>
                      <a:pt x="4838" y="35041"/>
                      <a:pt x="4970" y="35594"/>
                      <a:pt x="4966" y="36162"/>
                    </a:cubicBezTo>
                    <a:cubicBezTo>
                      <a:pt x="4961" y="36725"/>
                      <a:pt x="5527" y="36898"/>
                      <a:pt x="5703" y="37337"/>
                    </a:cubicBezTo>
                    <a:cubicBezTo>
                      <a:pt x="5716" y="37368"/>
                      <a:pt x="5736" y="37383"/>
                      <a:pt x="5762" y="37383"/>
                    </a:cubicBezTo>
                    <a:cubicBezTo>
                      <a:pt x="5818" y="37383"/>
                      <a:pt x="5898" y="37308"/>
                      <a:pt x="5971" y="37181"/>
                    </a:cubicBezTo>
                    <a:cubicBezTo>
                      <a:pt x="6184" y="36809"/>
                      <a:pt x="6251" y="36350"/>
                      <a:pt x="6619" y="36055"/>
                    </a:cubicBezTo>
                    <a:cubicBezTo>
                      <a:pt x="7766" y="35140"/>
                      <a:pt x="8670" y="33998"/>
                      <a:pt x="9556" y="32846"/>
                    </a:cubicBezTo>
                    <a:cubicBezTo>
                      <a:pt x="9675" y="32689"/>
                      <a:pt x="9817" y="32627"/>
                      <a:pt x="9960" y="32627"/>
                    </a:cubicBezTo>
                    <a:cubicBezTo>
                      <a:pt x="10010" y="32627"/>
                      <a:pt x="10059" y="32634"/>
                      <a:pt x="10109" y="32648"/>
                    </a:cubicBezTo>
                    <a:cubicBezTo>
                      <a:pt x="10325" y="32707"/>
                      <a:pt x="10161" y="32903"/>
                      <a:pt x="10172" y="33043"/>
                    </a:cubicBezTo>
                    <a:cubicBezTo>
                      <a:pt x="10244" y="33977"/>
                      <a:pt x="10451" y="34896"/>
                      <a:pt x="10421" y="35840"/>
                    </a:cubicBezTo>
                    <a:cubicBezTo>
                      <a:pt x="10410" y="36187"/>
                      <a:pt x="10583" y="36439"/>
                      <a:pt x="10854" y="36674"/>
                    </a:cubicBezTo>
                    <a:cubicBezTo>
                      <a:pt x="11150" y="36931"/>
                      <a:pt x="11698" y="37069"/>
                      <a:pt x="12237" y="37069"/>
                    </a:cubicBezTo>
                    <a:cubicBezTo>
                      <a:pt x="12684" y="37069"/>
                      <a:pt x="13126" y="36974"/>
                      <a:pt x="13413" y="36772"/>
                    </a:cubicBezTo>
                    <a:cubicBezTo>
                      <a:pt x="13509" y="36705"/>
                      <a:pt x="13642" y="36648"/>
                      <a:pt x="13757" y="36648"/>
                    </a:cubicBezTo>
                    <a:cubicBezTo>
                      <a:pt x="13767" y="36648"/>
                      <a:pt x="13776" y="36648"/>
                      <a:pt x="13786" y="36649"/>
                    </a:cubicBezTo>
                    <a:cubicBezTo>
                      <a:pt x="13847" y="36655"/>
                      <a:pt x="13906" y="36658"/>
                      <a:pt x="13964" y="36658"/>
                    </a:cubicBezTo>
                    <a:cubicBezTo>
                      <a:pt x="14649" y="36658"/>
                      <a:pt x="15164" y="36253"/>
                      <a:pt x="15689" y="35871"/>
                    </a:cubicBezTo>
                    <a:cubicBezTo>
                      <a:pt x="15839" y="35762"/>
                      <a:pt x="15962" y="35549"/>
                      <a:pt x="16118" y="35527"/>
                    </a:cubicBezTo>
                    <a:cubicBezTo>
                      <a:pt x="17124" y="35384"/>
                      <a:pt x="17743" y="34627"/>
                      <a:pt x="18495" y="34082"/>
                    </a:cubicBezTo>
                    <a:cubicBezTo>
                      <a:pt x="18946" y="33756"/>
                      <a:pt x="19164" y="33245"/>
                      <a:pt x="19486" y="32816"/>
                    </a:cubicBezTo>
                    <a:cubicBezTo>
                      <a:pt x="19956" y="32191"/>
                      <a:pt x="20410" y="31586"/>
                      <a:pt x="20774" y="30876"/>
                    </a:cubicBezTo>
                    <a:cubicBezTo>
                      <a:pt x="21172" y="30103"/>
                      <a:pt x="21468" y="29303"/>
                      <a:pt x="21897" y="28504"/>
                    </a:cubicBezTo>
                    <a:cubicBezTo>
                      <a:pt x="22096" y="29260"/>
                      <a:pt x="22373" y="30008"/>
                      <a:pt x="22460" y="30777"/>
                    </a:cubicBezTo>
                    <a:cubicBezTo>
                      <a:pt x="22505" y="31180"/>
                      <a:pt x="23109" y="31278"/>
                      <a:pt x="22869" y="31724"/>
                    </a:cubicBezTo>
                    <a:cubicBezTo>
                      <a:pt x="22597" y="32236"/>
                      <a:pt x="22770" y="32720"/>
                      <a:pt x="22827" y="33241"/>
                    </a:cubicBezTo>
                    <a:cubicBezTo>
                      <a:pt x="22858" y="33519"/>
                      <a:pt x="23109" y="33791"/>
                      <a:pt x="22983" y="34026"/>
                    </a:cubicBezTo>
                    <a:cubicBezTo>
                      <a:pt x="22432" y="35056"/>
                      <a:pt x="22301" y="36321"/>
                      <a:pt x="21203" y="37057"/>
                    </a:cubicBezTo>
                    <a:cubicBezTo>
                      <a:pt x="20850" y="37293"/>
                      <a:pt x="20649" y="37864"/>
                      <a:pt x="20906" y="38256"/>
                    </a:cubicBezTo>
                    <a:cubicBezTo>
                      <a:pt x="21025" y="38438"/>
                      <a:pt x="21183" y="38504"/>
                      <a:pt x="21355" y="38504"/>
                    </a:cubicBezTo>
                    <a:cubicBezTo>
                      <a:pt x="21587" y="38504"/>
                      <a:pt x="21843" y="38383"/>
                      <a:pt x="22059" y="38267"/>
                    </a:cubicBezTo>
                    <a:cubicBezTo>
                      <a:pt x="22241" y="38169"/>
                      <a:pt x="22407" y="38054"/>
                      <a:pt x="22603" y="37964"/>
                    </a:cubicBezTo>
                    <a:cubicBezTo>
                      <a:pt x="23383" y="37610"/>
                      <a:pt x="24150" y="37046"/>
                      <a:pt x="24643" y="36484"/>
                    </a:cubicBezTo>
                    <a:cubicBezTo>
                      <a:pt x="25358" y="35664"/>
                      <a:pt x="26702" y="35445"/>
                      <a:pt x="26905" y="34165"/>
                    </a:cubicBezTo>
                    <a:cubicBezTo>
                      <a:pt x="27813" y="34068"/>
                      <a:pt x="27895" y="33200"/>
                      <a:pt x="28179" y="32626"/>
                    </a:cubicBezTo>
                    <a:cubicBezTo>
                      <a:pt x="28340" y="32298"/>
                      <a:pt x="28804" y="32385"/>
                      <a:pt x="28683" y="32286"/>
                    </a:cubicBezTo>
                    <a:cubicBezTo>
                      <a:pt x="28303" y="31973"/>
                      <a:pt x="28882" y="31764"/>
                      <a:pt x="28692" y="31525"/>
                    </a:cubicBezTo>
                    <a:cubicBezTo>
                      <a:pt x="29151" y="31377"/>
                      <a:pt x="28437" y="30870"/>
                      <a:pt x="28925" y="30744"/>
                    </a:cubicBezTo>
                    <a:cubicBezTo>
                      <a:pt x="29375" y="30626"/>
                      <a:pt x="29670" y="30486"/>
                      <a:pt x="29313" y="29947"/>
                    </a:cubicBezTo>
                    <a:cubicBezTo>
                      <a:pt x="29277" y="29893"/>
                      <a:pt x="29012" y="29361"/>
                      <a:pt x="29437" y="29216"/>
                    </a:cubicBezTo>
                    <a:cubicBezTo>
                      <a:pt x="29758" y="29106"/>
                      <a:pt x="29818" y="29092"/>
                      <a:pt x="29772" y="28826"/>
                    </a:cubicBezTo>
                    <a:cubicBezTo>
                      <a:pt x="29737" y="28631"/>
                      <a:pt x="29641" y="28434"/>
                      <a:pt x="29661" y="28247"/>
                    </a:cubicBezTo>
                    <a:cubicBezTo>
                      <a:pt x="29748" y="27371"/>
                      <a:pt x="29966" y="26567"/>
                      <a:pt x="29565" y="25631"/>
                    </a:cubicBezTo>
                    <a:cubicBezTo>
                      <a:pt x="29129" y="24610"/>
                      <a:pt x="28678" y="23636"/>
                      <a:pt x="28032" y="22736"/>
                    </a:cubicBezTo>
                    <a:cubicBezTo>
                      <a:pt x="27689" y="22253"/>
                      <a:pt x="27119" y="21721"/>
                      <a:pt x="27796" y="21095"/>
                    </a:cubicBezTo>
                    <a:cubicBezTo>
                      <a:pt x="28188" y="20730"/>
                      <a:pt x="28546" y="20385"/>
                      <a:pt x="28781" y="19875"/>
                    </a:cubicBezTo>
                    <a:cubicBezTo>
                      <a:pt x="29179" y="19013"/>
                      <a:pt x="30019" y="18417"/>
                      <a:pt x="30475" y="17640"/>
                    </a:cubicBezTo>
                    <a:cubicBezTo>
                      <a:pt x="31508" y="15879"/>
                      <a:pt x="32660" y="14188"/>
                      <a:pt x="33479" y="12284"/>
                    </a:cubicBezTo>
                    <a:cubicBezTo>
                      <a:pt x="34252" y="10481"/>
                      <a:pt x="34883" y="8642"/>
                      <a:pt x="35162" y="6738"/>
                    </a:cubicBezTo>
                    <a:cubicBezTo>
                      <a:pt x="35457" y="4720"/>
                      <a:pt x="35574" y="2651"/>
                      <a:pt x="35068" y="613"/>
                    </a:cubicBezTo>
                    <a:cubicBezTo>
                      <a:pt x="34970" y="218"/>
                      <a:pt x="34788" y="102"/>
                      <a:pt x="34415" y="94"/>
                    </a:cubicBezTo>
                    <a:cubicBezTo>
                      <a:pt x="33623" y="79"/>
                      <a:pt x="32830" y="2"/>
                      <a:pt x="3204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3"/>
              <p:cNvSpPr/>
              <p:nvPr/>
            </p:nvSpPr>
            <p:spPr>
              <a:xfrm>
                <a:off x="7216322" y="1897737"/>
                <a:ext cx="135534" cy="77631"/>
              </a:xfrm>
              <a:custGeom>
                <a:avLst/>
                <a:gdLst/>
                <a:ahLst/>
                <a:cxnLst/>
                <a:rect l="l" t="t" r="r" b="b"/>
                <a:pathLst>
                  <a:path w="10470" h="5997" extrusionOk="0">
                    <a:moveTo>
                      <a:pt x="72" y="1"/>
                    </a:moveTo>
                    <a:cubicBezTo>
                      <a:pt x="1" y="1178"/>
                      <a:pt x="52" y="1167"/>
                      <a:pt x="842" y="1889"/>
                    </a:cubicBezTo>
                    <a:cubicBezTo>
                      <a:pt x="1259" y="2270"/>
                      <a:pt x="1771" y="2331"/>
                      <a:pt x="2214" y="2581"/>
                    </a:cubicBezTo>
                    <a:cubicBezTo>
                      <a:pt x="2998" y="3023"/>
                      <a:pt x="3740" y="3529"/>
                      <a:pt x="4588" y="3865"/>
                    </a:cubicBezTo>
                    <a:cubicBezTo>
                      <a:pt x="4622" y="3878"/>
                      <a:pt x="4656" y="3883"/>
                      <a:pt x="4689" y="3883"/>
                    </a:cubicBezTo>
                    <a:cubicBezTo>
                      <a:pt x="4792" y="3883"/>
                      <a:pt x="4891" y="3836"/>
                      <a:pt x="4975" y="3836"/>
                    </a:cubicBezTo>
                    <a:cubicBezTo>
                      <a:pt x="5036" y="3836"/>
                      <a:pt x="5089" y="3860"/>
                      <a:pt x="5130" y="3944"/>
                    </a:cubicBezTo>
                    <a:cubicBezTo>
                      <a:pt x="5612" y="4932"/>
                      <a:pt x="6937" y="4677"/>
                      <a:pt x="7491" y="5554"/>
                    </a:cubicBezTo>
                    <a:cubicBezTo>
                      <a:pt x="7604" y="5533"/>
                      <a:pt x="7715" y="5524"/>
                      <a:pt x="7824" y="5524"/>
                    </a:cubicBezTo>
                    <a:cubicBezTo>
                      <a:pt x="8529" y="5524"/>
                      <a:pt x="9163" y="5906"/>
                      <a:pt x="9851" y="5990"/>
                    </a:cubicBezTo>
                    <a:cubicBezTo>
                      <a:pt x="9887" y="5994"/>
                      <a:pt x="9928" y="5997"/>
                      <a:pt x="9971" y="5997"/>
                    </a:cubicBezTo>
                    <a:cubicBezTo>
                      <a:pt x="10102" y="5997"/>
                      <a:pt x="10245" y="5972"/>
                      <a:pt x="10299" y="5903"/>
                    </a:cubicBezTo>
                    <a:cubicBezTo>
                      <a:pt x="10470" y="5682"/>
                      <a:pt x="10173" y="5599"/>
                      <a:pt x="10073" y="5500"/>
                    </a:cubicBezTo>
                    <a:cubicBezTo>
                      <a:pt x="9062" y="4485"/>
                      <a:pt x="7771" y="3874"/>
                      <a:pt x="6534" y="3233"/>
                    </a:cubicBezTo>
                    <a:cubicBezTo>
                      <a:pt x="5296" y="2591"/>
                      <a:pt x="4114" y="1852"/>
                      <a:pt x="2879" y="1206"/>
                    </a:cubicBezTo>
                    <a:cubicBezTo>
                      <a:pt x="1962" y="727"/>
                      <a:pt x="1122" y="155"/>
                      <a:pt x="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3"/>
              <p:cNvSpPr/>
              <p:nvPr/>
            </p:nvSpPr>
            <p:spPr>
              <a:xfrm>
                <a:off x="7228050" y="1828586"/>
                <a:ext cx="126913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3944" extrusionOk="0">
                    <a:moveTo>
                      <a:pt x="9273" y="0"/>
                    </a:moveTo>
                    <a:cubicBezTo>
                      <a:pt x="9200" y="0"/>
                      <a:pt x="9127" y="6"/>
                      <a:pt x="9063" y="18"/>
                    </a:cubicBezTo>
                    <a:cubicBezTo>
                      <a:pt x="7458" y="298"/>
                      <a:pt x="5827" y="469"/>
                      <a:pt x="4331" y="1208"/>
                    </a:cubicBezTo>
                    <a:cubicBezTo>
                      <a:pt x="3948" y="1398"/>
                      <a:pt x="3506" y="1465"/>
                      <a:pt x="3091" y="1587"/>
                    </a:cubicBezTo>
                    <a:cubicBezTo>
                      <a:pt x="2313" y="2063"/>
                      <a:pt x="1290" y="1955"/>
                      <a:pt x="580" y="2515"/>
                    </a:cubicBezTo>
                    <a:cubicBezTo>
                      <a:pt x="325" y="2717"/>
                      <a:pt x="257" y="3249"/>
                      <a:pt x="87" y="3625"/>
                    </a:cubicBezTo>
                    <a:cubicBezTo>
                      <a:pt x="1" y="3818"/>
                      <a:pt x="184" y="3943"/>
                      <a:pt x="368" y="3943"/>
                    </a:cubicBezTo>
                    <a:cubicBezTo>
                      <a:pt x="387" y="3943"/>
                      <a:pt x="405" y="3942"/>
                      <a:pt x="423" y="3939"/>
                    </a:cubicBezTo>
                    <a:cubicBezTo>
                      <a:pt x="1560" y="3784"/>
                      <a:pt x="2662" y="3481"/>
                      <a:pt x="3709" y="3015"/>
                    </a:cubicBezTo>
                    <a:cubicBezTo>
                      <a:pt x="4519" y="2658"/>
                      <a:pt x="5379" y="2427"/>
                      <a:pt x="6205" y="2135"/>
                    </a:cubicBezTo>
                    <a:cubicBezTo>
                      <a:pt x="7192" y="1787"/>
                      <a:pt x="8200" y="1486"/>
                      <a:pt x="9146" y="1035"/>
                    </a:cubicBezTo>
                    <a:cubicBezTo>
                      <a:pt x="9427" y="901"/>
                      <a:pt x="9777" y="567"/>
                      <a:pt x="9791" y="307"/>
                    </a:cubicBezTo>
                    <a:cubicBezTo>
                      <a:pt x="9803" y="80"/>
                      <a:pt x="9532" y="0"/>
                      <a:pt x="92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3"/>
              <p:cNvSpPr/>
              <p:nvPr/>
            </p:nvSpPr>
            <p:spPr>
              <a:xfrm>
                <a:off x="7194665" y="1932623"/>
                <a:ext cx="74913" cy="93968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7259" extrusionOk="0">
                    <a:moveTo>
                      <a:pt x="547" y="1"/>
                    </a:moveTo>
                    <a:cubicBezTo>
                      <a:pt x="149" y="1"/>
                      <a:pt x="1" y="282"/>
                      <a:pt x="53" y="537"/>
                    </a:cubicBezTo>
                    <a:cubicBezTo>
                      <a:pt x="127" y="915"/>
                      <a:pt x="180" y="1318"/>
                      <a:pt x="470" y="1689"/>
                    </a:cubicBezTo>
                    <a:cubicBezTo>
                      <a:pt x="1148" y="2556"/>
                      <a:pt x="1765" y="3450"/>
                      <a:pt x="2551" y="4248"/>
                    </a:cubicBezTo>
                    <a:cubicBezTo>
                      <a:pt x="3139" y="4844"/>
                      <a:pt x="3657" y="5538"/>
                      <a:pt x="4254" y="6145"/>
                    </a:cubicBezTo>
                    <a:cubicBezTo>
                      <a:pt x="4597" y="6493"/>
                      <a:pt x="4979" y="6803"/>
                      <a:pt x="5325" y="7146"/>
                    </a:cubicBezTo>
                    <a:cubicBezTo>
                      <a:pt x="5399" y="7220"/>
                      <a:pt x="5469" y="7259"/>
                      <a:pt x="5542" y="7259"/>
                    </a:cubicBezTo>
                    <a:cubicBezTo>
                      <a:pt x="5584" y="7259"/>
                      <a:pt x="5627" y="7246"/>
                      <a:pt x="5673" y="7220"/>
                    </a:cubicBezTo>
                    <a:cubicBezTo>
                      <a:pt x="5729" y="7187"/>
                      <a:pt x="5754" y="7098"/>
                      <a:pt x="5787" y="7044"/>
                    </a:cubicBezTo>
                    <a:cubicBezTo>
                      <a:pt x="5740" y="6980"/>
                      <a:pt x="5690" y="6941"/>
                      <a:pt x="5679" y="6893"/>
                    </a:cubicBezTo>
                    <a:cubicBezTo>
                      <a:pt x="5402" y="5605"/>
                      <a:pt x="4545" y="4640"/>
                      <a:pt x="3873" y="3564"/>
                    </a:cubicBezTo>
                    <a:cubicBezTo>
                      <a:pt x="3475" y="2923"/>
                      <a:pt x="2907" y="2439"/>
                      <a:pt x="2512" y="1786"/>
                    </a:cubicBezTo>
                    <a:cubicBezTo>
                      <a:pt x="2089" y="1086"/>
                      <a:pt x="1762" y="196"/>
                      <a:pt x="723" y="17"/>
                    </a:cubicBezTo>
                    <a:cubicBezTo>
                      <a:pt x="660" y="6"/>
                      <a:pt x="601" y="1"/>
                      <a:pt x="5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3"/>
              <p:cNvSpPr/>
              <p:nvPr/>
            </p:nvSpPr>
            <p:spPr>
              <a:xfrm>
                <a:off x="6868703" y="1711462"/>
                <a:ext cx="80634" cy="69592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5376" extrusionOk="0">
                    <a:moveTo>
                      <a:pt x="300" y="1"/>
                    </a:moveTo>
                    <a:cubicBezTo>
                      <a:pt x="231" y="1"/>
                      <a:pt x="170" y="25"/>
                      <a:pt x="121" y="104"/>
                    </a:cubicBezTo>
                    <a:cubicBezTo>
                      <a:pt x="0" y="305"/>
                      <a:pt x="246" y="342"/>
                      <a:pt x="324" y="446"/>
                    </a:cubicBezTo>
                    <a:cubicBezTo>
                      <a:pt x="1165" y="1560"/>
                      <a:pt x="2178" y="2509"/>
                      <a:pt x="3225" y="3420"/>
                    </a:cubicBezTo>
                    <a:cubicBezTo>
                      <a:pt x="3926" y="4029"/>
                      <a:pt x="4634" y="4632"/>
                      <a:pt x="5364" y="5203"/>
                    </a:cubicBezTo>
                    <a:cubicBezTo>
                      <a:pt x="5471" y="5286"/>
                      <a:pt x="5627" y="5376"/>
                      <a:pt x="5794" y="5376"/>
                    </a:cubicBezTo>
                    <a:cubicBezTo>
                      <a:pt x="5855" y="5376"/>
                      <a:pt x="5917" y="5364"/>
                      <a:pt x="5980" y="5335"/>
                    </a:cubicBezTo>
                    <a:cubicBezTo>
                      <a:pt x="6221" y="5227"/>
                      <a:pt x="6065" y="4939"/>
                      <a:pt x="6229" y="4791"/>
                    </a:cubicBezTo>
                    <a:cubicBezTo>
                      <a:pt x="6185" y="4631"/>
                      <a:pt x="6177" y="4457"/>
                      <a:pt x="6095" y="4326"/>
                    </a:cubicBezTo>
                    <a:cubicBezTo>
                      <a:pt x="5723" y="3728"/>
                      <a:pt x="5250" y="3201"/>
                      <a:pt x="4721" y="2752"/>
                    </a:cubicBezTo>
                    <a:cubicBezTo>
                      <a:pt x="4483" y="2548"/>
                      <a:pt x="4338" y="2137"/>
                      <a:pt x="3934" y="2137"/>
                    </a:cubicBezTo>
                    <a:cubicBezTo>
                      <a:pt x="3882" y="2137"/>
                      <a:pt x="3826" y="2144"/>
                      <a:pt x="3765" y="2159"/>
                    </a:cubicBezTo>
                    <a:cubicBezTo>
                      <a:pt x="3757" y="2161"/>
                      <a:pt x="3750" y="2162"/>
                      <a:pt x="3743" y="2162"/>
                    </a:cubicBezTo>
                    <a:cubicBezTo>
                      <a:pt x="3633" y="2162"/>
                      <a:pt x="3545" y="1952"/>
                      <a:pt x="3533" y="1787"/>
                    </a:cubicBezTo>
                    <a:cubicBezTo>
                      <a:pt x="3528" y="1720"/>
                      <a:pt x="3645" y="1591"/>
                      <a:pt x="3453" y="1591"/>
                    </a:cubicBezTo>
                    <a:cubicBezTo>
                      <a:pt x="3450" y="1591"/>
                      <a:pt x="3446" y="1591"/>
                      <a:pt x="3443" y="1591"/>
                    </a:cubicBezTo>
                    <a:cubicBezTo>
                      <a:pt x="3399" y="1592"/>
                      <a:pt x="3361" y="1593"/>
                      <a:pt x="3329" y="1593"/>
                    </a:cubicBezTo>
                    <a:cubicBezTo>
                      <a:pt x="3135" y="1593"/>
                      <a:pt x="3130" y="1572"/>
                      <a:pt x="3086" y="1478"/>
                    </a:cubicBezTo>
                    <a:cubicBezTo>
                      <a:pt x="3030" y="1361"/>
                      <a:pt x="2981" y="1156"/>
                      <a:pt x="2909" y="1148"/>
                    </a:cubicBezTo>
                    <a:cubicBezTo>
                      <a:pt x="1999" y="1037"/>
                      <a:pt x="1428" y="211"/>
                      <a:pt x="546" y="46"/>
                    </a:cubicBezTo>
                    <a:cubicBezTo>
                      <a:pt x="460" y="30"/>
                      <a:pt x="375" y="1"/>
                      <a:pt x="3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3"/>
              <p:cNvSpPr/>
              <p:nvPr/>
            </p:nvSpPr>
            <p:spPr>
              <a:xfrm>
                <a:off x="6936844" y="1668317"/>
                <a:ext cx="42097" cy="94965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73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4" y="2469"/>
                      <a:pt x="1022" y="4579"/>
                      <a:pt x="1823" y="6730"/>
                    </a:cubicBezTo>
                    <a:cubicBezTo>
                      <a:pt x="1938" y="7039"/>
                      <a:pt x="2194" y="7335"/>
                      <a:pt x="2568" y="7335"/>
                    </a:cubicBezTo>
                    <a:cubicBezTo>
                      <a:pt x="2625" y="7335"/>
                      <a:pt x="2685" y="7328"/>
                      <a:pt x="2747" y="7314"/>
                    </a:cubicBezTo>
                    <a:cubicBezTo>
                      <a:pt x="3251" y="7195"/>
                      <a:pt x="3049" y="6800"/>
                      <a:pt x="3007" y="6478"/>
                    </a:cubicBezTo>
                    <a:cubicBezTo>
                      <a:pt x="2982" y="6276"/>
                      <a:pt x="2981" y="6083"/>
                      <a:pt x="2912" y="5873"/>
                    </a:cubicBezTo>
                    <a:cubicBezTo>
                      <a:pt x="2444" y="4429"/>
                      <a:pt x="1820" y="3045"/>
                      <a:pt x="1307" y="1618"/>
                    </a:cubicBezTo>
                    <a:cubicBezTo>
                      <a:pt x="1105" y="1052"/>
                      <a:pt x="879" y="228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3"/>
              <p:cNvSpPr/>
              <p:nvPr/>
            </p:nvSpPr>
            <p:spPr>
              <a:xfrm>
                <a:off x="6855085" y="1775370"/>
                <a:ext cx="80078" cy="38395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2966" extrusionOk="0">
                    <a:moveTo>
                      <a:pt x="392" y="0"/>
                    </a:moveTo>
                    <a:cubicBezTo>
                      <a:pt x="272" y="0"/>
                      <a:pt x="142" y="37"/>
                      <a:pt x="0" y="136"/>
                    </a:cubicBezTo>
                    <a:cubicBezTo>
                      <a:pt x="714" y="1056"/>
                      <a:pt x="1671" y="1638"/>
                      <a:pt x="2653" y="2007"/>
                    </a:cubicBezTo>
                    <a:cubicBezTo>
                      <a:pt x="3437" y="2303"/>
                      <a:pt x="4122" y="2926"/>
                      <a:pt x="5041" y="2926"/>
                    </a:cubicBezTo>
                    <a:cubicBezTo>
                      <a:pt x="5137" y="2926"/>
                      <a:pt x="5236" y="2919"/>
                      <a:pt x="5338" y="2905"/>
                    </a:cubicBezTo>
                    <a:cubicBezTo>
                      <a:pt x="5758" y="2844"/>
                      <a:pt x="6186" y="2965"/>
                      <a:pt x="6112" y="2394"/>
                    </a:cubicBezTo>
                    <a:cubicBezTo>
                      <a:pt x="6059" y="1978"/>
                      <a:pt x="5928" y="1505"/>
                      <a:pt x="5372" y="1505"/>
                    </a:cubicBezTo>
                    <a:cubicBezTo>
                      <a:pt x="5325" y="1505"/>
                      <a:pt x="5276" y="1508"/>
                      <a:pt x="5223" y="1515"/>
                    </a:cubicBezTo>
                    <a:cubicBezTo>
                      <a:pt x="5122" y="1528"/>
                      <a:pt x="5019" y="1556"/>
                      <a:pt x="4914" y="1556"/>
                    </a:cubicBezTo>
                    <a:cubicBezTo>
                      <a:pt x="4838" y="1556"/>
                      <a:pt x="4760" y="1542"/>
                      <a:pt x="4680" y="1495"/>
                    </a:cubicBezTo>
                    <a:cubicBezTo>
                      <a:pt x="3609" y="879"/>
                      <a:pt x="2438" y="529"/>
                      <a:pt x="1237" y="296"/>
                    </a:cubicBezTo>
                    <a:cubicBezTo>
                      <a:pt x="958" y="242"/>
                      <a:pt x="703" y="0"/>
                      <a:pt x="3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3"/>
              <p:cNvSpPr/>
              <p:nvPr/>
            </p:nvSpPr>
            <p:spPr>
              <a:xfrm>
                <a:off x="7047393" y="1780419"/>
                <a:ext cx="95379" cy="106952"/>
              </a:xfrm>
              <a:custGeom>
                <a:avLst/>
                <a:gdLst/>
                <a:ahLst/>
                <a:cxnLst/>
                <a:rect l="l" t="t" r="r" b="b"/>
                <a:pathLst>
                  <a:path w="7368" h="8262" extrusionOk="0">
                    <a:moveTo>
                      <a:pt x="4300" y="1162"/>
                    </a:moveTo>
                    <a:cubicBezTo>
                      <a:pt x="4674" y="1162"/>
                      <a:pt x="5021" y="1248"/>
                      <a:pt x="5252" y="1667"/>
                    </a:cubicBezTo>
                    <a:cubicBezTo>
                      <a:pt x="6117" y="3224"/>
                      <a:pt x="6640" y="4439"/>
                      <a:pt x="5257" y="6197"/>
                    </a:cubicBezTo>
                    <a:cubicBezTo>
                      <a:pt x="4748" y="6844"/>
                      <a:pt x="4183" y="7231"/>
                      <a:pt x="3454" y="7231"/>
                    </a:cubicBezTo>
                    <a:cubicBezTo>
                      <a:pt x="3402" y="7231"/>
                      <a:pt x="3348" y="7229"/>
                      <a:pt x="3294" y="7225"/>
                    </a:cubicBezTo>
                    <a:cubicBezTo>
                      <a:pt x="2247" y="7144"/>
                      <a:pt x="1707" y="6477"/>
                      <a:pt x="1321" y="5467"/>
                    </a:cubicBezTo>
                    <a:cubicBezTo>
                      <a:pt x="963" y="4537"/>
                      <a:pt x="1419" y="3605"/>
                      <a:pt x="1035" y="2734"/>
                    </a:cubicBezTo>
                    <a:cubicBezTo>
                      <a:pt x="1615" y="2505"/>
                      <a:pt x="1324" y="1748"/>
                      <a:pt x="1827" y="1452"/>
                    </a:cubicBezTo>
                    <a:cubicBezTo>
                      <a:pt x="2193" y="1238"/>
                      <a:pt x="2567" y="1174"/>
                      <a:pt x="2951" y="1174"/>
                    </a:cubicBezTo>
                    <a:cubicBezTo>
                      <a:pt x="3123" y="1174"/>
                      <a:pt x="3298" y="1187"/>
                      <a:pt x="3474" y="1205"/>
                    </a:cubicBezTo>
                    <a:cubicBezTo>
                      <a:pt x="3482" y="1205"/>
                      <a:pt x="3489" y="1205"/>
                      <a:pt x="3497" y="1205"/>
                    </a:cubicBezTo>
                    <a:cubicBezTo>
                      <a:pt x="3758" y="1205"/>
                      <a:pt x="4036" y="1162"/>
                      <a:pt x="4300" y="1162"/>
                    </a:cubicBezTo>
                    <a:close/>
                    <a:moveTo>
                      <a:pt x="3989" y="1"/>
                    </a:moveTo>
                    <a:cubicBezTo>
                      <a:pt x="3782" y="1"/>
                      <a:pt x="3565" y="18"/>
                      <a:pt x="3337" y="52"/>
                    </a:cubicBezTo>
                    <a:cubicBezTo>
                      <a:pt x="2410" y="192"/>
                      <a:pt x="1436" y="509"/>
                      <a:pt x="890" y="1359"/>
                    </a:cubicBezTo>
                    <a:cubicBezTo>
                      <a:pt x="1" y="2745"/>
                      <a:pt x="83" y="4277"/>
                      <a:pt x="450" y="5812"/>
                    </a:cubicBezTo>
                    <a:cubicBezTo>
                      <a:pt x="815" y="7343"/>
                      <a:pt x="2291" y="8262"/>
                      <a:pt x="3537" y="8262"/>
                    </a:cubicBezTo>
                    <a:cubicBezTo>
                      <a:pt x="3800" y="8262"/>
                      <a:pt x="4052" y="8221"/>
                      <a:pt x="4282" y="8137"/>
                    </a:cubicBezTo>
                    <a:cubicBezTo>
                      <a:pt x="4888" y="7912"/>
                      <a:pt x="5344" y="7203"/>
                      <a:pt x="5882" y="6950"/>
                    </a:cubicBezTo>
                    <a:cubicBezTo>
                      <a:pt x="6640" y="6593"/>
                      <a:pt x="6240" y="5508"/>
                      <a:pt x="7124" y="5420"/>
                    </a:cubicBezTo>
                    <a:cubicBezTo>
                      <a:pt x="6908" y="4887"/>
                      <a:pt x="7368" y="4417"/>
                      <a:pt x="7251" y="3803"/>
                    </a:cubicBezTo>
                    <a:cubicBezTo>
                      <a:pt x="7315" y="3496"/>
                      <a:pt x="7124" y="3148"/>
                      <a:pt x="7027" y="2784"/>
                    </a:cubicBezTo>
                    <a:cubicBezTo>
                      <a:pt x="6546" y="956"/>
                      <a:pt x="5542" y="1"/>
                      <a:pt x="39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9" name="Google Shape;919;p33"/>
          <p:cNvGrpSpPr/>
          <p:nvPr/>
        </p:nvGrpSpPr>
        <p:grpSpPr>
          <a:xfrm>
            <a:off x="6044102" y="995553"/>
            <a:ext cx="387677" cy="206770"/>
            <a:chOff x="6337825" y="1371895"/>
            <a:chExt cx="387677" cy="206770"/>
          </a:xfrm>
        </p:grpSpPr>
        <p:sp>
          <p:nvSpPr>
            <p:cNvPr id="920" name="Google Shape;920;p33"/>
            <p:cNvSpPr/>
            <p:nvPr/>
          </p:nvSpPr>
          <p:spPr>
            <a:xfrm>
              <a:off x="6337825" y="1371895"/>
              <a:ext cx="387677" cy="206770"/>
            </a:xfrm>
            <a:custGeom>
              <a:avLst/>
              <a:gdLst/>
              <a:ahLst/>
              <a:cxnLst/>
              <a:rect l="l" t="t" r="r" b="b"/>
              <a:pathLst>
                <a:path w="29948" h="15973" extrusionOk="0">
                  <a:moveTo>
                    <a:pt x="2496" y="1"/>
                  </a:moveTo>
                  <a:cubicBezTo>
                    <a:pt x="1817" y="1"/>
                    <a:pt x="1110" y="83"/>
                    <a:pt x="773" y="1087"/>
                  </a:cubicBezTo>
                  <a:cubicBezTo>
                    <a:pt x="549" y="1754"/>
                    <a:pt x="565" y="2417"/>
                    <a:pt x="378" y="3039"/>
                  </a:cubicBezTo>
                  <a:cubicBezTo>
                    <a:pt x="0" y="4291"/>
                    <a:pt x="47" y="5436"/>
                    <a:pt x="654" y="6586"/>
                  </a:cubicBezTo>
                  <a:cubicBezTo>
                    <a:pt x="1012" y="7264"/>
                    <a:pt x="1331" y="7870"/>
                    <a:pt x="2274" y="7870"/>
                  </a:cubicBezTo>
                  <a:cubicBezTo>
                    <a:pt x="2291" y="7870"/>
                    <a:pt x="2309" y="7870"/>
                    <a:pt x="2327" y="7869"/>
                  </a:cubicBezTo>
                  <a:cubicBezTo>
                    <a:pt x="2637" y="7861"/>
                    <a:pt x="2960" y="7800"/>
                    <a:pt x="3287" y="7800"/>
                  </a:cubicBezTo>
                  <a:cubicBezTo>
                    <a:pt x="3321" y="7800"/>
                    <a:pt x="3355" y="7801"/>
                    <a:pt x="3390" y="7802"/>
                  </a:cubicBezTo>
                  <a:cubicBezTo>
                    <a:pt x="4565" y="7853"/>
                    <a:pt x="5744" y="8021"/>
                    <a:pt x="6912" y="8021"/>
                  </a:cubicBezTo>
                  <a:cubicBezTo>
                    <a:pt x="7070" y="8021"/>
                    <a:pt x="7229" y="8018"/>
                    <a:pt x="7386" y="8011"/>
                  </a:cubicBezTo>
                  <a:cubicBezTo>
                    <a:pt x="7511" y="8005"/>
                    <a:pt x="7635" y="8003"/>
                    <a:pt x="7759" y="8003"/>
                  </a:cubicBezTo>
                  <a:cubicBezTo>
                    <a:pt x="9193" y="8003"/>
                    <a:pt x="10550" y="8350"/>
                    <a:pt x="11938" y="8597"/>
                  </a:cubicBezTo>
                  <a:cubicBezTo>
                    <a:pt x="12895" y="8767"/>
                    <a:pt x="13809" y="9053"/>
                    <a:pt x="14738" y="9313"/>
                  </a:cubicBezTo>
                  <a:cubicBezTo>
                    <a:pt x="15860" y="9626"/>
                    <a:pt x="16952" y="10021"/>
                    <a:pt x="18069" y="10341"/>
                  </a:cubicBezTo>
                  <a:cubicBezTo>
                    <a:pt x="18385" y="10433"/>
                    <a:pt x="18901" y="10550"/>
                    <a:pt x="18940" y="10736"/>
                  </a:cubicBezTo>
                  <a:cubicBezTo>
                    <a:pt x="19011" y="11079"/>
                    <a:pt x="18507" y="11178"/>
                    <a:pt x="18276" y="11413"/>
                  </a:cubicBezTo>
                  <a:cubicBezTo>
                    <a:pt x="18128" y="11564"/>
                    <a:pt x="18014" y="11749"/>
                    <a:pt x="17884" y="11919"/>
                  </a:cubicBezTo>
                  <a:cubicBezTo>
                    <a:pt x="17814" y="11996"/>
                    <a:pt x="17775" y="12113"/>
                    <a:pt x="17695" y="12161"/>
                  </a:cubicBezTo>
                  <a:cubicBezTo>
                    <a:pt x="17292" y="12412"/>
                    <a:pt x="16933" y="13099"/>
                    <a:pt x="16933" y="13583"/>
                  </a:cubicBezTo>
                  <a:cubicBezTo>
                    <a:pt x="16933" y="14434"/>
                    <a:pt x="18313" y="14860"/>
                    <a:pt x="18968" y="15014"/>
                  </a:cubicBezTo>
                  <a:cubicBezTo>
                    <a:pt x="20598" y="15400"/>
                    <a:pt x="22224" y="15897"/>
                    <a:pt x="23910" y="15897"/>
                  </a:cubicBezTo>
                  <a:cubicBezTo>
                    <a:pt x="24039" y="15897"/>
                    <a:pt x="24168" y="15895"/>
                    <a:pt x="24297" y="15888"/>
                  </a:cubicBezTo>
                  <a:cubicBezTo>
                    <a:pt x="24354" y="15886"/>
                    <a:pt x="24410" y="15885"/>
                    <a:pt x="24466" y="15885"/>
                  </a:cubicBezTo>
                  <a:cubicBezTo>
                    <a:pt x="24956" y="15885"/>
                    <a:pt x="25442" y="15972"/>
                    <a:pt x="25927" y="15972"/>
                  </a:cubicBezTo>
                  <a:cubicBezTo>
                    <a:pt x="26126" y="15972"/>
                    <a:pt x="26324" y="15958"/>
                    <a:pt x="26522" y="15916"/>
                  </a:cubicBezTo>
                  <a:cubicBezTo>
                    <a:pt x="27058" y="15805"/>
                    <a:pt x="27587" y="15674"/>
                    <a:pt x="28134" y="15674"/>
                  </a:cubicBezTo>
                  <a:cubicBezTo>
                    <a:pt x="28284" y="15674"/>
                    <a:pt x="28435" y="15684"/>
                    <a:pt x="28588" y="15706"/>
                  </a:cubicBezTo>
                  <a:cubicBezTo>
                    <a:pt x="28622" y="15711"/>
                    <a:pt x="28658" y="15714"/>
                    <a:pt x="28693" y="15714"/>
                  </a:cubicBezTo>
                  <a:cubicBezTo>
                    <a:pt x="29252" y="15714"/>
                    <a:pt x="29948" y="15120"/>
                    <a:pt x="29926" y="14641"/>
                  </a:cubicBezTo>
                  <a:cubicBezTo>
                    <a:pt x="29877" y="13583"/>
                    <a:pt x="29615" y="12561"/>
                    <a:pt x="29398" y="11533"/>
                  </a:cubicBezTo>
                  <a:cubicBezTo>
                    <a:pt x="29263" y="10893"/>
                    <a:pt x="28910" y="10335"/>
                    <a:pt x="28678" y="9733"/>
                  </a:cubicBezTo>
                  <a:cubicBezTo>
                    <a:pt x="28191" y="8468"/>
                    <a:pt x="27483" y="7289"/>
                    <a:pt x="26897" y="6060"/>
                  </a:cubicBezTo>
                  <a:cubicBezTo>
                    <a:pt x="26578" y="5391"/>
                    <a:pt x="26230" y="4744"/>
                    <a:pt x="25777" y="4158"/>
                  </a:cubicBezTo>
                  <a:cubicBezTo>
                    <a:pt x="25526" y="3834"/>
                    <a:pt x="25169" y="3477"/>
                    <a:pt x="24809" y="3477"/>
                  </a:cubicBezTo>
                  <a:cubicBezTo>
                    <a:pt x="24739" y="3477"/>
                    <a:pt x="24668" y="3491"/>
                    <a:pt x="24598" y="3521"/>
                  </a:cubicBezTo>
                  <a:cubicBezTo>
                    <a:pt x="23633" y="3940"/>
                    <a:pt x="22754" y="4536"/>
                    <a:pt x="22507" y="5699"/>
                  </a:cubicBezTo>
                  <a:cubicBezTo>
                    <a:pt x="22432" y="6051"/>
                    <a:pt x="22232" y="6253"/>
                    <a:pt x="21990" y="6253"/>
                  </a:cubicBezTo>
                  <a:cubicBezTo>
                    <a:pt x="21847" y="6253"/>
                    <a:pt x="21690" y="6183"/>
                    <a:pt x="21535" y="6032"/>
                  </a:cubicBezTo>
                  <a:cubicBezTo>
                    <a:pt x="20875" y="5393"/>
                    <a:pt x="20019" y="5113"/>
                    <a:pt x="19276" y="4635"/>
                  </a:cubicBezTo>
                  <a:cubicBezTo>
                    <a:pt x="17582" y="3546"/>
                    <a:pt x="15686" y="2870"/>
                    <a:pt x="13800" y="2263"/>
                  </a:cubicBezTo>
                  <a:cubicBezTo>
                    <a:pt x="10253" y="1121"/>
                    <a:pt x="6672" y="6"/>
                    <a:pt x="2891" y="4"/>
                  </a:cubicBezTo>
                  <a:cubicBezTo>
                    <a:pt x="2762" y="4"/>
                    <a:pt x="2630" y="1"/>
                    <a:pt x="24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6337825" y="1371895"/>
              <a:ext cx="387677" cy="206770"/>
            </a:xfrm>
            <a:custGeom>
              <a:avLst/>
              <a:gdLst/>
              <a:ahLst/>
              <a:cxnLst/>
              <a:rect l="l" t="t" r="r" b="b"/>
              <a:pathLst>
                <a:path w="29948" h="15973" extrusionOk="0">
                  <a:moveTo>
                    <a:pt x="3015" y="937"/>
                  </a:moveTo>
                  <a:cubicBezTo>
                    <a:pt x="3050" y="937"/>
                    <a:pt x="3085" y="938"/>
                    <a:pt x="3119" y="941"/>
                  </a:cubicBezTo>
                  <a:cubicBezTo>
                    <a:pt x="4451" y="1028"/>
                    <a:pt x="5804" y="1039"/>
                    <a:pt x="7086" y="1420"/>
                  </a:cubicBezTo>
                  <a:cubicBezTo>
                    <a:pt x="8173" y="1743"/>
                    <a:pt x="9304" y="1855"/>
                    <a:pt x="10400" y="2159"/>
                  </a:cubicBezTo>
                  <a:cubicBezTo>
                    <a:pt x="11201" y="2382"/>
                    <a:pt x="11972" y="2891"/>
                    <a:pt x="12849" y="2891"/>
                  </a:cubicBezTo>
                  <a:cubicBezTo>
                    <a:pt x="12951" y="2891"/>
                    <a:pt x="13053" y="2884"/>
                    <a:pt x="13158" y="2870"/>
                  </a:cubicBezTo>
                  <a:cubicBezTo>
                    <a:pt x="13190" y="2865"/>
                    <a:pt x="13222" y="2863"/>
                    <a:pt x="13253" y="2863"/>
                  </a:cubicBezTo>
                  <a:cubicBezTo>
                    <a:pt x="13594" y="2863"/>
                    <a:pt x="13889" y="3108"/>
                    <a:pt x="14156" y="3234"/>
                  </a:cubicBezTo>
                  <a:cubicBezTo>
                    <a:pt x="16088" y="4126"/>
                    <a:pt x="18148" y="4743"/>
                    <a:pt x="19918" y="5993"/>
                  </a:cubicBezTo>
                  <a:cubicBezTo>
                    <a:pt x="20752" y="6583"/>
                    <a:pt x="21686" y="7040"/>
                    <a:pt x="22541" y="7616"/>
                  </a:cubicBezTo>
                  <a:cubicBezTo>
                    <a:pt x="22641" y="7683"/>
                    <a:pt x="22718" y="7735"/>
                    <a:pt x="22784" y="7735"/>
                  </a:cubicBezTo>
                  <a:cubicBezTo>
                    <a:pt x="22872" y="7735"/>
                    <a:pt x="22938" y="7641"/>
                    <a:pt x="23008" y="7365"/>
                  </a:cubicBezTo>
                  <a:cubicBezTo>
                    <a:pt x="23235" y="6469"/>
                    <a:pt x="23471" y="5497"/>
                    <a:pt x="24333" y="4893"/>
                  </a:cubicBezTo>
                  <a:cubicBezTo>
                    <a:pt x="24442" y="4818"/>
                    <a:pt x="24523" y="4788"/>
                    <a:pt x="24587" y="4788"/>
                  </a:cubicBezTo>
                  <a:cubicBezTo>
                    <a:pt x="24795" y="4788"/>
                    <a:pt x="24815" y="5109"/>
                    <a:pt x="24966" y="5225"/>
                  </a:cubicBezTo>
                  <a:cubicBezTo>
                    <a:pt x="25319" y="5275"/>
                    <a:pt x="25425" y="5488"/>
                    <a:pt x="25385" y="5841"/>
                  </a:cubicBezTo>
                  <a:cubicBezTo>
                    <a:pt x="25369" y="5990"/>
                    <a:pt x="25413" y="6124"/>
                    <a:pt x="25550" y="6124"/>
                  </a:cubicBezTo>
                  <a:cubicBezTo>
                    <a:pt x="25597" y="6124"/>
                    <a:pt x="25656" y="6108"/>
                    <a:pt x="25727" y="6071"/>
                  </a:cubicBezTo>
                  <a:cubicBezTo>
                    <a:pt x="25753" y="6057"/>
                    <a:pt x="25776" y="6052"/>
                    <a:pt x="25796" y="6052"/>
                  </a:cubicBezTo>
                  <a:cubicBezTo>
                    <a:pt x="25902" y="6052"/>
                    <a:pt x="25921" y="6220"/>
                    <a:pt x="25912" y="6242"/>
                  </a:cubicBezTo>
                  <a:cubicBezTo>
                    <a:pt x="25652" y="6891"/>
                    <a:pt x="26230" y="7301"/>
                    <a:pt x="26455" y="7735"/>
                  </a:cubicBezTo>
                  <a:cubicBezTo>
                    <a:pt x="26699" y="8207"/>
                    <a:pt x="26762" y="8899"/>
                    <a:pt x="27401" y="9132"/>
                  </a:cubicBezTo>
                  <a:cubicBezTo>
                    <a:pt x="27444" y="9151"/>
                    <a:pt x="27486" y="9174"/>
                    <a:pt x="27525" y="9199"/>
                  </a:cubicBezTo>
                  <a:cubicBezTo>
                    <a:pt x="27065" y="9851"/>
                    <a:pt x="28067" y="10134"/>
                    <a:pt x="27913" y="10741"/>
                  </a:cubicBezTo>
                  <a:cubicBezTo>
                    <a:pt x="27858" y="10957"/>
                    <a:pt x="27953" y="11231"/>
                    <a:pt x="28163" y="11460"/>
                  </a:cubicBezTo>
                  <a:cubicBezTo>
                    <a:pt x="28373" y="11688"/>
                    <a:pt x="28470" y="12020"/>
                    <a:pt x="28504" y="12374"/>
                  </a:cubicBezTo>
                  <a:cubicBezTo>
                    <a:pt x="28546" y="12802"/>
                    <a:pt x="28291" y="13317"/>
                    <a:pt x="28863" y="13653"/>
                  </a:cubicBezTo>
                  <a:cubicBezTo>
                    <a:pt x="29089" y="13785"/>
                    <a:pt x="28448" y="14723"/>
                    <a:pt x="28031" y="14751"/>
                  </a:cubicBezTo>
                  <a:cubicBezTo>
                    <a:pt x="27588" y="14782"/>
                    <a:pt x="27119" y="14810"/>
                    <a:pt x="26701" y="14866"/>
                  </a:cubicBezTo>
                  <a:cubicBezTo>
                    <a:pt x="26134" y="14942"/>
                    <a:pt x="25567" y="14977"/>
                    <a:pt x="25002" y="14977"/>
                  </a:cubicBezTo>
                  <a:cubicBezTo>
                    <a:pt x="24124" y="14977"/>
                    <a:pt x="23253" y="14894"/>
                    <a:pt x="22406" y="14754"/>
                  </a:cubicBezTo>
                  <a:cubicBezTo>
                    <a:pt x="21516" y="14610"/>
                    <a:pt x="20531" y="14548"/>
                    <a:pt x="19691" y="14076"/>
                  </a:cubicBezTo>
                  <a:cubicBezTo>
                    <a:pt x="19623" y="14036"/>
                    <a:pt x="19551" y="14001"/>
                    <a:pt x="19477" y="13973"/>
                  </a:cubicBezTo>
                  <a:cubicBezTo>
                    <a:pt x="18010" y="13466"/>
                    <a:pt x="17946" y="13119"/>
                    <a:pt x="19125" y="12017"/>
                  </a:cubicBezTo>
                  <a:cubicBezTo>
                    <a:pt x="19458" y="11705"/>
                    <a:pt x="19688" y="11261"/>
                    <a:pt x="20214" y="11197"/>
                  </a:cubicBezTo>
                  <a:cubicBezTo>
                    <a:pt x="20393" y="11175"/>
                    <a:pt x="20415" y="11036"/>
                    <a:pt x="20360" y="10898"/>
                  </a:cubicBezTo>
                  <a:cubicBezTo>
                    <a:pt x="20239" y="10587"/>
                    <a:pt x="20131" y="10254"/>
                    <a:pt x="19788" y="10109"/>
                  </a:cubicBezTo>
                  <a:cubicBezTo>
                    <a:pt x="18220" y="9448"/>
                    <a:pt x="16634" y="8818"/>
                    <a:pt x="14998" y="8359"/>
                  </a:cubicBezTo>
                  <a:cubicBezTo>
                    <a:pt x="14205" y="8137"/>
                    <a:pt x="13361" y="7981"/>
                    <a:pt x="12579" y="7759"/>
                  </a:cubicBezTo>
                  <a:cubicBezTo>
                    <a:pt x="11068" y="7328"/>
                    <a:pt x="9541" y="7253"/>
                    <a:pt x="8013" y="7076"/>
                  </a:cubicBezTo>
                  <a:cubicBezTo>
                    <a:pt x="6775" y="6931"/>
                    <a:pt x="5532" y="6927"/>
                    <a:pt x="4289" y="6917"/>
                  </a:cubicBezTo>
                  <a:cubicBezTo>
                    <a:pt x="3902" y="6914"/>
                    <a:pt x="3528" y="6824"/>
                    <a:pt x="3136" y="6824"/>
                  </a:cubicBezTo>
                  <a:cubicBezTo>
                    <a:pt x="2963" y="6824"/>
                    <a:pt x="2786" y="6842"/>
                    <a:pt x="2603" y="6892"/>
                  </a:cubicBezTo>
                  <a:cubicBezTo>
                    <a:pt x="2557" y="6905"/>
                    <a:pt x="2507" y="6911"/>
                    <a:pt x="2455" y="6911"/>
                  </a:cubicBezTo>
                  <a:cubicBezTo>
                    <a:pt x="2143" y="6911"/>
                    <a:pt x="1753" y="6687"/>
                    <a:pt x="1592" y="6287"/>
                  </a:cubicBezTo>
                  <a:cubicBezTo>
                    <a:pt x="1019" y="4865"/>
                    <a:pt x="1019" y="3422"/>
                    <a:pt x="1436" y="1972"/>
                  </a:cubicBezTo>
                  <a:cubicBezTo>
                    <a:pt x="1618" y="1344"/>
                    <a:pt x="2348" y="937"/>
                    <a:pt x="3015" y="937"/>
                  </a:cubicBezTo>
                  <a:close/>
                  <a:moveTo>
                    <a:pt x="2496" y="1"/>
                  </a:moveTo>
                  <a:cubicBezTo>
                    <a:pt x="1817" y="1"/>
                    <a:pt x="1110" y="83"/>
                    <a:pt x="773" y="1087"/>
                  </a:cubicBezTo>
                  <a:cubicBezTo>
                    <a:pt x="549" y="1754"/>
                    <a:pt x="565" y="2417"/>
                    <a:pt x="378" y="3039"/>
                  </a:cubicBezTo>
                  <a:cubicBezTo>
                    <a:pt x="0" y="4291"/>
                    <a:pt x="47" y="5436"/>
                    <a:pt x="654" y="6586"/>
                  </a:cubicBezTo>
                  <a:cubicBezTo>
                    <a:pt x="1012" y="7264"/>
                    <a:pt x="1331" y="7870"/>
                    <a:pt x="2274" y="7870"/>
                  </a:cubicBezTo>
                  <a:cubicBezTo>
                    <a:pt x="2291" y="7870"/>
                    <a:pt x="2309" y="7870"/>
                    <a:pt x="2327" y="7869"/>
                  </a:cubicBezTo>
                  <a:cubicBezTo>
                    <a:pt x="2637" y="7861"/>
                    <a:pt x="2960" y="7800"/>
                    <a:pt x="3287" y="7800"/>
                  </a:cubicBezTo>
                  <a:cubicBezTo>
                    <a:pt x="3321" y="7800"/>
                    <a:pt x="3355" y="7801"/>
                    <a:pt x="3390" y="7802"/>
                  </a:cubicBezTo>
                  <a:cubicBezTo>
                    <a:pt x="4565" y="7853"/>
                    <a:pt x="5744" y="8021"/>
                    <a:pt x="6912" y="8021"/>
                  </a:cubicBezTo>
                  <a:cubicBezTo>
                    <a:pt x="7070" y="8021"/>
                    <a:pt x="7229" y="8018"/>
                    <a:pt x="7386" y="8011"/>
                  </a:cubicBezTo>
                  <a:cubicBezTo>
                    <a:pt x="7511" y="8005"/>
                    <a:pt x="7635" y="8003"/>
                    <a:pt x="7759" y="8003"/>
                  </a:cubicBezTo>
                  <a:cubicBezTo>
                    <a:pt x="9193" y="8003"/>
                    <a:pt x="10550" y="8350"/>
                    <a:pt x="11938" y="8597"/>
                  </a:cubicBezTo>
                  <a:cubicBezTo>
                    <a:pt x="12895" y="8767"/>
                    <a:pt x="13809" y="9053"/>
                    <a:pt x="14738" y="9313"/>
                  </a:cubicBezTo>
                  <a:cubicBezTo>
                    <a:pt x="15860" y="9626"/>
                    <a:pt x="16952" y="10021"/>
                    <a:pt x="18069" y="10341"/>
                  </a:cubicBezTo>
                  <a:cubicBezTo>
                    <a:pt x="18385" y="10433"/>
                    <a:pt x="18901" y="10550"/>
                    <a:pt x="18940" y="10736"/>
                  </a:cubicBezTo>
                  <a:cubicBezTo>
                    <a:pt x="19011" y="11079"/>
                    <a:pt x="18507" y="11178"/>
                    <a:pt x="18276" y="11413"/>
                  </a:cubicBezTo>
                  <a:cubicBezTo>
                    <a:pt x="18128" y="11564"/>
                    <a:pt x="18014" y="11749"/>
                    <a:pt x="17884" y="11919"/>
                  </a:cubicBezTo>
                  <a:cubicBezTo>
                    <a:pt x="17814" y="11996"/>
                    <a:pt x="17775" y="12113"/>
                    <a:pt x="17695" y="12161"/>
                  </a:cubicBezTo>
                  <a:cubicBezTo>
                    <a:pt x="17292" y="12412"/>
                    <a:pt x="16933" y="13099"/>
                    <a:pt x="16933" y="13583"/>
                  </a:cubicBezTo>
                  <a:cubicBezTo>
                    <a:pt x="16933" y="14434"/>
                    <a:pt x="18313" y="14860"/>
                    <a:pt x="18968" y="15014"/>
                  </a:cubicBezTo>
                  <a:cubicBezTo>
                    <a:pt x="20598" y="15400"/>
                    <a:pt x="22224" y="15897"/>
                    <a:pt x="23910" y="15897"/>
                  </a:cubicBezTo>
                  <a:cubicBezTo>
                    <a:pt x="24039" y="15897"/>
                    <a:pt x="24168" y="15895"/>
                    <a:pt x="24297" y="15888"/>
                  </a:cubicBezTo>
                  <a:cubicBezTo>
                    <a:pt x="24354" y="15886"/>
                    <a:pt x="24410" y="15885"/>
                    <a:pt x="24466" y="15885"/>
                  </a:cubicBezTo>
                  <a:cubicBezTo>
                    <a:pt x="24956" y="15885"/>
                    <a:pt x="25442" y="15972"/>
                    <a:pt x="25927" y="15972"/>
                  </a:cubicBezTo>
                  <a:cubicBezTo>
                    <a:pt x="26126" y="15972"/>
                    <a:pt x="26324" y="15958"/>
                    <a:pt x="26522" y="15916"/>
                  </a:cubicBezTo>
                  <a:cubicBezTo>
                    <a:pt x="27058" y="15805"/>
                    <a:pt x="27587" y="15674"/>
                    <a:pt x="28134" y="15674"/>
                  </a:cubicBezTo>
                  <a:cubicBezTo>
                    <a:pt x="28284" y="15674"/>
                    <a:pt x="28435" y="15684"/>
                    <a:pt x="28588" y="15706"/>
                  </a:cubicBezTo>
                  <a:cubicBezTo>
                    <a:pt x="28622" y="15711"/>
                    <a:pt x="28658" y="15714"/>
                    <a:pt x="28693" y="15714"/>
                  </a:cubicBezTo>
                  <a:cubicBezTo>
                    <a:pt x="29252" y="15714"/>
                    <a:pt x="29948" y="15120"/>
                    <a:pt x="29926" y="14641"/>
                  </a:cubicBezTo>
                  <a:cubicBezTo>
                    <a:pt x="29877" y="13583"/>
                    <a:pt x="29615" y="12561"/>
                    <a:pt x="29398" y="11533"/>
                  </a:cubicBezTo>
                  <a:cubicBezTo>
                    <a:pt x="29263" y="10893"/>
                    <a:pt x="28910" y="10335"/>
                    <a:pt x="28678" y="9733"/>
                  </a:cubicBezTo>
                  <a:cubicBezTo>
                    <a:pt x="28191" y="8468"/>
                    <a:pt x="27483" y="7289"/>
                    <a:pt x="26897" y="6060"/>
                  </a:cubicBezTo>
                  <a:cubicBezTo>
                    <a:pt x="26578" y="5391"/>
                    <a:pt x="26230" y="4744"/>
                    <a:pt x="25777" y="4158"/>
                  </a:cubicBezTo>
                  <a:cubicBezTo>
                    <a:pt x="25526" y="3834"/>
                    <a:pt x="25169" y="3477"/>
                    <a:pt x="24809" y="3477"/>
                  </a:cubicBezTo>
                  <a:cubicBezTo>
                    <a:pt x="24739" y="3477"/>
                    <a:pt x="24668" y="3491"/>
                    <a:pt x="24598" y="3521"/>
                  </a:cubicBezTo>
                  <a:cubicBezTo>
                    <a:pt x="23633" y="3940"/>
                    <a:pt x="22754" y="4536"/>
                    <a:pt x="22507" y="5699"/>
                  </a:cubicBezTo>
                  <a:cubicBezTo>
                    <a:pt x="22432" y="6051"/>
                    <a:pt x="22232" y="6253"/>
                    <a:pt x="21990" y="6253"/>
                  </a:cubicBezTo>
                  <a:cubicBezTo>
                    <a:pt x="21847" y="6253"/>
                    <a:pt x="21690" y="6183"/>
                    <a:pt x="21535" y="6032"/>
                  </a:cubicBezTo>
                  <a:cubicBezTo>
                    <a:pt x="20875" y="5393"/>
                    <a:pt x="20019" y="5113"/>
                    <a:pt x="19276" y="4635"/>
                  </a:cubicBezTo>
                  <a:cubicBezTo>
                    <a:pt x="17582" y="3546"/>
                    <a:pt x="15686" y="2870"/>
                    <a:pt x="13800" y="2263"/>
                  </a:cubicBezTo>
                  <a:cubicBezTo>
                    <a:pt x="10253" y="1121"/>
                    <a:pt x="6672" y="6"/>
                    <a:pt x="2891" y="4"/>
                  </a:cubicBezTo>
                  <a:cubicBezTo>
                    <a:pt x="2762" y="4"/>
                    <a:pt x="2630" y="1"/>
                    <a:pt x="2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3"/>
          <p:cNvGrpSpPr/>
          <p:nvPr/>
        </p:nvGrpSpPr>
        <p:grpSpPr>
          <a:xfrm>
            <a:off x="4144935" y="2583249"/>
            <a:ext cx="1089135" cy="357219"/>
            <a:chOff x="5102934" y="3455089"/>
            <a:chExt cx="1089135" cy="357219"/>
          </a:xfrm>
        </p:grpSpPr>
        <p:sp>
          <p:nvSpPr>
            <p:cNvPr id="923" name="Google Shape;923;p33"/>
            <p:cNvSpPr/>
            <p:nvPr/>
          </p:nvSpPr>
          <p:spPr>
            <a:xfrm>
              <a:off x="5102934" y="3455089"/>
              <a:ext cx="1089135" cy="357219"/>
            </a:xfrm>
            <a:custGeom>
              <a:avLst/>
              <a:gdLst/>
              <a:ahLst/>
              <a:cxnLst/>
              <a:rect l="l" t="t" r="r" b="b"/>
              <a:pathLst>
                <a:path w="55174" h="18878" extrusionOk="0">
                  <a:moveTo>
                    <a:pt x="18263" y="1"/>
                  </a:moveTo>
                  <a:cubicBezTo>
                    <a:pt x="17272" y="1"/>
                    <a:pt x="16290" y="2"/>
                    <a:pt x="15334" y="2"/>
                  </a:cubicBezTo>
                  <a:cubicBezTo>
                    <a:pt x="13916" y="405"/>
                    <a:pt x="12540" y="284"/>
                    <a:pt x="11190" y="592"/>
                  </a:cubicBezTo>
                  <a:cubicBezTo>
                    <a:pt x="9924" y="881"/>
                    <a:pt x="8532" y="744"/>
                    <a:pt x="7343" y="1202"/>
                  </a:cubicBezTo>
                  <a:cubicBezTo>
                    <a:pt x="5660" y="1849"/>
                    <a:pt x="3851" y="2085"/>
                    <a:pt x="2261" y="3086"/>
                  </a:cubicBezTo>
                  <a:cubicBezTo>
                    <a:pt x="1069" y="3835"/>
                    <a:pt x="161" y="4783"/>
                    <a:pt x="200" y="6130"/>
                  </a:cubicBezTo>
                  <a:cubicBezTo>
                    <a:pt x="239" y="7496"/>
                    <a:pt x="1" y="8876"/>
                    <a:pt x="211" y="10204"/>
                  </a:cubicBezTo>
                  <a:cubicBezTo>
                    <a:pt x="523" y="12183"/>
                    <a:pt x="655" y="14230"/>
                    <a:pt x="1632" y="16044"/>
                  </a:cubicBezTo>
                  <a:cubicBezTo>
                    <a:pt x="1984" y="16697"/>
                    <a:pt x="2418" y="17474"/>
                    <a:pt x="3113" y="17533"/>
                  </a:cubicBezTo>
                  <a:cubicBezTo>
                    <a:pt x="4185" y="17621"/>
                    <a:pt x="5137" y="18280"/>
                    <a:pt x="6231" y="18280"/>
                  </a:cubicBezTo>
                  <a:cubicBezTo>
                    <a:pt x="6441" y="18280"/>
                    <a:pt x="6657" y="18256"/>
                    <a:pt x="6880" y="18198"/>
                  </a:cubicBezTo>
                  <a:cubicBezTo>
                    <a:pt x="7098" y="18142"/>
                    <a:pt x="7328" y="18120"/>
                    <a:pt x="7563" y="18120"/>
                  </a:cubicBezTo>
                  <a:cubicBezTo>
                    <a:pt x="8056" y="18120"/>
                    <a:pt x="8571" y="18219"/>
                    <a:pt x="9053" y="18314"/>
                  </a:cubicBezTo>
                  <a:cubicBezTo>
                    <a:pt x="10462" y="18585"/>
                    <a:pt x="11892" y="18721"/>
                    <a:pt x="13325" y="18721"/>
                  </a:cubicBezTo>
                  <a:cubicBezTo>
                    <a:pt x="13722" y="18721"/>
                    <a:pt x="14119" y="18711"/>
                    <a:pt x="14516" y="18690"/>
                  </a:cubicBezTo>
                  <a:cubicBezTo>
                    <a:pt x="15240" y="18652"/>
                    <a:pt x="15964" y="18640"/>
                    <a:pt x="16687" y="18640"/>
                  </a:cubicBezTo>
                  <a:cubicBezTo>
                    <a:pt x="18012" y="18640"/>
                    <a:pt x="19337" y="18681"/>
                    <a:pt x="20661" y="18681"/>
                  </a:cubicBezTo>
                  <a:cubicBezTo>
                    <a:pt x="21237" y="18681"/>
                    <a:pt x="21813" y="18673"/>
                    <a:pt x="22389" y="18651"/>
                  </a:cubicBezTo>
                  <a:cubicBezTo>
                    <a:pt x="23101" y="18624"/>
                    <a:pt x="23815" y="18612"/>
                    <a:pt x="24530" y="18612"/>
                  </a:cubicBezTo>
                  <a:cubicBezTo>
                    <a:pt x="26934" y="18612"/>
                    <a:pt x="29353" y="18743"/>
                    <a:pt x="31759" y="18842"/>
                  </a:cubicBezTo>
                  <a:cubicBezTo>
                    <a:pt x="32388" y="18869"/>
                    <a:pt x="33017" y="18878"/>
                    <a:pt x="33646" y="18878"/>
                  </a:cubicBezTo>
                  <a:cubicBezTo>
                    <a:pt x="34650" y="18878"/>
                    <a:pt x="35653" y="18855"/>
                    <a:pt x="36654" y="18846"/>
                  </a:cubicBezTo>
                  <a:cubicBezTo>
                    <a:pt x="38471" y="18828"/>
                    <a:pt x="40293" y="18740"/>
                    <a:pt x="42111" y="18615"/>
                  </a:cubicBezTo>
                  <a:cubicBezTo>
                    <a:pt x="44681" y="18440"/>
                    <a:pt x="47237" y="18303"/>
                    <a:pt x="49720" y="17519"/>
                  </a:cubicBezTo>
                  <a:cubicBezTo>
                    <a:pt x="50569" y="17250"/>
                    <a:pt x="51392" y="17248"/>
                    <a:pt x="52173" y="16459"/>
                  </a:cubicBezTo>
                  <a:cubicBezTo>
                    <a:pt x="53780" y="14837"/>
                    <a:pt x="54514" y="12937"/>
                    <a:pt x="54746" y="10738"/>
                  </a:cubicBezTo>
                  <a:cubicBezTo>
                    <a:pt x="54821" y="10049"/>
                    <a:pt x="54892" y="9361"/>
                    <a:pt x="54839" y="8652"/>
                  </a:cubicBezTo>
                  <a:cubicBezTo>
                    <a:pt x="54698" y="6777"/>
                    <a:pt x="55174" y="4910"/>
                    <a:pt x="54018" y="3064"/>
                  </a:cubicBezTo>
                  <a:cubicBezTo>
                    <a:pt x="53358" y="2009"/>
                    <a:pt x="52542" y="1426"/>
                    <a:pt x="51627" y="1191"/>
                  </a:cubicBezTo>
                  <a:cubicBezTo>
                    <a:pt x="50043" y="785"/>
                    <a:pt x="48369" y="601"/>
                    <a:pt x="46732" y="601"/>
                  </a:cubicBezTo>
                  <a:cubicBezTo>
                    <a:pt x="46712" y="601"/>
                    <a:pt x="46691" y="601"/>
                    <a:pt x="46671" y="601"/>
                  </a:cubicBezTo>
                  <a:cubicBezTo>
                    <a:pt x="46645" y="601"/>
                    <a:pt x="46619" y="602"/>
                    <a:pt x="46594" y="602"/>
                  </a:cubicBezTo>
                  <a:cubicBezTo>
                    <a:pt x="44033" y="602"/>
                    <a:pt x="41512" y="105"/>
                    <a:pt x="38953" y="105"/>
                  </a:cubicBezTo>
                  <a:cubicBezTo>
                    <a:pt x="38766" y="105"/>
                    <a:pt x="38580" y="107"/>
                    <a:pt x="38393" y="113"/>
                  </a:cubicBezTo>
                  <a:cubicBezTo>
                    <a:pt x="37733" y="133"/>
                    <a:pt x="37072" y="141"/>
                    <a:pt x="36411" y="141"/>
                  </a:cubicBezTo>
                  <a:cubicBezTo>
                    <a:pt x="34487" y="141"/>
                    <a:pt x="32560" y="75"/>
                    <a:pt x="30635" y="60"/>
                  </a:cubicBezTo>
                  <a:cubicBezTo>
                    <a:pt x="28738" y="48"/>
                    <a:pt x="26840" y="51"/>
                    <a:pt x="24942" y="41"/>
                  </a:cubicBezTo>
                  <a:cubicBezTo>
                    <a:pt x="23380" y="34"/>
                    <a:pt x="21818" y="10"/>
                    <a:pt x="20256" y="4"/>
                  </a:cubicBezTo>
                  <a:cubicBezTo>
                    <a:pt x="19590" y="2"/>
                    <a:pt x="18925" y="1"/>
                    <a:pt x="18263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5102934" y="3455089"/>
              <a:ext cx="1089135" cy="357219"/>
            </a:xfrm>
            <a:custGeom>
              <a:avLst/>
              <a:gdLst/>
              <a:ahLst/>
              <a:cxnLst/>
              <a:rect l="l" t="t" r="r" b="b"/>
              <a:pathLst>
                <a:path w="55174" h="18878" extrusionOk="0">
                  <a:moveTo>
                    <a:pt x="7927" y="2515"/>
                  </a:moveTo>
                  <a:cubicBezTo>
                    <a:pt x="7927" y="2515"/>
                    <a:pt x="7927" y="2515"/>
                    <a:pt x="7926" y="2515"/>
                  </a:cubicBezTo>
                  <a:lnTo>
                    <a:pt x="7928" y="2515"/>
                  </a:lnTo>
                  <a:cubicBezTo>
                    <a:pt x="7928" y="2515"/>
                    <a:pt x="7927" y="2515"/>
                    <a:pt x="7927" y="2515"/>
                  </a:cubicBezTo>
                  <a:close/>
                  <a:moveTo>
                    <a:pt x="18679" y="1367"/>
                  </a:moveTo>
                  <a:cubicBezTo>
                    <a:pt x="19172" y="1367"/>
                    <a:pt x="19666" y="1384"/>
                    <a:pt x="20160" y="1424"/>
                  </a:cubicBezTo>
                  <a:cubicBezTo>
                    <a:pt x="21359" y="1522"/>
                    <a:pt x="22563" y="1491"/>
                    <a:pt x="23767" y="1625"/>
                  </a:cubicBezTo>
                  <a:cubicBezTo>
                    <a:pt x="23888" y="1639"/>
                    <a:pt x="24009" y="1644"/>
                    <a:pt x="24132" y="1644"/>
                  </a:cubicBezTo>
                  <a:cubicBezTo>
                    <a:pt x="24725" y="1644"/>
                    <a:pt x="25340" y="1512"/>
                    <a:pt x="25955" y="1512"/>
                  </a:cubicBezTo>
                  <a:cubicBezTo>
                    <a:pt x="26146" y="1512"/>
                    <a:pt x="26336" y="1525"/>
                    <a:pt x="26525" y="1558"/>
                  </a:cubicBezTo>
                  <a:cubicBezTo>
                    <a:pt x="26855" y="1615"/>
                    <a:pt x="27185" y="1634"/>
                    <a:pt x="27515" y="1634"/>
                  </a:cubicBezTo>
                  <a:cubicBezTo>
                    <a:pt x="28190" y="1634"/>
                    <a:pt x="28865" y="1554"/>
                    <a:pt x="29542" y="1554"/>
                  </a:cubicBezTo>
                  <a:cubicBezTo>
                    <a:pt x="29697" y="1554"/>
                    <a:pt x="29853" y="1559"/>
                    <a:pt x="30008" y="1569"/>
                  </a:cubicBezTo>
                  <a:cubicBezTo>
                    <a:pt x="30145" y="1578"/>
                    <a:pt x="30282" y="1582"/>
                    <a:pt x="30419" y="1582"/>
                  </a:cubicBezTo>
                  <a:cubicBezTo>
                    <a:pt x="30986" y="1582"/>
                    <a:pt x="31556" y="1519"/>
                    <a:pt x="32126" y="1519"/>
                  </a:cubicBezTo>
                  <a:cubicBezTo>
                    <a:pt x="32421" y="1519"/>
                    <a:pt x="32717" y="1536"/>
                    <a:pt x="33012" y="1588"/>
                  </a:cubicBezTo>
                  <a:cubicBezTo>
                    <a:pt x="33652" y="1699"/>
                    <a:pt x="34293" y="1731"/>
                    <a:pt x="34936" y="1731"/>
                  </a:cubicBezTo>
                  <a:cubicBezTo>
                    <a:pt x="35783" y="1731"/>
                    <a:pt x="36632" y="1676"/>
                    <a:pt x="37478" y="1676"/>
                  </a:cubicBezTo>
                  <a:cubicBezTo>
                    <a:pt x="37575" y="1676"/>
                    <a:pt x="37672" y="1676"/>
                    <a:pt x="37769" y="1678"/>
                  </a:cubicBezTo>
                  <a:cubicBezTo>
                    <a:pt x="38915" y="1698"/>
                    <a:pt x="40055" y="1832"/>
                    <a:pt x="41208" y="1832"/>
                  </a:cubicBezTo>
                  <a:cubicBezTo>
                    <a:pt x="41416" y="1832"/>
                    <a:pt x="41624" y="1828"/>
                    <a:pt x="41833" y="1818"/>
                  </a:cubicBezTo>
                  <a:cubicBezTo>
                    <a:pt x="41957" y="1812"/>
                    <a:pt x="42082" y="1809"/>
                    <a:pt x="42209" y="1809"/>
                  </a:cubicBezTo>
                  <a:cubicBezTo>
                    <a:pt x="43164" y="1809"/>
                    <a:pt x="44163" y="1978"/>
                    <a:pt x="45140" y="2204"/>
                  </a:cubicBezTo>
                  <a:cubicBezTo>
                    <a:pt x="45682" y="2328"/>
                    <a:pt x="46267" y="2537"/>
                    <a:pt x="46901" y="2537"/>
                  </a:cubicBezTo>
                  <a:cubicBezTo>
                    <a:pt x="47113" y="2537"/>
                    <a:pt x="47331" y="2513"/>
                    <a:pt x="47554" y="2456"/>
                  </a:cubicBezTo>
                  <a:cubicBezTo>
                    <a:pt x="47795" y="2393"/>
                    <a:pt x="48049" y="2367"/>
                    <a:pt x="48309" y="2367"/>
                  </a:cubicBezTo>
                  <a:cubicBezTo>
                    <a:pt x="48905" y="2367"/>
                    <a:pt x="49534" y="2503"/>
                    <a:pt x="50112" y="2644"/>
                  </a:cubicBezTo>
                  <a:cubicBezTo>
                    <a:pt x="50820" y="2817"/>
                    <a:pt x="51532" y="2901"/>
                    <a:pt x="52232" y="3048"/>
                  </a:cubicBezTo>
                  <a:cubicBezTo>
                    <a:pt x="52898" y="3188"/>
                    <a:pt x="53725" y="5119"/>
                    <a:pt x="53652" y="5887"/>
                  </a:cubicBezTo>
                  <a:cubicBezTo>
                    <a:pt x="53486" y="7653"/>
                    <a:pt x="53354" y="9425"/>
                    <a:pt x="53150" y="11187"/>
                  </a:cubicBezTo>
                  <a:cubicBezTo>
                    <a:pt x="52952" y="12894"/>
                    <a:pt x="52174" y="14344"/>
                    <a:pt x="51042" y="15571"/>
                  </a:cubicBezTo>
                  <a:cubicBezTo>
                    <a:pt x="50751" y="15888"/>
                    <a:pt x="50197" y="15821"/>
                    <a:pt x="49774" y="15975"/>
                  </a:cubicBezTo>
                  <a:cubicBezTo>
                    <a:pt x="47606" y="16767"/>
                    <a:pt x="45275" y="16647"/>
                    <a:pt x="43026" y="16982"/>
                  </a:cubicBezTo>
                  <a:cubicBezTo>
                    <a:pt x="41626" y="17189"/>
                    <a:pt x="40234" y="17116"/>
                    <a:pt x="38851" y="17222"/>
                  </a:cubicBezTo>
                  <a:cubicBezTo>
                    <a:pt x="38395" y="17255"/>
                    <a:pt x="37883" y="17422"/>
                    <a:pt x="37377" y="17422"/>
                  </a:cubicBezTo>
                  <a:cubicBezTo>
                    <a:pt x="37044" y="17422"/>
                    <a:pt x="36714" y="17350"/>
                    <a:pt x="36404" y="17120"/>
                  </a:cubicBezTo>
                  <a:cubicBezTo>
                    <a:pt x="36371" y="17096"/>
                    <a:pt x="36319" y="17082"/>
                    <a:pt x="36271" y="17082"/>
                  </a:cubicBezTo>
                  <a:cubicBezTo>
                    <a:pt x="36248" y="17082"/>
                    <a:pt x="36227" y="17085"/>
                    <a:pt x="36209" y="17092"/>
                  </a:cubicBezTo>
                  <a:cubicBezTo>
                    <a:pt x="35582" y="17352"/>
                    <a:pt x="34940" y="17416"/>
                    <a:pt x="34294" y="17416"/>
                  </a:cubicBezTo>
                  <a:cubicBezTo>
                    <a:pt x="33676" y="17416"/>
                    <a:pt x="33054" y="17358"/>
                    <a:pt x="32439" y="17358"/>
                  </a:cubicBezTo>
                  <a:cubicBezTo>
                    <a:pt x="32291" y="17358"/>
                    <a:pt x="32143" y="17361"/>
                    <a:pt x="31995" y="17369"/>
                  </a:cubicBezTo>
                  <a:cubicBezTo>
                    <a:pt x="31820" y="17379"/>
                    <a:pt x="31644" y="17384"/>
                    <a:pt x="31468" y="17384"/>
                  </a:cubicBezTo>
                  <a:cubicBezTo>
                    <a:pt x="30490" y="17384"/>
                    <a:pt x="29488" y="17251"/>
                    <a:pt x="28498" y="17217"/>
                  </a:cubicBezTo>
                  <a:cubicBezTo>
                    <a:pt x="27243" y="17173"/>
                    <a:pt x="25987" y="17138"/>
                    <a:pt x="24733" y="17078"/>
                  </a:cubicBezTo>
                  <a:cubicBezTo>
                    <a:pt x="24460" y="17066"/>
                    <a:pt x="24187" y="17060"/>
                    <a:pt x="23913" y="17060"/>
                  </a:cubicBezTo>
                  <a:cubicBezTo>
                    <a:pt x="23079" y="17060"/>
                    <a:pt x="22244" y="17109"/>
                    <a:pt x="21425" y="17147"/>
                  </a:cubicBezTo>
                  <a:cubicBezTo>
                    <a:pt x="21323" y="17151"/>
                    <a:pt x="21222" y="17153"/>
                    <a:pt x="21121" y="17153"/>
                  </a:cubicBezTo>
                  <a:cubicBezTo>
                    <a:pt x="20449" y="17153"/>
                    <a:pt x="19781" y="17068"/>
                    <a:pt x="19108" y="17068"/>
                  </a:cubicBezTo>
                  <a:cubicBezTo>
                    <a:pt x="18789" y="17068"/>
                    <a:pt x="18469" y="17087"/>
                    <a:pt x="18147" y="17144"/>
                  </a:cubicBezTo>
                  <a:cubicBezTo>
                    <a:pt x="17726" y="17218"/>
                    <a:pt x="17296" y="17240"/>
                    <a:pt x="16863" y="17240"/>
                  </a:cubicBezTo>
                  <a:cubicBezTo>
                    <a:pt x="16333" y="17240"/>
                    <a:pt x="15797" y="17207"/>
                    <a:pt x="15269" y="17192"/>
                  </a:cubicBezTo>
                  <a:cubicBezTo>
                    <a:pt x="14023" y="17158"/>
                    <a:pt x="12778" y="17078"/>
                    <a:pt x="11534" y="17013"/>
                  </a:cubicBezTo>
                  <a:cubicBezTo>
                    <a:pt x="10132" y="16940"/>
                    <a:pt x="8723" y="16941"/>
                    <a:pt x="7337" y="16750"/>
                  </a:cubicBezTo>
                  <a:cubicBezTo>
                    <a:pt x="6873" y="16685"/>
                    <a:pt x="6381" y="16634"/>
                    <a:pt x="5929" y="16634"/>
                  </a:cubicBezTo>
                  <a:cubicBezTo>
                    <a:pt x="5762" y="16634"/>
                    <a:pt x="5601" y="16641"/>
                    <a:pt x="5448" y="16657"/>
                  </a:cubicBezTo>
                  <a:cubicBezTo>
                    <a:pt x="5361" y="16666"/>
                    <a:pt x="5277" y="16670"/>
                    <a:pt x="5195" y="16670"/>
                  </a:cubicBezTo>
                  <a:cubicBezTo>
                    <a:pt x="4049" y="16670"/>
                    <a:pt x="3344" y="15825"/>
                    <a:pt x="2443" y="15373"/>
                  </a:cubicBezTo>
                  <a:cubicBezTo>
                    <a:pt x="2140" y="15223"/>
                    <a:pt x="2202" y="14661"/>
                    <a:pt x="2152" y="14344"/>
                  </a:cubicBezTo>
                  <a:cubicBezTo>
                    <a:pt x="1763" y="11855"/>
                    <a:pt x="1449" y="9345"/>
                    <a:pt x="1608" y="6819"/>
                  </a:cubicBezTo>
                  <a:cubicBezTo>
                    <a:pt x="1743" y="4634"/>
                    <a:pt x="2138" y="4469"/>
                    <a:pt x="3748" y="3694"/>
                  </a:cubicBezTo>
                  <a:cubicBezTo>
                    <a:pt x="4916" y="3131"/>
                    <a:pt x="6259" y="3212"/>
                    <a:pt x="7331" y="2437"/>
                  </a:cubicBezTo>
                  <a:cubicBezTo>
                    <a:pt x="7378" y="2403"/>
                    <a:pt x="7423" y="2390"/>
                    <a:pt x="7470" y="2390"/>
                  </a:cubicBezTo>
                  <a:cubicBezTo>
                    <a:pt x="7591" y="2390"/>
                    <a:pt x="7724" y="2476"/>
                    <a:pt x="7927" y="2515"/>
                  </a:cubicBezTo>
                  <a:lnTo>
                    <a:pt x="7927" y="2515"/>
                  </a:lnTo>
                  <a:cubicBezTo>
                    <a:pt x="8470" y="2253"/>
                    <a:pt x="9213" y="2067"/>
                    <a:pt x="9852" y="1997"/>
                  </a:cubicBezTo>
                  <a:cubicBezTo>
                    <a:pt x="10776" y="1893"/>
                    <a:pt x="11742" y="1824"/>
                    <a:pt x="12691" y="1767"/>
                  </a:cubicBezTo>
                  <a:cubicBezTo>
                    <a:pt x="14687" y="1644"/>
                    <a:pt x="16681" y="1367"/>
                    <a:pt x="18679" y="1367"/>
                  </a:cubicBezTo>
                  <a:close/>
                  <a:moveTo>
                    <a:pt x="18263" y="1"/>
                  </a:moveTo>
                  <a:cubicBezTo>
                    <a:pt x="17272" y="1"/>
                    <a:pt x="16290" y="2"/>
                    <a:pt x="15334" y="2"/>
                  </a:cubicBezTo>
                  <a:cubicBezTo>
                    <a:pt x="13916" y="405"/>
                    <a:pt x="12540" y="284"/>
                    <a:pt x="11190" y="592"/>
                  </a:cubicBezTo>
                  <a:cubicBezTo>
                    <a:pt x="9924" y="881"/>
                    <a:pt x="8532" y="744"/>
                    <a:pt x="7343" y="1202"/>
                  </a:cubicBezTo>
                  <a:cubicBezTo>
                    <a:pt x="5660" y="1849"/>
                    <a:pt x="3851" y="2085"/>
                    <a:pt x="2261" y="3086"/>
                  </a:cubicBezTo>
                  <a:cubicBezTo>
                    <a:pt x="1069" y="3835"/>
                    <a:pt x="161" y="4783"/>
                    <a:pt x="200" y="6130"/>
                  </a:cubicBezTo>
                  <a:cubicBezTo>
                    <a:pt x="239" y="7496"/>
                    <a:pt x="1" y="8876"/>
                    <a:pt x="211" y="10204"/>
                  </a:cubicBezTo>
                  <a:cubicBezTo>
                    <a:pt x="523" y="12183"/>
                    <a:pt x="655" y="14230"/>
                    <a:pt x="1632" y="16044"/>
                  </a:cubicBezTo>
                  <a:cubicBezTo>
                    <a:pt x="1984" y="16697"/>
                    <a:pt x="2418" y="17474"/>
                    <a:pt x="3113" y="17533"/>
                  </a:cubicBezTo>
                  <a:cubicBezTo>
                    <a:pt x="4185" y="17621"/>
                    <a:pt x="5137" y="18280"/>
                    <a:pt x="6231" y="18280"/>
                  </a:cubicBezTo>
                  <a:cubicBezTo>
                    <a:pt x="6441" y="18280"/>
                    <a:pt x="6657" y="18256"/>
                    <a:pt x="6880" y="18198"/>
                  </a:cubicBezTo>
                  <a:cubicBezTo>
                    <a:pt x="7098" y="18142"/>
                    <a:pt x="7328" y="18120"/>
                    <a:pt x="7563" y="18120"/>
                  </a:cubicBezTo>
                  <a:cubicBezTo>
                    <a:pt x="8056" y="18120"/>
                    <a:pt x="8571" y="18219"/>
                    <a:pt x="9053" y="18314"/>
                  </a:cubicBezTo>
                  <a:cubicBezTo>
                    <a:pt x="10462" y="18585"/>
                    <a:pt x="11892" y="18721"/>
                    <a:pt x="13325" y="18721"/>
                  </a:cubicBezTo>
                  <a:cubicBezTo>
                    <a:pt x="13722" y="18721"/>
                    <a:pt x="14119" y="18711"/>
                    <a:pt x="14516" y="18690"/>
                  </a:cubicBezTo>
                  <a:cubicBezTo>
                    <a:pt x="15240" y="18652"/>
                    <a:pt x="15964" y="18640"/>
                    <a:pt x="16687" y="18640"/>
                  </a:cubicBezTo>
                  <a:cubicBezTo>
                    <a:pt x="18012" y="18640"/>
                    <a:pt x="19337" y="18681"/>
                    <a:pt x="20661" y="18681"/>
                  </a:cubicBezTo>
                  <a:cubicBezTo>
                    <a:pt x="21237" y="18681"/>
                    <a:pt x="21813" y="18673"/>
                    <a:pt x="22389" y="18651"/>
                  </a:cubicBezTo>
                  <a:cubicBezTo>
                    <a:pt x="23101" y="18624"/>
                    <a:pt x="23815" y="18612"/>
                    <a:pt x="24530" y="18612"/>
                  </a:cubicBezTo>
                  <a:cubicBezTo>
                    <a:pt x="26934" y="18612"/>
                    <a:pt x="29353" y="18743"/>
                    <a:pt x="31759" y="18842"/>
                  </a:cubicBezTo>
                  <a:cubicBezTo>
                    <a:pt x="32388" y="18869"/>
                    <a:pt x="33017" y="18878"/>
                    <a:pt x="33646" y="18878"/>
                  </a:cubicBezTo>
                  <a:cubicBezTo>
                    <a:pt x="34650" y="18878"/>
                    <a:pt x="35653" y="18855"/>
                    <a:pt x="36654" y="18846"/>
                  </a:cubicBezTo>
                  <a:cubicBezTo>
                    <a:pt x="38471" y="18828"/>
                    <a:pt x="40293" y="18740"/>
                    <a:pt x="42111" y="18615"/>
                  </a:cubicBezTo>
                  <a:cubicBezTo>
                    <a:pt x="44681" y="18440"/>
                    <a:pt x="47237" y="18303"/>
                    <a:pt x="49720" y="17519"/>
                  </a:cubicBezTo>
                  <a:cubicBezTo>
                    <a:pt x="50569" y="17250"/>
                    <a:pt x="51392" y="17248"/>
                    <a:pt x="52173" y="16459"/>
                  </a:cubicBezTo>
                  <a:cubicBezTo>
                    <a:pt x="53780" y="14837"/>
                    <a:pt x="54514" y="12937"/>
                    <a:pt x="54746" y="10738"/>
                  </a:cubicBezTo>
                  <a:cubicBezTo>
                    <a:pt x="54821" y="10049"/>
                    <a:pt x="54892" y="9361"/>
                    <a:pt x="54839" y="8652"/>
                  </a:cubicBezTo>
                  <a:cubicBezTo>
                    <a:pt x="54698" y="6777"/>
                    <a:pt x="55174" y="4910"/>
                    <a:pt x="54018" y="3064"/>
                  </a:cubicBezTo>
                  <a:cubicBezTo>
                    <a:pt x="53358" y="2009"/>
                    <a:pt x="52542" y="1426"/>
                    <a:pt x="51627" y="1191"/>
                  </a:cubicBezTo>
                  <a:cubicBezTo>
                    <a:pt x="50043" y="785"/>
                    <a:pt x="48369" y="601"/>
                    <a:pt x="46732" y="601"/>
                  </a:cubicBezTo>
                  <a:cubicBezTo>
                    <a:pt x="46712" y="601"/>
                    <a:pt x="46691" y="601"/>
                    <a:pt x="46671" y="601"/>
                  </a:cubicBezTo>
                  <a:cubicBezTo>
                    <a:pt x="46645" y="601"/>
                    <a:pt x="46619" y="602"/>
                    <a:pt x="46594" y="602"/>
                  </a:cubicBezTo>
                  <a:cubicBezTo>
                    <a:pt x="44033" y="602"/>
                    <a:pt x="41512" y="105"/>
                    <a:pt x="38953" y="105"/>
                  </a:cubicBezTo>
                  <a:cubicBezTo>
                    <a:pt x="38766" y="105"/>
                    <a:pt x="38580" y="107"/>
                    <a:pt x="38393" y="113"/>
                  </a:cubicBezTo>
                  <a:cubicBezTo>
                    <a:pt x="37733" y="133"/>
                    <a:pt x="37072" y="141"/>
                    <a:pt x="36411" y="141"/>
                  </a:cubicBezTo>
                  <a:cubicBezTo>
                    <a:pt x="34487" y="141"/>
                    <a:pt x="32560" y="75"/>
                    <a:pt x="30635" y="60"/>
                  </a:cubicBezTo>
                  <a:cubicBezTo>
                    <a:pt x="28738" y="48"/>
                    <a:pt x="26840" y="51"/>
                    <a:pt x="24942" y="41"/>
                  </a:cubicBezTo>
                  <a:cubicBezTo>
                    <a:pt x="23380" y="34"/>
                    <a:pt x="21818" y="10"/>
                    <a:pt x="20256" y="4"/>
                  </a:cubicBezTo>
                  <a:cubicBezTo>
                    <a:pt x="19590" y="2"/>
                    <a:pt x="18925" y="1"/>
                    <a:pt x="182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33"/>
          <p:cNvGrpSpPr/>
          <p:nvPr/>
        </p:nvGrpSpPr>
        <p:grpSpPr>
          <a:xfrm>
            <a:off x="4560044" y="1063568"/>
            <a:ext cx="246675" cy="389726"/>
            <a:chOff x="5514332" y="2048099"/>
            <a:chExt cx="246675" cy="389726"/>
          </a:xfrm>
        </p:grpSpPr>
        <p:sp>
          <p:nvSpPr>
            <p:cNvPr id="926" name="Google Shape;926;p33"/>
            <p:cNvSpPr/>
            <p:nvPr/>
          </p:nvSpPr>
          <p:spPr>
            <a:xfrm>
              <a:off x="5514332" y="2048099"/>
              <a:ext cx="246675" cy="389726"/>
            </a:xfrm>
            <a:custGeom>
              <a:avLst/>
              <a:gdLst/>
              <a:ahLst/>
              <a:cxnLst/>
              <a:rect l="l" t="t" r="r" b="b"/>
              <a:pathLst>
                <a:path w="19558" h="30900" extrusionOk="0">
                  <a:moveTo>
                    <a:pt x="5289" y="0"/>
                  </a:moveTo>
                  <a:cubicBezTo>
                    <a:pt x="5075" y="0"/>
                    <a:pt x="4835" y="53"/>
                    <a:pt x="4561" y="180"/>
                  </a:cubicBezTo>
                  <a:cubicBezTo>
                    <a:pt x="3922" y="475"/>
                    <a:pt x="3450" y="942"/>
                    <a:pt x="2870" y="1233"/>
                  </a:cubicBezTo>
                  <a:cubicBezTo>
                    <a:pt x="1700" y="1814"/>
                    <a:pt x="898" y="2636"/>
                    <a:pt x="479" y="3865"/>
                  </a:cubicBezTo>
                  <a:cubicBezTo>
                    <a:pt x="226" y="4604"/>
                    <a:pt x="0" y="5263"/>
                    <a:pt x="692" y="5963"/>
                  </a:cubicBezTo>
                  <a:cubicBezTo>
                    <a:pt x="935" y="6207"/>
                    <a:pt x="1235" y="6418"/>
                    <a:pt x="1470" y="6690"/>
                  </a:cubicBezTo>
                  <a:cubicBezTo>
                    <a:pt x="2343" y="7701"/>
                    <a:pt x="3111" y="8818"/>
                    <a:pt x="4060" y="9742"/>
                  </a:cubicBezTo>
                  <a:cubicBezTo>
                    <a:pt x="5188" y="10840"/>
                    <a:pt x="5918" y="12175"/>
                    <a:pt x="6756" y="13455"/>
                  </a:cubicBezTo>
                  <a:cubicBezTo>
                    <a:pt x="7288" y="14267"/>
                    <a:pt x="7708" y="15129"/>
                    <a:pt x="8156" y="15983"/>
                  </a:cubicBezTo>
                  <a:cubicBezTo>
                    <a:pt x="8698" y="17014"/>
                    <a:pt x="9160" y="18080"/>
                    <a:pt x="9692" y="19113"/>
                  </a:cubicBezTo>
                  <a:cubicBezTo>
                    <a:pt x="9843" y="19405"/>
                    <a:pt x="10112" y="19861"/>
                    <a:pt x="10003" y="20017"/>
                  </a:cubicBezTo>
                  <a:cubicBezTo>
                    <a:pt x="9938" y="20110"/>
                    <a:pt x="9850" y="20142"/>
                    <a:pt x="9749" y="20142"/>
                  </a:cubicBezTo>
                  <a:cubicBezTo>
                    <a:pt x="9540" y="20142"/>
                    <a:pt x="9277" y="20004"/>
                    <a:pt x="9054" y="20000"/>
                  </a:cubicBezTo>
                  <a:cubicBezTo>
                    <a:pt x="9043" y="19999"/>
                    <a:pt x="9033" y="19999"/>
                    <a:pt x="9022" y="19999"/>
                  </a:cubicBezTo>
                  <a:cubicBezTo>
                    <a:pt x="8821" y="19999"/>
                    <a:pt x="8620" y="20040"/>
                    <a:pt x="8418" y="20060"/>
                  </a:cubicBezTo>
                  <a:cubicBezTo>
                    <a:pt x="8333" y="20061"/>
                    <a:pt x="8244" y="20096"/>
                    <a:pt x="8163" y="20096"/>
                  </a:cubicBezTo>
                  <a:cubicBezTo>
                    <a:pt x="8144" y="20096"/>
                    <a:pt x="8126" y="20094"/>
                    <a:pt x="8108" y="20090"/>
                  </a:cubicBezTo>
                  <a:cubicBezTo>
                    <a:pt x="8019" y="20066"/>
                    <a:pt x="7919" y="20055"/>
                    <a:pt x="7812" y="20055"/>
                  </a:cubicBezTo>
                  <a:cubicBezTo>
                    <a:pt x="7374" y="20055"/>
                    <a:pt x="6835" y="20243"/>
                    <a:pt x="6551" y="20511"/>
                  </a:cubicBezTo>
                  <a:cubicBezTo>
                    <a:pt x="5933" y="21093"/>
                    <a:pt x="6569" y="22391"/>
                    <a:pt x="6906" y="22972"/>
                  </a:cubicBezTo>
                  <a:cubicBezTo>
                    <a:pt x="7808" y="24533"/>
                    <a:pt x="8612" y="26182"/>
                    <a:pt x="9925" y="27449"/>
                  </a:cubicBezTo>
                  <a:cubicBezTo>
                    <a:pt x="10465" y="27972"/>
                    <a:pt x="10813" y="28657"/>
                    <a:pt x="11432" y="29089"/>
                  </a:cubicBezTo>
                  <a:cubicBezTo>
                    <a:pt x="12003" y="29487"/>
                    <a:pt x="12590" y="29857"/>
                    <a:pt x="13002" y="30447"/>
                  </a:cubicBezTo>
                  <a:cubicBezTo>
                    <a:pt x="13203" y="30736"/>
                    <a:pt x="13657" y="30900"/>
                    <a:pt x="14061" y="30900"/>
                  </a:cubicBezTo>
                  <a:cubicBezTo>
                    <a:pt x="14319" y="30900"/>
                    <a:pt x="14557" y="30833"/>
                    <a:pt x="14696" y="30690"/>
                  </a:cubicBezTo>
                  <a:cubicBezTo>
                    <a:pt x="15430" y="29929"/>
                    <a:pt x="15995" y="29038"/>
                    <a:pt x="16594" y="28174"/>
                  </a:cubicBezTo>
                  <a:cubicBezTo>
                    <a:pt x="16967" y="27638"/>
                    <a:pt x="17131" y="26997"/>
                    <a:pt x="17411" y="26416"/>
                  </a:cubicBezTo>
                  <a:cubicBezTo>
                    <a:pt x="17996" y="25194"/>
                    <a:pt x="18369" y="23870"/>
                    <a:pt x="18860" y="22601"/>
                  </a:cubicBezTo>
                  <a:cubicBezTo>
                    <a:pt x="19130" y="21908"/>
                    <a:pt x="19360" y="21211"/>
                    <a:pt x="19476" y="20480"/>
                  </a:cubicBezTo>
                  <a:cubicBezTo>
                    <a:pt x="19553" y="19995"/>
                    <a:pt x="19557" y="19370"/>
                    <a:pt x="19130" y="19184"/>
                  </a:cubicBezTo>
                  <a:cubicBezTo>
                    <a:pt x="18589" y="18952"/>
                    <a:pt x="18026" y="18777"/>
                    <a:pt x="17457" y="18777"/>
                  </a:cubicBezTo>
                  <a:cubicBezTo>
                    <a:pt x="17009" y="18777"/>
                    <a:pt x="16558" y="18885"/>
                    <a:pt x="16112" y="19156"/>
                  </a:cubicBezTo>
                  <a:cubicBezTo>
                    <a:pt x="15958" y="19250"/>
                    <a:pt x="15811" y="19295"/>
                    <a:pt x="15681" y="19295"/>
                  </a:cubicBezTo>
                  <a:cubicBezTo>
                    <a:pt x="15398" y="19295"/>
                    <a:pt x="15198" y="19079"/>
                    <a:pt x="15203" y="18679"/>
                  </a:cubicBezTo>
                  <a:cubicBezTo>
                    <a:pt x="15217" y="17759"/>
                    <a:pt x="14833" y="16946"/>
                    <a:pt x="14671" y="16075"/>
                  </a:cubicBezTo>
                  <a:cubicBezTo>
                    <a:pt x="14301" y="14096"/>
                    <a:pt x="13494" y="12253"/>
                    <a:pt x="12641" y="10464"/>
                  </a:cubicBezTo>
                  <a:cubicBezTo>
                    <a:pt x="11040" y="7100"/>
                    <a:pt x="9395" y="3729"/>
                    <a:pt x="6803" y="978"/>
                  </a:cubicBezTo>
                  <a:cubicBezTo>
                    <a:pt x="6394" y="545"/>
                    <a:pt x="5975" y="0"/>
                    <a:pt x="52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5514332" y="2048099"/>
              <a:ext cx="246675" cy="389726"/>
            </a:xfrm>
            <a:custGeom>
              <a:avLst/>
              <a:gdLst/>
              <a:ahLst/>
              <a:cxnLst/>
              <a:rect l="l" t="t" r="r" b="b"/>
              <a:pathLst>
                <a:path w="19558" h="30900" extrusionOk="0">
                  <a:moveTo>
                    <a:pt x="4932" y="1139"/>
                  </a:moveTo>
                  <a:cubicBezTo>
                    <a:pt x="5431" y="1139"/>
                    <a:pt x="5959" y="1401"/>
                    <a:pt x="6277" y="1785"/>
                  </a:cubicBezTo>
                  <a:cubicBezTo>
                    <a:pt x="7128" y="2815"/>
                    <a:pt x="8047" y="3806"/>
                    <a:pt x="8651" y="5000"/>
                  </a:cubicBezTo>
                  <a:cubicBezTo>
                    <a:pt x="9161" y="6013"/>
                    <a:pt x="9853" y="6914"/>
                    <a:pt x="10385" y="7919"/>
                  </a:cubicBezTo>
                  <a:cubicBezTo>
                    <a:pt x="10818" y="8738"/>
                    <a:pt x="10964" y="9778"/>
                    <a:pt x="11759" y="10414"/>
                  </a:cubicBezTo>
                  <a:cubicBezTo>
                    <a:pt x="12059" y="10653"/>
                    <a:pt x="12078" y="11083"/>
                    <a:pt x="12181" y="11389"/>
                  </a:cubicBezTo>
                  <a:cubicBezTo>
                    <a:pt x="12854" y="13408"/>
                    <a:pt x="13820" y="15330"/>
                    <a:pt x="14125" y="17476"/>
                  </a:cubicBezTo>
                  <a:cubicBezTo>
                    <a:pt x="14268" y="18487"/>
                    <a:pt x="14575" y="19482"/>
                    <a:pt x="14743" y="20497"/>
                  </a:cubicBezTo>
                  <a:cubicBezTo>
                    <a:pt x="14772" y="20673"/>
                    <a:pt x="14792" y="20791"/>
                    <a:pt x="14914" y="20791"/>
                  </a:cubicBezTo>
                  <a:cubicBezTo>
                    <a:pt x="14984" y="20791"/>
                    <a:pt x="15087" y="20752"/>
                    <a:pt x="15245" y="20664"/>
                  </a:cubicBezTo>
                  <a:cubicBezTo>
                    <a:pt x="15919" y="20290"/>
                    <a:pt x="16636" y="19883"/>
                    <a:pt x="17454" y="19883"/>
                  </a:cubicBezTo>
                  <a:cubicBezTo>
                    <a:pt x="17616" y="19883"/>
                    <a:pt x="17783" y="19899"/>
                    <a:pt x="17954" y="19934"/>
                  </a:cubicBezTo>
                  <a:cubicBezTo>
                    <a:pt x="18504" y="20048"/>
                    <a:pt x="18122" y="20374"/>
                    <a:pt x="18148" y="20622"/>
                  </a:cubicBezTo>
                  <a:cubicBezTo>
                    <a:pt x="18353" y="20913"/>
                    <a:pt x="18269" y="21135"/>
                    <a:pt x="17983" y="21350"/>
                  </a:cubicBezTo>
                  <a:cubicBezTo>
                    <a:pt x="17821" y="21471"/>
                    <a:pt x="17758" y="21653"/>
                    <a:pt x="18052" y="21756"/>
                  </a:cubicBezTo>
                  <a:cubicBezTo>
                    <a:pt x="18227" y="21818"/>
                    <a:pt x="18080" y="21998"/>
                    <a:pt x="18053" y="22009"/>
                  </a:cubicBezTo>
                  <a:cubicBezTo>
                    <a:pt x="17403" y="22263"/>
                    <a:pt x="17501" y="22966"/>
                    <a:pt x="17339" y="23427"/>
                  </a:cubicBezTo>
                  <a:cubicBezTo>
                    <a:pt x="17163" y="23927"/>
                    <a:pt x="16701" y="24449"/>
                    <a:pt x="16970" y="25074"/>
                  </a:cubicBezTo>
                  <a:cubicBezTo>
                    <a:pt x="16987" y="25119"/>
                    <a:pt x="17000" y="25164"/>
                    <a:pt x="17009" y="25211"/>
                  </a:cubicBezTo>
                  <a:cubicBezTo>
                    <a:pt x="16219" y="25321"/>
                    <a:pt x="16700" y="26245"/>
                    <a:pt x="16154" y="26549"/>
                  </a:cubicBezTo>
                  <a:cubicBezTo>
                    <a:pt x="15958" y="26658"/>
                    <a:pt x="15822" y="26916"/>
                    <a:pt x="15801" y="27225"/>
                  </a:cubicBezTo>
                  <a:cubicBezTo>
                    <a:pt x="15779" y="27535"/>
                    <a:pt x="15605" y="27832"/>
                    <a:pt x="15371" y="28100"/>
                  </a:cubicBezTo>
                  <a:cubicBezTo>
                    <a:pt x="15088" y="28423"/>
                    <a:pt x="14539" y="28591"/>
                    <a:pt x="14687" y="29238"/>
                  </a:cubicBezTo>
                  <a:cubicBezTo>
                    <a:pt x="14723" y="29401"/>
                    <a:pt x="14281" y="29532"/>
                    <a:pt x="13876" y="29532"/>
                  </a:cubicBezTo>
                  <a:cubicBezTo>
                    <a:pt x="13646" y="29532"/>
                    <a:pt x="13427" y="29489"/>
                    <a:pt x="13316" y="29386"/>
                  </a:cubicBezTo>
                  <a:cubicBezTo>
                    <a:pt x="12990" y="29084"/>
                    <a:pt x="12647" y="28764"/>
                    <a:pt x="12319" y="28498"/>
                  </a:cubicBezTo>
                  <a:cubicBezTo>
                    <a:pt x="11185" y="27577"/>
                    <a:pt x="10244" y="26465"/>
                    <a:pt x="9455" y="25295"/>
                  </a:cubicBezTo>
                  <a:cubicBezTo>
                    <a:pt x="8951" y="24548"/>
                    <a:pt x="8320" y="23789"/>
                    <a:pt x="8086" y="22854"/>
                  </a:cubicBezTo>
                  <a:cubicBezTo>
                    <a:pt x="8069" y="22778"/>
                    <a:pt x="8046" y="22702"/>
                    <a:pt x="8015" y="22629"/>
                  </a:cubicBezTo>
                  <a:cubicBezTo>
                    <a:pt x="7451" y="21378"/>
                    <a:pt x="7548" y="21011"/>
                    <a:pt x="8689" y="21011"/>
                  </a:cubicBezTo>
                  <a:cubicBezTo>
                    <a:pt x="8840" y="21011"/>
                    <a:pt x="9009" y="21018"/>
                    <a:pt x="9197" y="21029"/>
                  </a:cubicBezTo>
                  <a:cubicBezTo>
                    <a:pt x="9249" y="21033"/>
                    <a:pt x="9301" y="21034"/>
                    <a:pt x="9353" y="21034"/>
                  </a:cubicBezTo>
                  <a:cubicBezTo>
                    <a:pt x="9487" y="21034"/>
                    <a:pt x="9622" y="21026"/>
                    <a:pt x="9757" y="21026"/>
                  </a:cubicBezTo>
                  <a:cubicBezTo>
                    <a:pt x="10030" y="21026"/>
                    <a:pt x="10298" y="21059"/>
                    <a:pt x="10538" y="21260"/>
                  </a:cubicBezTo>
                  <a:cubicBezTo>
                    <a:pt x="10585" y="21299"/>
                    <a:pt x="10630" y="21316"/>
                    <a:pt x="10670" y="21316"/>
                  </a:cubicBezTo>
                  <a:cubicBezTo>
                    <a:pt x="10750" y="21316"/>
                    <a:pt x="10815" y="21251"/>
                    <a:pt x="10857" y="21162"/>
                  </a:cubicBezTo>
                  <a:cubicBezTo>
                    <a:pt x="11000" y="20860"/>
                    <a:pt x="11168" y="20555"/>
                    <a:pt x="11037" y="20205"/>
                  </a:cubicBezTo>
                  <a:cubicBezTo>
                    <a:pt x="10445" y="18610"/>
                    <a:pt x="9815" y="17024"/>
                    <a:pt x="9027" y="15518"/>
                  </a:cubicBezTo>
                  <a:cubicBezTo>
                    <a:pt x="8645" y="14787"/>
                    <a:pt x="8178" y="14068"/>
                    <a:pt x="7805" y="13346"/>
                  </a:cubicBezTo>
                  <a:cubicBezTo>
                    <a:pt x="7081" y="11952"/>
                    <a:pt x="6089" y="10789"/>
                    <a:pt x="5169" y="9554"/>
                  </a:cubicBezTo>
                  <a:cubicBezTo>
                    <a:pt x="4424" y="8555"/>
                    <a:pt x="3576" y="7648"/>
                    <a:pt x="2730" y="6736"/>
                  </a:cubicBezTo>
                  <a:cubicBezTo>
                    <a:pt x="2351" y="6326"/>
                    <a:pt x="2119" y="5812"/>
                    <a:pt x="1592" y="5492"/>
                  </a:cubicBezTo>
                  <a:cubicBezTo>
                    <a:pt x="1305" y="5318"/>
                    <a:pt x="1128" y="4798"/>
                    <a:pt x="1340" y="4341"/>
                  </a:cubicBezTo>
                  <a:cubicBezTo>
                    <a:pt x="1979" y="2948"/>
                    <a:pt x="3030" y="1959"/>
                    <a:pt x="4373" y="1268"/>
                  </a:cubicBezTo>
                  <a:cubicBezTo>
                    <a:pt x="4545" y="1179"/>
                    <a:pt x="4737" y="1139"/>
                    <a:pt x="4932" y="1139"/>
                  </a:cubicBezTo>
                  <a:close/>
                  <a:moveTo>
                    <a:pt x="5289" y="0"/>
                  </a:moveTo>
                  <a:cubicBezTo>
                    <a:pt x="5075" y="0"/>
                    <a:pt x="4835" y="53"/>
                    <a:pt x="4561" y="180"/>
                  </a:cubicBezTo>
                  <a:cubicBezTo>
                    <a:pt x="3922" y="475"/>
                    <a:pt x="3450" y="942"/>
                    <a:pt x="2870" y="1233"/>
                  </a:cubicBezTo>
                  <a:cubicBezTo>
                    <a:pt x="1700" y="1814"/>
                    <a:pt x="898" y="2636"/>
                    <a:pt x="479" y="3865"/>
                  </a:cubicBezTo>
                  <a:cubicBezTo>
                    <a:pt x="226" y="4604"/>
                    <a:pt x="0" y="5263"/>
                    <a:pt x="692" y="5963"/>
                  </a:cubicBezTo>
                  <a:cubicBezTo>
                    <a:pt x="935" y="6207"/>
                    <a:pt x="1235" y="6418"/>
                    <a:pt x="1470" y="6690"/>
                  </a:cubicBezTo>
                  <a:cubicBezTo>
                    <a:pt x="2343" y="7701"/>
                    <a:pt x="3111" y="8818"/>
                    <a:pt x="4060" y="9742"/>
                  </a:cubicBezTo>
                  <a:cubicBezTo>
                    <a:pt x="5188" y="10840"/>
                    <a:pt x="5918" y="12175"/>
                    <a:pt x="6756" y="13455"/>
                  </a:cubicBezTo>
                  <a:cubicBezTo>
                    <a:pt x="7288" y="14267"/>
                    <a:pt x="7708" y="15129"/>
                    <a:pt x="8156" y="15983"/>
                  </a:cubicBezTo>
                  <a:cubicBezTo>
                    <a:pt x="8698" y="17014"/>
                    <a:pt x="9160" y="18080"/>
                    <a:pt x="9692" y="19113"/>
                  </a:cubicBezTo>
                  <a:cubicBezTo>
                    <a:pt x="9843" y="19405"/>
                    <a:pt x="10112" y="19861"/>
                    <a:pt x="10003" y="20017"/>
                  </a:cubicBezTo>
                  <a:cubicBezTo>
                    <a:pt x="9938" y="20110"/>
                    <a:pt x="9850" y="20142"/>
                    <a:pt x="9749" y="20142"/>
                  </a:cubicBezTo>
                  <a:cubicBezTo>
                    <a:pt x="9540" y="20142"/>
                    <a:pt x="9277" y="20004"/>
                    <a:pt x="9054" y="20000"/>
                  </a:cubicBezTo>
                  <a:cubicBezTo>
                    <a:pt x="9043" y="19999"/>
                    <a:pt x="9033" y="19999"/>
                    <a:pt x="9022" y="19999"/>
                  </a:cubicBezTo>
                  <a:cubicBezTo>
                    <a:pt x="8821" y="19999"/>
                    <a:pt x="8620" y="20040"/>
                    <a:pt x="8418" y="20060"/>
                  </a:cubicBezTo>
                  <a:cubicBezTo>
                    <a:pt x="8333" y="20061"/>
                    <a:pt x="8244" y="20096"/>
                    <a:pt x="8163" y="20096"/>
                  </a:cubicBezTo>
                  <a:cubicBezTo>
                    <a:pt x="8144" y="20096"/>
                    <a:pt x="8126" y="20094"/>
                    <a:pt x="8108" y="20090"/>
                  </a:cubicBezTo>
                  <a:cubicBezTo>
                    <a:pt x="8019" y="20066"/>
                    <a:pt x="7919" y="20055"/>
                    <a:pt x="7812" y="20055"/>
                  </a:cubicBezTo>
                  <a:cubicBezTo>
                    <a:pt x="7374" y="20055"/>
                    <a:pt x="6835" y="20243"/>
                    <a:pt x="6551" y="20511"/>
                  </a:cubicBezTo>
                  <a:cubicBezTo>
                    <a:pt x="5933" y="21093"/>
                    <a:pt x="6569" y="22391"/>
                    <a:pt x="6906" y="22972"/>
                  </a:cubicBezTo>
                  <a:cubicBezTo>
                    <a:pt x="7808" y="24533"/>
                    <a:pt x="8612" y="26182"/>
                    <a:pt x="9925" y="27449"/>
                  </a:cubicBezTo>
                  <a:cubicBezTo>
                    <a:pt x="10465" y="27972"/>
                    <a:pt x="10813" y="28657"/>
                    <a:pt x="11432" y="29089"/>
                  </a:cubicBezTo>
                  <a:cubicBezTo>
                    <a:pt x="12003" y="29487"/>
                    <a:pt x="12590" y="29857"/>
                    <a:pt x="13002" y="30447"/>
                  </a:cubicBezTo>
                  <a:cubicBezTo>
                    <a:pt x="13203" y="30736"/>
                    <a:pt x="13657" y="30900"/>
                    <a:pt x="14061" y="30900"/>
                  </a:cubicBezTo>
                  <a:cubicBezTo>
                    <a:pt x="14319" y="30900"/>
                    <a:pt x="14557" y="30833"/>
                    <a:pt x="14696" y="30690"/>
                  </a:cubicBezTo>
                  <a:cubicBezTo>
                    <a:pt x="15430" y="29929"/>
                    <a:pt x="15995" y="29038"/>
                    <a:pt x="16594" y="28174"/>
                  </a:cubicBezTo>
                  <a:cubicBezTo>
                    <a:pt x="16967" y="27638"/>
                    <a:pt x="17131" y="26997"/>
                    <a:pt x="17411" y="26416"/>
                  </a:cubicBezTo>
                  <a:cubicBezTo>
                    <a:pt x="17996" y="25194"/>
                    <a:pt x="18369" y="23870"/>
                    <a:pt x="18860" y="22601"/>
                  </a:cubicBezTo>
                  <a:cubicBezTo>
                    <a:pt x="19130" y="21908"/>
                    <a:pt x="19360" y="21211"/>
                    <a:pt x="19476" y="20480"/>
                  </a:cubicBezTo>
                  <a:cubicBezTo>
                    <a:pt x="19553" y="19995"/>
                    <a:pt x="19557" y="19370"/>
                    <a:pt x="19130" y="19184"/>
                  </a:cubicBezTo>
                  <a:cubicBezTo>
                    <a:pt x="18589" y="18952"/>
                    <a:pt x="18026" y="18777"/>
                    <a:pt x="17457" y="18777"/>
                  </a:cubicBezTo>
                  <a:cubicBezTo>
                    <a:pt x="17009" y="18777"/>
                    <a:pt x="16558" y="18885"/>
                    <a:pt x="16112" y="19156"/>
                  </a:cubicBezTo>
                  <a:cubicBezTo>
                    <a:pt x="15958" y="19250"/>
                    <a:pt x="15811" y="19295"/>
                    <a:pt x="15681" y="19295"/>
                  </a:cubicBezTo>
                  <a:cubicBezTo>
                    <a:pt x="15398" y="19295"/>
                    <a:pt x="15198" y="19079"/>
                    <a:pt x="15203" y="18679"/>
                  </a:cubicBezTo>
                  <a:cubicBezTo>
                    <a:pt x="15217" y="17759"/>
                    <a:pt x="14833" y="16946"/>
                    <a:pt x="14671" y="16075"/>
                  </a:cubicBezTo>
                  <a:cubicBezTo>
                    <a:pt x="14301" y="14096"/>
                    <a:pt x="13494" y="12253"/>
                    <a:pt x="12641" y="10464"/>
                  </a:cubicBezTo>
                  <a:cubicBezTo>
                    <a:pt x="11040" y="7100"/>
                    <a:pt x="9395" y="3729"/>
                    <a:pt x="6803" y="978"/>
                  </a:cubicBezTo>
                  <a:cubicBezTo>
                    <a:pt x="6394" y="545"/>
                    <a:pt x="5975" y="0"/>
                    <a:pt x="5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33"/>
          <p:cNvGrpSpPr/>
          <p:nvPr/>
        </p:nvGrpSpPr>
        <p:grpSpPr>
          <a:xfrm>
            <a:off x="4274644" y="1528446"/>
            <a:ext cx="897379" cy="927296"/>
            <a:chOff x="5209525" y="2438138"/>
            <a:chExt cx="897379" cy="927296"/>
          </a:xfrm>
        </p:grpSpPr>
        <p:grpSp>
          <p:nvGrpSpPr>
            <p:cNvPr id="929" name="Google Shape;929;p33"/>
            <p:cNvGrpSpPr/>
            <p:nvPr/>
          </p:nvGrpSpPr>
          <p:grpSpPr>
            <a:xfrm>
              <a:off x="5209525" y="2438138"/>
              <a:ext cx="897379" cy="927296"/>
              <a:chOff x="5083291" y="2437467"/>
              <a:chExt cx="897379" cy="927296"/>
            </a:xfrm>
          </p:grpSpPr>
          <p:sp>
            <p:nvSpPr>
              <p:cNvPr id="930" name="Google Shape;930;p33"/>
              <p:cNvSpPr/>
              <p:nvPr/>
            </p:nvSpPr>
            <p:spPr>
              <a:xfrm>
                <a:off x="5083291" y="2437467"/>
                <a:ext cx="897379" cy="927296"/>
              </a:xfrm>
              <a:custGeom>
                <a:avLst/>
                <a:gdLst/>
                <a:ahLst/>
                <a:cxnLst/>
                <a:rect l="l" t="t" r="r" b="b"/>
                <a:pathLst>
                  <a:path w="71150" h="73522" extrusionOk="0">
                    <a:moveTo>
                      <a:pt x="19571" y="0"/>
                    </a:moveTo>
                    <a:cubicBezTo>
                      <a:pt x="19255" y="0"/>
                      <a:pt x="18863" y="173"/>
                      <a:pt x="18327" y="507"/>
                    </a:cubicBezTo>
                    <a:cubicBezTo>
                      <a:pt x="17149" y="1239"/>
                      <a:pt x="15989" y="1995"/>
                      <a:pt x="14892" y="2834"/>
                    </a:cubicBezTo>
                    <a:cubicBezTo>
                      <a:pt x="13889" y="3599"/>
                      <a:pt x="12856" y="4393"/>
                      <a:pt x="12075" y="5365"/>
                    </a:cubicBezTo>
                    <a:cubicBezTo>
                      <a:pt x="11398" y="6210"/>
                      <a:pt x="10670" y="7029"/>
                      <a:pt x="10009" y="7893"/>
                    </a:cubicBezTo>
                    <a:cubicBezTo>
                      <a:pt x="9423" y="8657"/>
                      <a:pt x="8792" y="9411"/>
                      <a:pt x="8253" y="10211"/>
                    </a:cubicBezTo>
                    <a:cubicBezTo>
                      <a:pt x="7332" y="11570"/>
                      <a:pt x="6495" y="12989"/>
                      <a:pt x="5664" y="14409"/>
                    </a:cubicBezTo>
                    <a:cubicBezTo>
                      <a:pt x="5148" y="15291"/>
                      <a:pt x="4555" y="16175"/>
                      <a:pt x="4278" y="17139"/>
                    </a:cubicBezTo>
                    <a:cubicBezTo>
                      <a:pt x="4017" y="18048"/>
                      <a:pt x="3676" y="18939"/>
                      <a:pt x="3323" y="19788"/>
                    </a:cubicBezTo>
                    <a:cubicBezTo>
                      <a:pt x="2811" y="21024"/>
                      <a:pt x="2386" y="22274"/>
                      <a:pt x="1994" y="23545"/>
                    </a:cubicBezTo>
                    <a:cubicBezTo>
                      <a:pt x="1587" y="24866"/>
                      <a:pt x="1420" y="26254"/>
                      <a:pt x="1027" y="27565"/>
                    </a:cubicBezTo>
                    <a:cubicBezTo>
                      <a:pt x="708" y="28632"/>
                      <a:pt x="750" y="29726"/>
                      <a:pt x="517" y="30794"/>
                    </a:cubicBezTo>
                    <a:cubicBezTo>
                      <a:pt x="331" y="31641"/>
                      <a:pt x="345" y="32630"/>
                      <a:pt x="400" y="33565"/>
                    </a:cubicBezTo>
                    <a:cubicBezTo>
                      <a:pt x="462" y="34652"/>
                      <a:pt x="0" y="35730"/>
                      <a:pt x="247" y="36835"/>
                    </a:cubicBezTo>
                    <a:cubicBezTo>
                      <a:pt x="498" y="37958"/>
                      <a:pt x="2" y="39086"/>
                      <a:pt x="277" y="40206"/>
                    </a:cubicBezTo>
                    <a:cubicBezTo>
                      <a:pt x="439" y="40864"/>
                      <a:pt x="302" y="41542"/>
                      <a:pt x="352" y="42178"/>
                    </a:cubicBezTo>
                    <a:cubicBezTo>
                      <a:pt x="456" y="43494"/>
                      <a:pt x="784" y="44817"/>
                      <a:pt x="1207" y="46074"/>
                    </a:cubicBezTo>
                    <a:cubicBezTo>
                      <a:pt x="1397" y="46640"/>
                      <a:pt x="1343" y="47172"/>
                      <a:pt x="1424" y="47713"/>
                    </a:cubicBezTo>
                    <a:cubicBezTo>
                      <a:pt x="1609" y="48976"/>
                      <a:pt x="2167" y="50148"/>
                      <a:pt x="2626" y="51280"/>
                    </a:cubicBezTo>
                    <a:cubicBezTo>
                      <a:pt x="3174" y="52635"/>
                      <a:pt x="3640" y="54046"/>
                      <a:pt x="4238" y="55393"/>
                    </a:cubicBezTo>
                    <a:cubicBezTo>
                      <a:pt x="4883" y="56851"/>
                      <a:pt x="5677" y="58190"/>
                      <a:pt x="6571" y="59458"/>
                    </a:cubicBezTo>
                    <a:cubicBezTo>
                      <a:pt x="7265" y="60443"/>
                      <a:pt x="7980" y="61429"/>
                      <a:pt x="8733" y="62378"/>
                    </a:cubicBezTo>
                    <a:cubicBezTo>
                      <a:pt x="9132" y="62882"/>
                      <a:pt x="9514" y="63671"/>
                      <a:pt x="10012" y="63764"/>
                    </a:cubicBezTo>
                    <a:cubicBezTo>
                      <a:pt x="10984" y="63949"/>
                      <a:pt x="10728" y="65214"/>
                      <a:pt x="11641" y="65284"/>
                    </a:cubicBezTo>
                    <a:cubicBezTo>
                      <a:pt x="11618" y="65501"/>
                      <a:pt x="11674" y="65559"/>
                      <a:pt x="11760" y="65559"/>
                    </a:cubicBezTo>
                    <a:cubicBezTo>
                      <a:pt x="11861" y="65559"/>
                      <a:pt x="12004" y="65476"/>
                      <a:pt x="12106" y="65476"/>
                    </a:cubicBezTo>
                    <a:cubicBezTo>
                      <a:pt x="12161" y="65476"/>
                      <a:pt x="12204" y="65500"/>
                      <a:pt x="12223" y="65575"/>
                    </a:cubicBezTo>
                    <a:cubicBezTo>
                      <a:pt x="12448" y="66494"/>
                      <a:pt x="13361" y="66864"/>
                      <a:pt x="13984" y="67250"/>
                    </a:cubicBezTo>
                    <a:cubicBezTo>
                      <a:pt x="14450" y="67539"/>
                      <a:pt x="14747" y="68315"/>
                      <a:pt x="15419" y="68315"/>
                    </a:cubicBezTo>
                    <a:cubicBezTo>
                      <a:pt x="15527" y="68315"/>
                      <a:pt x="15644" y="68295"/>
                      <a:pt x="15773" y="68250"/>
                    </a:cubicBezTo>
                    <a:cubicBezTo>
                      <a:pt x="15777" y="68249"/>
                      <a:pt x="15781" y="68248"/>
                      <a:pt x="15786" y="68248"/>
                    </a:cubicBezTo>
                    <a:cubicBezTo>
                      <a:pt x="15852" y="68248"/>
                      <a:pt x="15883" y="68423"/>
                      <a:pt x="15841" y="68520"/>
                    </a:cubicBezTo>
                    <a:cubicBezTo>
                      <a:pt x="15743" y="68739"/>
                      <a:pt x="15878" y="68814"/>
                      <a:pt x="16046" y="68852"/>
                    </a:cubicBezTo>
                    <a:cubicBezTo>
                      <a:pt x="16756" y="69017"/>
                      <a:pt x="17257" y="69506"/>
                      <a:pt x="17773" y="69966"/>
                    </a:cubicBezTo>
                    <a:cubicBezTo>
                      <a:pt x="17877" y="70060"/>
                      <a:pt x="17969" y="70148"/>
                      <a:pt x="18100" y="70148"/>
                    </a:cubicBezTo>
                    <a:cubicBezTo>
                      <a:pt x="18128" y="70148"/>
                      <a:pt x="18157" y="70145"/>
                      <a:pt x="18188" y="70136"/>
                    </a:cubicBezTo>
                    <a:cubicBezTo>
                      <a:pt x="18256" y="70117"/>
                      <a:pt x="18319" y="70109"/>
                      <a:pt x="18380" y="70109"/>
                    </a:cubicBezTo>
                    <a:cubicBezTo>
                      <a:pt x="18660" y="70109"/>
                      <a:pt x="18879" y="70284"/>
                      <a:pt x="19125" y="70431"/>
                    </a:cubicBezTo>
                    <a:cubicBezTo>
                      <a:pt x="19696" y="70775"/>
                      <a:pt x="20281" y="71103"/>
                      <a:pt x="20887" y="71376"/>
                    </a:cubicBezTo>
                    <a:cubicBezTo>
                      <a:pt x="21460" y="71632"/>
                      <a:pt x="22109" y="71583"/>
                      <a:pt x="22692" y="71992"/>
                    </a:cubicBezTo>
                    <a:cubicBezTo>
                      <a:pt x="23025" y="72227"/>
                      <a:pt x="23660" y="72203"/>
                      <a:pt x="24136" y="72410"/>
                    </a:cubicBezTo>
                    <a:cubicBezTo>
                      <a:pt x="24181" y="72430"/>
                      <a:pt x="24228" y="72438"/>
                      <a:pt x="24277" y="72438"/>
                    </a:cubicBezTo>
                    <a:cubicBezTo>
                      <a:pt x="24496" y="72438"/>
                      <a:pt x="24746" y="72278"/>
                      <a:pt x="24969" y="72278"/>
                    </a:cubicBezTo>
                    <a:cubicBezTo>
                      <a:pt x="25127" y="72278"/>
                      <a:pt x="25271" y="72358"/>
                      <a:pt x="25380" y="72634"/>
                    </a:cubicBezTo>
                    <a:cubicBezTo>
                      <a:pt x="25518" y="72473"/>
                      <a:pt x="25647" y="72413"/>
                      <a:pt x="25771" y="72413"/>
                    </a:cubicBezTo>
                    <a:cubicBezTo>
                      <a:pt x="26120" y="72413"/>
                      <a:pt x="26429" y="72889"/>
                      <a:pt x="26779" y="72889"/>
                    </a:cubicBezTo>
                    <a:cubicBezTo>
                      <a:pt x="26869" y="72889"/>
                      <a:pt x="26962" y="72858"/>
                      <a:pt x="27059" y="72779"/>
                    </a:cubicBezTo>
                    <a:cubicBezTo>
                      <a:pt x="28017" y="73303"/>
                      <a:pt x="29117" y="73239"/>
                      <a:pt x="30132" y="73339"/>
                    </a:cubicBezTo>
                    <a:cubicBezTo>
                      <a:pt x="31654" y="73488"/>
                      <a:pt x="33203" y="73381"/>
                      <a:pt x="34745" y="73493"/>
                    </a:cubicBezTo>
                    <a:cubicBezTo>
                      <a:pt x="35021" y="73513"/>
                      <a:pt x="35296" y="73521"/>
                      <a:pt x="35571" y="73521"/>
                    </a:cubicBezTo>
                    <a:cubicBezTo>
                      <a:pt x="37230" y="73521"/>
                      <a:pt x="38876" y="73197"/>
                      <a:pt x="40513" y="72964"/>
                    </a:cubicBezTo>
                    <a:cubicBezTo>
                      <a:pt x="40798" y="72923"/>
                      <a:pt x="41182" y="72965"/>
                      <a:pt x="41499" y="72802"/>
                    </a:cubicBezTo>
                    <a:cubicBezTo>
                      <a:pt x="42806" y="72135"/>
                      <a:pt x="44309" y="72146"/>
                      <a:pt x="45662" y="71598"/>
                    </a:cubicBezTo>
                    <a:cubicBezTo>
                      <a:pt x="46792" y="71142"/>
                      <a:pt x="48000" y="70898"/>
                      <a:pt x="49164" y="70525"/>
                    </a:cubicBezTo>
                    <a:cubicBezTo>
                      <a:pt x="50167" y="70201"/>
                      <a:pt x="51051" y="69626"/>
                      <a:pt x="52015" y="69288"/>
                    </a:cubicBezTo>
                    <a:cubicBezTo>
                      <a:pt x="53030" y="68932"/>
                      <a:pt x="53975" y="68428"/>
                      <a:pt x="54829" y="67877"/>
                    </a:cubicBezTo>
                    <a:cubicBezTo>
                      <a:pt x="56878" y="66556"/>
                      <a:pt x="58832" y="65060"/>
                      <a:pt x="60489" y="63244"/>
                    </a:cubicBezTo>
                    <a:cubicBezTo>
                      <a:pt x="61481" y="62160"/>
                      <a:pt x="62346" y="60961"/>
                      <a:pt x="63317" y="59856"/>
                    </a:cubicBezTo>
                    <a:cubicBezTo>
                      <a:pt x="64123" y="58937"/>
                      <a:pt x="64891" y="57980"/>
                      <a:pt x="65431" y="56902"/>
                    </a:cubicBezTo>
                    <a:cubicBezTo>
                      <a:pt x="65706" y="56350"/>
                      <a:pt x="66114" y="55888"/>
                      <a:pt x="66358" y="55305"/>
                    </a:cubicBezTo>
                    <a:cubicBezTo>
                      <a:pt x="66595" y="54742"/>
                      <a:pt x="66654" y="54001"/>
                      <a:pt x="67222" y="53649"/>
                    </a:cubicBezTo>
                    <a:cubicBezTo>
                      <a:pt x="67656" y="53379"/>
                      <a:pt x="67640" y="52940"/>
                      <a:pt x="67772" y="52593"/>
                    </a:cubicBezTo>
                    <a:cubicBezTo>
                      <a:pt x="68105" y="51711"/>
                      <a:pt x="68436" y="50821"/>
                      <a:pt x="68727" y="49922"/>
                    </a:cubicBezTo>
                    <a:cubicBezTo>
                      <a:pt x="68978" y="49157"/>
                      <a:pt x="69398" y="48426"/>
                      <a:pt x="69529" y="47603"/>
                    </a:cubicBezTo>
                    <a:cubicBezTo>
                      <a:pt x="69625" y="47002"/>
                      <a:pt x="70232" y="46517"/>
                      <a:pt x="69924" y="45828"/>
                    </a:cubicBezTo>
                    <a:cubicBezTo>
                      <a:pt x="69917" y="45815"/>
                      <a:pt x="69945" y="45772"/>
                      <a:pt x="69964" y="45767"/>
                    </a:cubicBezTo>
                    <a:cubicBezTo>
                      <a:pt x="70583" y="45585"/>
                      <a:pt x="70414" y="45024"/>
                      <a:pt x="70428" y="44635"/>
                    </a:cubicBezTo>
                    <a:cubicBezTo>
                      <a:pt x="70463" y="43603"/>
                      <a:pt x="70507" y="42538"/>
                      <a:pt x="70680" y="41562"/>
                    </a:cubicBezTo>
                    <a:cubicBezTo>
                      <a:pt x="70866" y="40511"/>
                      <a:pt x="70770" y="39451"/>
                      <a:pt x="70978" y="38398"/>
                    </a:cubicBezTo>
                    <a:cubicBezTo>
                      <a:pt x="71149" y="37541"/>
                      <a:pt x="70703" y="36564"/>
                      <a:pt x="70843" y="35472"/>
                    </a:cubicBezTo>
                    <a:cubicBezTo>
                      <a:pt x="70678" y="34643"/>
                      <a:pt x="70481" y="33685"/>
                      <a:pt x="70297" y="32725"/>
                    </a:cubicBezTo>
                    <a:cubicBezTo>
                      <a:pt x="70207" y="32243"/>
                      <a:pt x="70040" y="31784"/>
                      <a:pt x="69978" y="31289"/>
                    </a:cubicBezTo>
                    <a:cubicBezTo>
                      <a:pt x="69872" y="30440"/>
                      <a:pt x="69686" y="29595"/>
                      <a:pt x="69473" y="28766"/>
                    </a:cubicBezTo>
                    <a:cubicBezTo>
                      <a:pt x="69256" y="27932"/>
                      <a:pt x="68950" y="27122"/>
                      <a:pt x="68709" y="26294"/>
                    </a:cubicBezTo>
                    <a:cubicBezTo>
                      <a:pt x="68570" y="25818"/>
                      <a:pt x="68531" y="25309"/>
                      <a:pt x="68239" y="24888"/>
                    </a:cubicBezTo>
                    <a:cubicBezTo>
                      <a:pt x="67635" y="24015"/>
                      <a:pt x="67399" y="22970"/>
                      <a:pt x="66826" y="22064"/>
                    </a:cubicBezTo>
                    <a:cubicBezTo>
                      <a:pt x="66108" y="20927"/>
                      <a:pt x="65594" y="19672"/>
                      <a:pt x="64781" y="18564"/>
                    </a:cubicBezTo>
                    <a:cubicBezTo>
                      <a:pt x="63832" y="17276"/>
                      <a:pt x="62923" y="15937"/>
                      <a:pt x="61845" y="14779"/>
                    </a:cubicBezTo>
                    <a:cubicBezTo>
                      <a:pt x="60996" y="13869"/>
                      <a:pt x="59949" y="13112"/>
                      <a:pt x="59059" y="12208"/>
                    </a:cubicBezTo>
                    <a:cubicBezTo>
                      <a:pt x="59027" y="12171"/>
                      <a:pt x="58985" y="12143"/>
                      <a:pt x="58938" y="12126"/>
                    </a:cubicBezTo>
                    <a:cubicBezTo>
                      <a:pt x="58191" y="11906"/>
                      <a:pt x="57549" y="11424"/>
                      <a:pt x="57021" y="10939"/>
                    </a:cubicBezTo>
                    <a:cubicBezTo>
                      <a:pt x="56076" y="10067"/>
                      <a:pt x="54873" y="9694"/>
                      <a:pt x="53851" y="8986"/>
                    </a:cubicBezTo>
                    <a:cubicBezTo>
                      <a:pt x="52675" y="8173"/>
                      <a:pt x="51252" y="7857"/>
                      <a:pt x="49926" y="7344"/>
                    </a:cubicBezTo>
                    <a:cubicBezTo>
                      <a:pt x="47840" y="6535"/>
                      <a:pt x="45724" y="6073"/>
                      <a:pt x="43517" y="5965"/>
                    </a:cubicBezTo>
                    <a:cubicBezTo>
                      <a:pt x="41526" y="5869"/>
                      <a:pt x="39530" y="5874"/>
                      <a:pt x="37542" y="5752"/>
                    </a:cubicBezTo>
                    <a:cubicBezTo>
                      <a:pt x="37177" y="5730"/>
                      <a:pt x="36813" y="5720"/>
                      <a:pt x="36450" y="5720"/>
                    </a:cubicBezTo>
                    <a:cubicBezTo>
                      <a:pt x="34722" y="5720"/>
                      <a:pt x="33009" y="5947"/>
                      <a:pt x="31309" y="6169"/>
                    </a:cubicBezTo>
                    <a:cubicBezTo>
                      <a:pt x="29510" y="6404"/>
                      <a:pt x="27799" y="7095"/>
                      <a:pt x="26119" y="7837"/>
                    </a:cubicBezTo>
                    <a:cubicBezTo>
                      <a:pt x="25340" y="8181"/>
                      <a:pt x="24577" y="8593"/>
                      <a:pt x="23754" y="8848"/>
                    </a:cubicBezTo>
                    <a:cubicBezTo>
                      <a:pt x="23648" y="8881"/>
                      <a:pt x="23561" y="8901"/>
                      <a:pt x="23488" y="8901"/>
                    </a:cubicBezTo>
                    <a:cubicBezTo>
                      <a:pt x="23334" y="8901"/>
                      <a:pt x="23237" y="8812"/>
                      <a:pt x="23138" y="8559"/>
                    </a:cubicBezTo>
                    <a:cubicBezTo>
                      <a:pt x="22683" y="7387"/>
                      <a:pt x="22521" y="6119"/>
                      <a:pt x="22034" y="4978"/>
                    </a:cubicBezTo>
                    <a:cubicBezTo>
                      <a:pt x="21524" y="3783"/>
                      <a:pt x="21251" y="2520"/>
                      <a:pt x="20747" y="1320"/>
                    </a:cubicBezTo>
                    <a:cubicBezTo>
                      <a:pt x="20372" y="424"/>
                      <a:pt x="20066" y="0"/>
                      <a:pt x="19571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3"/>
              <p:cNvSpPr/>
              <p:nvPr/>
            </p:nvSpPr>
            <p:spPr>
              <a:xfrm>
                <a:off x="5083291" y="2437467"/>
                <a:ext cx="897379" cy="927296"/>
              </a:xfrm>
              <a:custGeom>
                <a:avLst/>
                <a:gdLst/>
                <a:ahLst/>
                <a:cxnLst/>
                <a:rect l="l" t="t" r="r" b="b"/>
                <a:pathLst>
                  <a:path w="71150" h="73522" extrusionOk="0">
                    <a:moveTo>
                      <a:pt x="19242" y="1689"/>
                    </a:moveTo>
                    <a:cubicBezTo>
                      <a:pt x="19738" y="3137"/>
                      <a:pt x="20271" y="4561"/>
                      <a:pt x="20654" y="6045"/>
                    </a:cubicBezTo>
                    <a:cubicBezTo>
                      <a:pt x="20853" y="6822"/>
                      <a:pt x="21020" y="7650"/>
                      <a:pt x="21315" y="8364"/>
                    </a:cubicBezTo>
                    <a:cubicBezTo>
                      <a:pt x="21645" y="9161"/>
                      <a:pt x="21749" y="10075"/>
                      <a:pt x="22325" y="10771"/>
                    </a:cubicBezTo>
                    <a:cubicBezTo>
                      <a:pt x="22472" y="10949"/>
                      <a:pt x="22580" y="11090"/>
                      <a:pt x="22755" y="11090"/>
                    </a:cubicBezTo>
                    <a:cubicBezTo>
                      <a:pt x="22861" y="11090"/>
                      <a:pt x="22992" y="11038"/>
                      <a:pt x="23171" y="10914"/>
                    </a:cubicBezTo>
                    <a:cubicBezTo>
                      <a:pt x="23660" y="10576"/>
                      <a:pt x="24335" y="10097"/>
                      <a:pt x="24764" y="10080"/>
                    </a:cubicBezTo>
                    <a:cubicBezTo>
                      <a:pt x="25582" y="10047"/>
                      <a:pt x="26082" y="9464"/>
                      <a:pt x="26785" y="9353"/>
                    </a:cubicBezTo>
                    <a:cubicBezTo>
                      <a:pt x="27561" y="9232"/>
                      <a:pt x="28194" y="8708"/>
                      <a:pt x="28946" y="8573"/>
                    </a:cubicBezTo>
                    <a:cubicBezTo>
                      <a:pt x="29723" y="8433"/>
                      <a:pt x="30503" y="8230"/>
                      <a:pt x="31248" y="8030"/>
                    </a:cubicBezTo>
                    <a:cubicBezTo>
                      <a:pt x="32088" y="7804"/>
                      <a:pt x="32926" y="7714"/>
                      <a:pt x="33759" y="7667"/>
                    </a:cubicBezTo>
                    <a:cubicBezTo>
                      <a:pt x="34651" y="7616"/>
                      <a:pt x="35552" y="7446"/>
                      <a:pt x="36443" y="7446"/>
                    </a:cubicBezTo>
                    <a:cubicBezTo>
                      <a:pt x="36799" y="7446"/>
                      <a:pt x="37153" y="7474"/>
                      <a:pt x="37505" y="7546"/>
                    </a:cubicBezTo>
                    <a:cubicBezTo>
                      <a:pt x="37586" y="7562"/>
                      <a:pt x="37664" y="7569"/>
                      <a:pt x="37739" y="7569"/>
                    </a:cubicBezTo>
                    <a:cubicBezTo>
                      <a:pt x="38074" y="7569"/>
                      <a:pt x="38360" y="7436"/>
                      <a:pt x="38697" y="7436"/>
                    </a:cubicBezTo>
                    <a:cubicBezTo>
                      <a:pt x="38761" y="7436"/>
                      <a:pt x="38827" y="7441"/>
                      <a:pt x="38895" y="7453"/>
                    </a:cubicBezTo>
                    <a:cubicBezTo>
                      <a:pt x="39361" y="7530"/>
                      <a:pt x="39831" y="7552"/>
                      <a:pt x="40303" y="7552"/>
                    </a:cubicBezTo>
                    <a:cubicBezTo>
                      <a:pt x="40907" y="7552"/>
                      <a:pt x="41515" y="7516"/>
                      <a:pt x="42122" y="7516"/>
                    </a:cubicBezTo>
                    <a:cubicBezTo>
                      <a:pt x="42591" y="7516"/>
                      <a:pt x="43059" y="7538"/>
                      <a:pt x="43525" y="7613"/>
                    </a:cubicBezTo>
                    <a:cubicBezTo>
                      <a:pt x="43631" y="7630"/>
                      <a:pt x="43707" y="7649"/>
                      <a:pt x="43792" y="7701"/>
                    </a:cubicBezTo>
                    <a:cubicBezTo>
                      <a:pt x="44352" y="8041"/>
                      <a:pt x="44905" y="8286"/>
                      <a:pt x="45564" y="8286"/>
                    </a:cubicBezTo>
                    <a:cubicBezTo>
                      <a:pt x="45706" y="8286"/>
                      <a:pt x="45853" y="8275"/>
                      <a:pt x="46006" y="8251"/>
                    </a:cubicBezTo>
                    <a:cubicBezTo>
                      <a:pt x="46061" y="8242"/>
                      <a:pt x="46117" y="8238"/>
                      <a:pt x="46174" y="8238"/>
                    </a:cubicBezTo>
                    <a:cubicBezTo>
                      <a:pt x="46645" y="8238"/>
                      <a:pt x="47160" y="8515"/>
                      <a:pt x="47594" y="8784"/>
                    </a:cubicBezTo>
                    <a:cubicBezTo>
                      <a:pt x="47734" y="8870"/>
                      <a:pt x="47878" y="8885"/>
                      <a:pt x="48025" y="8885"/>
                    </a:cubicBezTo>
                    <a:cubicBezTo>
                      <a:pt x="48098" y="8885"/>
                      <a:pt x="48173" y="8881"/>
                      <a:pt x="48247" y="8881"/>
                    </a:cubicBezTo>
                    <a:cubicBezTo>
                      <a:pt x="48361" y="8881"/>
                      <a:pt x="48477" y="8890"/>
                      <a:pt x="48591" y="8933"/>
                    </a:cubicBezTo>
                    <a:cubicBezTo>
                      <a:pt x="49556" y="9302"/>
                      <a:pt x="50547" y="9601"/>
                      <a:pt x="51535" y="9906"/>
                    </a:cubicBezTo>
                    <a:cubicBezTo>
                      <a:pt x="51703" y="9959"/>
                      <a:pt x="51805" y="9921"/>
                      <a:pt x="51899" y="10172"/>
                    </a:cubicBezTo>
                    <a:cubicBezTo>
                      <a:pt x="51985" y="10404"/>
                      <a:pt x="52178" y="10478"/>
                      <a:pt x="52397" y="10478"/>
                    </a:cubicBezTo>
                    <a:cubicBezTo>
                      <a:pt x="52535" y="10478"/>
                      <a:pt x="52683" y="10449"/>
                      <a:pt x="52821" y="10411"/>
                    </a:cubicBezTo>
                    <a:cubicBezTo>
                      <a:pt x="52918" y="10982"/>
                      <a:pt x="54036" y="10366"/>
                      <a:pt x="53859" y="11301"/>
                    </a:cubicBezTo>
                    <a:cubicBezTo>
                      <a:pt x="53846" y="11370"/>
                      <a:pt x="54192" y="11610"/>
                      <a:pt x="54318" y="11610"/>
                    </a:cubicBezTo>
                    <a:cubicBezTo>
                      <a:pt x="54329" y="11610"/>
                      <a:pt x="54338" y="11608"/>
                      <a:pt x="54346" y="11604"/>
                    </a:cubicBezTo>
                    <a:cubicBezTo>
                      <a:pt x="54462" y="11544"/>
                      <a:pt x="54561" y="11519"/>
                      <a:pt x="54650" y="11519"/>
                    </a:cubicBezTo>
                    <a:cubicBezTo>
                      <a:pt x="55125" y="11519"/>
                      <a:pt x="55259" y="12256"/>
                      <a:pt x="55715" y="12256"/>
                    </a:cubicBezTo>
                    <a:cubicBezTo>
                      <a:pt x="55745" y="12256"/>
                      <a:pt x="55777" y="12252"/>
                      <a:pt x="55811" y="12245"/>
                    </a:cubicBezTo>
                    <a:cubicBezTo>
                      <a:pt x="55869" y="12558"/>
                      <a:pt x="55976" y="12673"/>
                      <a:pt x="56138" y="12673"/>
                    </a:cubicBezTo>
                    <a:cubicBezTo>
                      <a:pt x="56257" y="12673"/>
                      <a:pt x="56404" y="12612"/>
                      <a:pt x="56584" y="12521"/>
                    </a:cubicBezTo>
                    <a:cubicBezTo>
                      <a:pt x="56631" y="12497"/>
                      <a:pt x="56673" y="12487"/>
                      <a:pt x="56710" y="12487"/>
                    </a:cubicBezTo>
                    <a:cubicBezTo>
                      <a:pt x="56927" y="12487"/>
                      <a:pt x="56972" y="12846"/>
                      <a:pt x="56936" y="12947"/>
                    </a:cubicBezTo>
                    <a:cubicBezTo>
                      <a:pt x="56797" y="13330"/>
                      <a:pt x="57168" y="13552"/>
                      <a:pt x="57273" y="13558"/>
                    </a:cubicBezTo>
                    <a:cubicBezTo>
                      <a:pt x="58390" y="13630"/>
                      <a:pt x="58642" y="14820"/>
                      <a:pt x="59490" y="15218"/>
                    </a:cubicBezTo>
                    <a:cubicBezTo>
                      <a:pt x="59753" y="15341"/>
                      <a:pt x="59792" y="15832"/>
                      <a:pt x="60157" y="15832"/>
                    </a:cubicBezTo>
                    <a:cubicBezTo>
                      <a:pt x="60241" y="15832"/>
                      <a:pt x="60342" y="15806"/>
                      <a:pt x="60467" y="15744"/>
                    </a:cubicBezTo>
                    <a:cubicBezTo>
                      <a:pt x="60474" y="15740"/>
                      <a:pt x="60481" y="15739"/>
                      <a:pt x="60487" y="15739"/>
                    </a:cubicBezTo>
                    <a:cubicBezTo>
                      <a:pt x="60616" y="15739"/>
                      <a:pt x="60652" y="16392"/>
                      <a:pt x="61108" y="16593"/>
                    </a:cubicBezTo>
                    <a:cubicBezTo>
                      <a:pt x="61427" y="16735"/>
                      <a:pt x="61715" y="17278"/>
                      <a:pt x="61945" y="17674"/>
                    </a:cubicBezTo>
                    <a:cubicBezTo>
                      <a:pt x="62180" y="18080"/>
                      <a:pt x="62240" y="18589"/>
                      <a:pt x="62855" y="18623"/>
                    </a:cubicBezTo>
                    <a:cubicBezTo>
                      <a:pt x="62933" y="18628"/>
                      <a:pt x="63029" y="18746"/>
                      <a:pt x="63074" y="18833"/>
                    </a:cubicBezTo>
                    <a:cubicBezTo>
                      <a:pt x="64236" y="21077"/>
                      <a:pt x="65641" y="23174"/>
                      <a:pt x="66946" y="25331"/>
                    </a:cubicBezTo>
                    <a:cubicBezTo>
                      <a:pt x="67206" y="25760"/>
                      <a:pt x="67355" y="26275"/>
                      <a:pt x="67475" y="26770"/>
                    </a:cubicBezTo>
                    <a:cubicBezTo>
                      <a:pt x="67870" y="28399"/>
                      <a:pt x="68326" y="30012"/>
                      <a:pt x="68693" y="31650"/>
                    </a:cubicBezTo>
                    <a:cubicBezTo>
                      <a:pt x="68972" y="32896"/>
                      <a:pt x="69252" y="34162"/>
                      <a:pt x="69266" y="35394"/>
                    </a:cubicBezTo>
                    <a:cubicBezTo>
                      <a:pt x="69277" y="36424"/>
                      <a:pt x="69384" y="37480"/>
                      <a:pt x="69245" y="38552"/>
                    </a:cubicBezTo>
                    <a:cubicBezTo>
                      <a:pt x="69129" y="39473"/>
                      <a:pt x="68909" y="40511"/>
                      <a:pt x="69177" y="41505"/>
                    </a:cubicBezTo>
                    <a:cubicBezTo>
                      <a:pt x="69247" y="41763"/>
                      <a:pt x="69129" y="42080"/>
                      <a:pt x="69071" y="42367"/>
                    </a:cubicBezTo>
                    <a:cubicBezTo>
                      <a:pt x="68772" y="43872"/>
                      <a:pt x="68589" y="45416"/>
                      <a:pt x="68132" y="46872"/>
                    </a:cubicBezTo>
                    <a:cubicBezTo>
                      <a:pt x="67428" y="49113"/>
                      <a:pt x="66756" y="51363"/>
                      <a:pt x="65471" y="53402"/>
                    </a:cubicBezTo>
                    <a:cubicBezTo>
                      <a:pt x="64683" y="54656"/>
                      <a:pt x="63949" y="55983"/>
                      <a:pt x="63102" y="57179"/>
                    </a:cubicBezTo>
                    <a:cubicBezTo>
                      <a:pt x="62261" y="58369"/>
                      <a:pt x="61548" y="59657"/>
                      <a:pt x="60486" y="60757"/>
                    </a:cubicBezTo>
                    <a:cubicBezTo>
                      <a:pt x="59227" y="62059"/>
                      <a:pt x="57807" y="63143"/>
                      <a:pt x="56466" y="64319"/>
                    </a:cubicBezTo>
                    <a:cubicBezTo>
                      <a:pt x="56077" y="64660"/>
                      <a:pt x="55445" y="64984"/>
                      <a:pt x="54960" y="65279"/>
                    </a:cubicBezTo>
                    <a:cubicBezTo>
                      <a:pt x="54316" y="65670"/>
                      <a:pt x="53643" y="66107"/>
                      <a:pt x="52978" y="66469"/>
                    </a:cubicBezTo>
                    <a:cubicBezTo>
                      <a:pt x="51332" y="67368"/>
                      <a:pt x="49638" y="68188"/>
                      <a:pt x="47800" y="68667"/>
                    </a:cubicBezTo>
                    <a:cubicBezTo>
                      <a:pt x="47420" y="68767"/>
                      <a:pt x="46983" y="68849"/>
                      <a:pt x="46669" y="69265"/>
                    </a:cubicBezTo>
                    <a:cubicBezTo>
                      <a:pt x="46333" y="69708"/>
                      <a:pt x="45690" y="69720"/>
                      <a:pt x="45168" y="69870"/>
                    </a:cubicBezTo>
                    <a:cubicBezTo>
                      <a:pt x="43794" y="70265"/>
                      <a:pt x="42374" y="70492"/>
                      <a:pt x="41047" y="71047"/>
                    </a:cubicBezTo>
                    <a:cubicBezTo>
                      <a:pt x="40976" y="71077"/>
                      <a:pt x="40912" y="71089"/>
                      <a:pt x="40853" y="71089"/>
                    </a:cubicBezTo>
                    <a:cubicBezTo>
                      <a:pt x="40731" y="71089"/>
                      <a:pt x="40629" y="71037"/>
                      <a:pt x="40529" y="70970"/>
                    </a:cubicBezTo>
                    <a:cubicBezTo>
                      <a:pt x="40418" y="70896"/>
                      <a:pt x="40271" y="70847"/>
                      <a:pt x="40158" y="70847"/>
                    </a:cubicBezTo>
                    <a:cubicBezTo>
                      <a:pt x="40091" y="70847"/>
                      <a:pt x="40036" y="70864"/>
                      <a:pt x="40006" y="70903"/>
                    </a:cubicBezTo>
                    <a:cubicBezTo>
                      <a:pt x="39692" y="71325"/>
                      <a:pt x="39188" y="71409"/>
                      <a:pt x="38775" y="71409"/>
                    </a:cubicBezTo>
                    <a:cubicBezTo>
                      <a:pt x="38618" y="71409"/>
                      <a:pt x="38475" y="71397"/>
                      <a:pt x="38360" y="71387"/>
                    </a:cubicBezTo>
                    <a:cubicBezTo>
                      <a:pt x="38324" y="71383"/>
                      <a:pt x="38289" y="71382"/>
                      <a:pt x="38254" y="71382"/>
                    </a:cubicBezTo>
                    <a:cubicBezTo>
                      <a:pt x="37835" y="71382"/>
                      <a:pt x="37455" y="71598"/>
                      <a:pt x="37017" y="71598"/>
                    </a:cubicBezTo>
                    <a:cubicBezTo>
                      <a:pt x="36833" y="71598"/>
                      <a:pt x="36638" y="71560"/>
                      <a:pt x="36425" y="71450"/>
                    </a:cubicBezTo>
                    <a:cubicBezTo>
                      <a:pt x="36205" y="71336"/>
                      <a:pt x="35945" y="71300"/>
                      <a:pt x="35665" y="71300"/>
                    </a:cubicBezTo>
                    <a:cubicBezTo>
                      <a:pt x="35167" y="71300"/>
                      <a:pt x="34605" y="71414"/>
                      <a:pt x="34090" y="71414"/>
                    </a:cubicBezTo>
                    <a:cubicBezTo>
                      <a:pt x="34058" y="71414"/>
                      <a:pt x="34026" y="71414"/>
                      <a:pt x="33994" y="71413"/>
                    </a:cubicBezTo>
                    <a:cubicBezTo>
                      <a:pt x="33921" y="71411"/>
                      <a:pt x="33848" y="71410"/>
                      <a:pt x="33775" y="71410"/>
                    </a:cubicBezTo>
                    <a:cubicBezTo>
                      <a:pt x="33508" y="71410"/>
                      <a:pt x="33241" y="71421"/>
                      <a:pt x="32976" y="71421"/>
                    </a:cubicBezTo>
                    <a:cubicBezTo>
                      <a:pt x="32463" y="71421"/>
                      <a:pt x="31955" y="71379"/>
                      <a:pt x="31466" y="71135"/>
                    </a:cubicBezTo>
                    <a:cubicBezTo>
                      <a:pt x="31374" y="71089"/>
                      <a:pt x="31260" y="71079"/>
                      <a:pt x="31155" y="71066"/>
                    </a:cubicBezTo>
                    <a:cubicBezTo>
                      <a:pt x="31135" y="71064"/>
                      <a:pt x="31116" y="71063"/>
                      <a:pt x="31098" y="71063"/>
                    </a:cubicBezTo>
                    <a:cubicBezTo>
                      <a:pt x="30792" y="71063"/>
                      <a:pt x="30518" y="71342"/>
                      <a:pt x="30208" y="71342"/>
                    </a:cubicBezTo>
                    <a:cubicBezTo>
                      <a:pt x="30090" y="71342"/>
                      <a:pt x="29966" y="71301"/>
                      <a:pt x="29834" y="71189"/>
                    </a:cubicBezTo>
                    <a:cubicBezTo>
                      <a:pt x="29656" y="71037"/>
                      <a:pt x="29459" y="70999"/>
                      <a:pt x="29255" y="70999"/>
                    </a:cubicBezTo>
                    <a:cubicBezTo>
                      <a:pt x="29053" y="70999"/>
                      <a:pt x="28844" y="71036"/>
                      <a:pt x="28638" y="71036"/>
                    </a:cubicBezTo>
                    <a:cubicBezTo>
                      <a:pt x="28515" y="71036"/>
                      <a:pt x="28394" y="71023"/>
                      <a:pt x="28275" y="70982"/>
                    </a:cubicBezTo>
                    <a:cubicBezTo>
                      <a:pt x="27771" y="70809"/>
                      <a:pt x="27217" y="70752"/>
                      <a:pt x="26691" y="70638"/>
                    </a:cubicBezTo>
                    <a:cubicBezTo>
                      <a:pt x="25022" y="70277"/>
                      <a:pt x="23314" y="70016"/>
                      <a:pt x="21752" y="69265"/>
                    </a:cubicBezTo>
                    <a:cubicBezTo>
                      <a:pt x="20525" y="68675"/>
                      <a:pt x="19245" y="68215"/>
                      <a:pt x="18084" y="67459"/>
                    </a:cubicBezTo>
                    <a:cubicBezTo>
                      <a:pt x="17050" y="66785"/>
                      <a:pt x="15937" y="66200"/>
                      <a:pt x="14989" y="65422"/>
                    </a:cubicBezTo>
                    <a:cubicBezTo>
                      <a:pt x="13648" y="64324"/>
                      <a:pt x="12316" y="63202"/>
                      <a:pt x="11194" y="61857"/>
                    </a:cubicBezTo>
                    <a:cubicBezTo>
                      <a:pt x="10529" y="61059"/>
                      <a:pt x="9796" y="60318"/>
                      <a:pt x="9079" y="59564"/>
                    </a:cubicBezTo>
                    <a:cubicBezTo>
                      <a:pt x="8760" y="59228"/>
                      <a:pt x="8533" y="58811"/>
                      <a:pt x="8304" y="58438"/>
                    </a:cubicBezTo>
                    <a:cubicBezTo>
                      <a:pt x="7728" y="57495"/>
                      <a:pt x="7108" y="56574"/>
                      <a:pt x="6585" y="55589"/>
                    </a:cubicBezTo>
                    <a:cubicBezTo>
                      <a:pt x="6148" y="54763"/>
                      <a:pt x="5880" y="53859"/>
                      <a:pt x="5347" y="53074"/>
                    </a:cubicBezTo>
                    <a:cubicBezTo>
                      <a:pt x="5082" y="52683"/>
                      <a:pt x="5073" y="52128"/>
                      <a:pt x="4903" y="51666"/>
                    </a:cubicBezTo>
                    <a:cubicBezTo>
                      <a:pt x="4427" y="50375"/>
                      <a:pt x="3759" y="49127"/>
                      <a:pt x="3486" y="47797"/>
                    </a:cubicBezTo>
                    <a:cubicBezTo>
                      <a:pt x="3256" y="46676"/>
                      <a:pt x="2895" y="45577"/>
                      <a:pt x="2811" y="44401"/>
                    </a:cubicBezTo>
                    <a:cubicBezTo>
                      <a:pt x="2749" y="43498"/>
                      <a:pt x="2674" y="42524"/>
                      <a:pt x="2231" y="41665"/>
                    </a:cubicBezTo>
                    <a:cubicBezTo>
                      <a:pt x="2071" y="41354"/>
                      <a:pt x="2131" y="40893"/>
                      <a:pt x="2178" y="40688"/>
                    </a:cubicBezTo>
                    <a:cubicBezTo>
                      <a:pt x="2368" y="39826"/>
                      <a:pt x="2044" y="39030"/>
                      <a:pt x="2052" y="38204"/>
                    </a:cubicBezTo>
                    <a:cubicBezTo>
                      <a:pt x="2058" y="37480"/>
                      <a:pt x="1760" y="36776"/>
                      <a:pt x="2181" y="36042"/>
                    </a:cubicBezTo>
                    <a:cubicBezTo>
                      <a:pt x="2298" y="35841"/>
                      <a:pt x="2189" y="35270"/>
                      <a:pt x="2064" y="35085"/>
                    </a:cubicBezTo>
                    <a:cubicBezTo>
                      <a:pt x="1688" y="34522"/>
                      <a:pt x="2397" y="34206"/>
                      <a:pt x="2229" y="33651"/>
                    </a:cubicBezTo>
                    <a:cubicBezTo>
                      <a:pt x="2088" y="33184"/>
                      <a:pt x="1840" y="32557"/>
                      <a:pt x="2203" y="32030"/>
                    </a:cubicBezTo>
                    <a:cubicBezTo>
                      <a:pt x="2690" y="31317"/>
                      <a:pt x="2309" y="30476"/>
                      <a:pt x="2575" y="29723"/>
                    </a:cubicBezTo>
                    <a:cubicBezTo>
                      <a:pt x="2684" y="29412"/>
                      <a:pt x="2951" y="28995"/>
                      <a:pt x="2488" y="28682"/>
                    </a:cubicBezTo>
                    <a:cubicBezTo>
                      <a:pt x="2326" y="28573"/>
                      <a:pt x="2391" y="28449"/>
                      <a:pt x="2545" y="28388"/>
                    </a:cubicBezTo>
                    <a:cubicBezTo>
                      <a:pt x="3063" y="28184"/>
                      <a:pt x="2892" y="27735"/>
                      <a:pt x="2993" y="27341"/>
                    </a:cubicBezTo>
                    <a:cubicBezTo>
                      <a:pt x="3354" y="25936"/>
                      <a:pt x="3381" y="24466"/>
                      <a:pt x="4012" y="23097"/>
                    </a:cubicBezTo>
                    <a:cubicBezTo>
                      <a:pt x="4323" y="22422"/>
                      <a:pt x="4497" y="21615"/>
                      <a:pt x="4735" y="20876"/>
                    </a:cubicBezTo>
                    <a:cubicBezTo>
                      <a:pt x="5051" y="19896"/>
                      <a:pt x="5527" y="18962"/>
                      <a:pt x="6016" y="18038"/>
                    </a:cubicBezTo>
                    <a:cubicBezTo>
                      <a:pt x="6798" y="16559"/>
                      <a:pt x="7383" y="14974"/>
                      <a:pt x="8159" y="13490"/>
                    </a:cubicBezTo>
                    <a:cubicBezTo>
                      <a:pt x="8708" y="12440"/>
                      <a:pt x="9437" y="11486"/>
                      <a:pt x="10065" y="10477"/>
                    </a:cubicBezTo>
                    <a:cubicBezTo>
                      <a:pt x="10964" y="9033"/>
                      <a:pt x="12058" y="7739"/>
                      <a:pt x="13207" y="6472"/>
                    </a:cubicBezTo>
                    <a:cubicBezTo>
                      <a:pt x="14242" y="5334"/>
                      <a:pt x="15343" y="4281"/>
                      <a:pt x="16539" y="3339"/>
                    </a:cubicBezTo>
                    <a:cubicBezTo>
                      <a:pt x="17356" y="2697"/>
                      <a:pt x="18318" y="2243"/>
                      <a:pt x="19242" y="1689"/>
                    </a:cubicBezTo>
                    <a:close/>
                    <a:moveTo>
                      <a:pt x="19571" y="0"/>
                    </a:moveTo>
                    <a:cubicBezTo>
                      <a:pt x="19255" y="0"/>
                      <a:pt x="18863" y="173"/>
                      <a:pt x="18327" y="507"/>
                    </a:cubicBezTo>
                    <a:cubicBezTo>
                      <a:pt x="17149" y="1239"/>
                      <a:pt x="15989" y="1995"/>
                      <a:pt x="14892" y="2834"/>
                    </a:cubicBezTo>
                    <a:cubicBezTo>
                      <a:pt x="13889" y="3599"/>
                      <a:pt x="12856" y="4393"/>
                      <a:pt x="12075" y="5365"/>
                    </a:cubicBezTo>
                    <a:cubicBezTo>
                      <a:pt x="11398" y="6210"/>
                      <a:pt x="10670" y="7029"/>
                      <a:pt x="10009" y="7893"/>
                    </a:cubicBezTo>
                    <a:cubicBezTo>
                      <a:pt x="9423" y="8657"/>
                      <a:pt x="8792" y="9411"/>
                      <a:pt x="8253" y="10211"/>
                    </a:cubicBezTo>
                    <a:cubicBezTo>
                      <a:pt x="7332" y="11570"/>
                      <a:pt x="6495" y="12989"/>
                      <a:pt x="5664" y="14409"/>
                    </a:cubicBezTo>
                    <a:cubicBezTo>
                      <a:pt x="5148" y="15291"/>
                      <a:pt x="4555" y="16175"/>
                      <a:pt x="4278" y="17139"/>
                    </a:cubicBezTo>
                    <a:cubicBezTo>
                      <a:pt x="4017" y="18048"/>
                      <a:pt x="3676" y="18939"/>
                      <a:pt x="3323" y="19788"/>
                    </a:cubicBezTo>
                    <a:cubicBezTo>
                      <a:pt x="2811" y="21024"/>
                      <a:pt x="2386" y="22274"/>
                      <a:pt x="1994" y="23545"/>
                    </a:cubicBezTo>
                    <a:cubicBezTo>
                      <a:pt x="1587" y="24866"/>
                      <a:pt x="1420" y="26254"/>
                      <a:pt x="1027" y="27565"/>
                    </a:cubicBezTo>
                    <a:cubicBezTo>
                      <a:pt x="708" y="28632"/>
                      <a:pt x="750" y="29726"/>
                      <a:pt x="517" y="30794"/>
                    </a:cubicBezTo>
                    <a:cubicBezTo>
                      <a:pt x="331" y="31641"/>
                      <a:pt x="345" y="32630"/>
                      <a:pt x="400" y="33565"/>
                    </a:cubicBezTo>
                    <a:cubicBezTo>
                      <a:pt x="462" y="34652"/>
                      <a:pt x="0" y="35730"/>
                      <a:pt x="247" y="36835"/>
                    </a:cubicBezTo>
                    <a:cubicBezTo>
                      <a:pt x="498" y="37958"/>
                      <a:pt x="2" y="39086"/>
                      <a:pt x="277" y="40206"/>
                    </a:cubicBezTo>
                    <a:cubicBezTo>
                      <a:pt x="439" y="40864"/>
                      <a:pt x="302" y="41542"/>
                      <a:pt x="352" y="42178"/>
                    </a:cubicBezTo>
                    <a:cubicBezTo>
                      <a:pt x="456" y="43494"/>
                      <a:pt x="784" y="44817"/>
                      <a:pt x="1207" y="46074"/>
                    </a:cubicBezTo>
                    <a:cubicBezTo>
                      <a:pt x="1397" y="46640"/>
                      <a:pt x="1343" y="47172"/>
                      <a:pt x="1424" y="47713"/>
                    </a:cubicBezTo>
                    <a:cubicBezTo>
                      <a:pt x="1609" y="48976"/>
                      <a:pt x="2167" y="50148"/>
                      <a:pt x="2626" y="51280"/>
                    </a:cubicBezTo>
                    <a:cubicBezTo>
                      <a:pt x="3174" y="52635"/>
                      <a:pt x="3640" y="54046"/>
                      <a:pt x="4238" y="55393"/>
                    </a:cubicBezTo>
                    <a:cubicBezTo>
                      <a:pt x="4883" y="56851"/>
                      <a:pt x="5677" y="58190"/>
                      <a:pt x="6571" y="59458"/>
                    </a:cubicBezTo>
                    <a:cubicBezTo>
                      <a:pt x="7265" y="60443"/>
                      <a:pt x="7980" y="61429"/>
                      <a:pt x="8733" y="62378"/>
                    </a:cubicBezTo>
                    <a:cubicBezTo>
                      <a:pt x="9132" y="62882"/>
                      <a:pt x="9514" y="63671"/>
                      <a:pt x="10012" y="63764"/>
                    </a:cubicBezTo>
                    <a:cubicBezTo>
                      <a:pt x="10984" y="63949"/>
                      <a:pt x="10728" y="65214"/>
                      <a:pt x="11641" y="65284"/>
                    </a:cubicBezTo>
                    <a:cubicBezTo>
                      <a:pt x="11618" y="65501"/>
                      <a:pt x="11674" y="65559"/>
                      <a:pt x="11760" y="65559"/>
                    </a:cubicBezTo>
                    <a:cubicBezTo>
                      <a:pt x="11861" y="65559"/>
                      <a:pt x="12004" y="65476"/>
                      <a:pt x="12106" y="65476"/>
                    </a:cubicBezTo>
                    <a:cubicBezTo>
                      <a:pt x="12161" y="65476"/>
                      <a:pt x="12204" y="65500"/>
                      <a:pt x="12223" y="65575"/>
                    </a:cubicBezTo>
                    <a:cubicBezTo>
                      <a:pt x="12448" y="66494"/>
                      <a:pt x="13361" y="66864"/>
                      <a:pt x="13984" y="67250"/>
                    </a:cubicBezTo>
                    <a:cubicBezTo>
                      <a:pt x="14450" y="67539"/>
                      <a:pt x="14747" y="68315"/>
                      <a:pt x="15419" y="68315"/>
                    </a:cubicBezTo>
                    <a:cubicBezTo>
                      <a:pt x="15527" y="68315"/>
                      <a:pt x="15644" y="68295"/>
                      <a:pt x="15773" y="68250"/>
                    </a:cubicBezTo>
                    <a:cubicBezTo>
                      <a:pt x="15777" y="68249"/>
                      <a:pt x="15781" y="68248"/>
                      <a:pt x="15786" y="68248"/>
                    </a:cubicBezTo>
                    <a:cubicBezTo>
                      <a:pt x="15852" y="68248"/>
                      <a:pt x="15883" y="68423"/>
                      <a:pt x="15841" y="68520"/>
                    </a:cubicBezTo>
                    <a:cubicBezTo>
                      <a:pt x="15743" y="68739"/>
                      <a:pt x="15878" y="68814"/>
                      <a:pt x="16046" y="68852"/>
                    </a:cubicBezTo>
                    <a:cubicBezTo>
                      <a:pt x="16756" y="69017"/>
                      <a:pt x="17257" y="69506"/>
                      <a:pt x="17773" y="69966"/>
                    </a:cubicBezTo>
                    <a:cubicBezTo>
                      <a:pt x="17877" y="70060"/>
                      <a:pt x="17969" y="70148"/>
                      <a:pt x="18100" y="70148"/>
                    </a:cubicBezTo>
                    <a:cubicBezTo>
                      <a:pt x="18128" y="70148"/>
                      <a:pt x="18157" y="70145"/>
                      <a:pt x="18188" y="70136"/>
                    </a:cubicBezTo>
                    <a:cubicBezTo>
                      <a:pt x="18256" y="70117"/>
                      <a:pt x="18319" y="70109"/>
                      <a:pt x="18380" y="70109"/>
                    </a:cubicBezTo>
                    <a:cubicBezTo>
                      <a:pt x="18660" y="70109"/>
                      <a:pt x="18879" y="70284"/>
                      <a:pt x="19125" y="70431"/>
                    </a:cubicBezTo>
                    <a:cubicBezTo>
                      <a:pt x="19696" y="70775"/>
                      <a:pt x="20281" y="71103"/>
                      <a:pt x="20887" y="71376"/>
                    </a:cubicBezTo>
                    <a:cubicBezTo>
                      <a:pt x="21460" y="71632"/>
                      <a:pt x="22109" y="71583"/>
                      <a:pt x="22692" y="71992"/>
                    </a:cubicBezTo>
                    <a:cubicBezTo>
                      <a:pt x="23025" y="72227"/>
                      <a:pt x="23660" y="72203"/>
                      <a:pt x="24136" y="72410"/>
                    </a:cubicBezTo>
                    <a:cubicBezTo>
                      <a:pt x="24181" y="72430"/>
                      <a:pt x="24228" y="72438"/>
                      <a:pt x="24277" y="72438"/>
                    </a:cubicBezTo>
                    <a:cubicBezTo>
                      <a:pt x="24496" y="72438"/>
                      <a:pt x="24746" y="72278"/>
                      <a:pt x="24969" y="72278"/>
                    </a:cubicBezTo>
                    <a:cubicBezTo>
                      <a:pt x="25127" y="72278"/>
                      <a:pt x="25271" y="72358"/>
                      <a:pt x="25380" y="72634"/>
                    </a:cubicBezTo>
                    <a:cubicBezTo>
                      <a:pt x="25518" y="72473"/>
                      <a:pt x="25647" y="72413"/>
                      <a:pt x="25771" y="72413"/>
                    </a:cubicBezTo>
                    <a:cubicBezTo>
                      <a:pt x="26120" y="72413"/>
                      <a:pt x="26429" y="72889"/>
                      <a:pt x="26779" y="72889"/>
                    </a:cubicBezTo>
                    <a:cubicBezTo>
                      <a:pt x="26869" y="72889"/>
                      <a:pt x="26962" y="72858"/>
                      <a:pt x="27059" y="72779"/>
                    </a:cubicBezTo>
                    <a:cubicBezTo>
                      <a:pt x="28017" y="73303"/>
                      <a:pt x="29117" y="73239"/>
                      <a:pt x="30132" y="73339"/>
                    </a:cubicBezTo>
                    <a:cubicBezTo>
                      <a:pt x="31654" y="73488"/>
                      <a:pt x="33203" y="73381"/>
                      <a:pt x="34745" y="73493"/>
                    </a:cubicBezTo>
                    <a:cubicBezTo>
                      <a:pt x="35021" y="73513"/>
                      <a:pt x="35296" y="73521"/>
                      <a:pt x="35571" y="73521"/>
                    </a:cubicBezTo>
                    <a:cubicBezTo>
                      <a:pt x="37230" y="73521"/>
                      <a:pt x="38876" y="73197"/>
                      <a:pt x="40513" y="72964"/>
                    </a:cubicBezTo>
                    <a:cubicBezTo>
                      <a:pt x="40798" y="72923"/>
                      <a:pt x="41182" y="72965"/>
                      <a:pt x="41499" y="72802"/>
                    </a:cubicBezTo>
                    <a:cubicBezTo>
                      <a:pt x="42806" y="72135"/>
                      <a:pt x="44309" y="72146"/>
                      <a:pt x="45662" y="71598"/>
                    </a:cubicBezTo>
                    <a:cubicBezTo>
                      <a:pt x="46792" y="71142"/>
                      <a:pt x="48000" y="70898"/>
                      <a:pt x="49164" y="70525"/>
                    </a:cubicBezTo>
                    <a:cubicBezTo>
                      <a:pt x="50167" y="70201"/>
                      <a:pt x="51051" y="69626"/>
                      <a:pt x="52015" y="69288"/>
                    </a:cubicBezTo>
                    <a:cubicBezTo>
                      <a:pt x="53030" y="68932"/>
                      <a:pt x="53975" y="68428"/>
                      <a:pt x="54829" y="67877"/>
                    </a:cubicBezTo>
                    <a:cubicBezTo>
                      <a:pt x="56878" y="66556"/>
                      <a:pt x="58832" y="65060"/>
                      <a:pt x="60489" y="63244"/>
                    </a:cubicBezTo>
                    <a:cubicBezTo>
                      <a:pt x="61481" y="62160"/>
                      <a:pt x="62346" y="60961"/>
                      <a:pt x="63317" y="59856"/>
                    </a:cubicBezTo>
                    <a:cubicBezTo>
                      <a:pt x="64123" y="58937"/>
                      <a:pt x="64891" y="57980"/>
                      <a:pt x="65431" y="56902"/>
                    </a:cubicBezTo>
                    <a:cubicBezTo>
                      <a:pt x="65706" y="56350"/>
                      <a:pt x="66114" y="55888"/>
                      <a:pt x="66358" y="55305"/>
                    </a:cubicBezTo>
                    <a:cubicBezTo>
                      <a:pt x="66595" y="54742"/>
                      <a:pt x="66654" y="54001"/>
                      <a:pt x="67222" y="53649"/>
                    </a:cubicBezTo>
                    <a:cubicBezTo>
                      <a:pt x="67656" y="53379"/>
                      <a:pt x="67640" y="52940"/>
                      <a:pt x="67772" y="52593"/>
                    </a:cubicBezTo>
                    <a:cubicBezTo>
                      <a:pt x="68105" y="51711"/>
                      <a:pt x="68436" y="50821"/>
                      <a:pt x="68727" y="49922"/>
                    </a:cubicBezTo>
                    <a:cubicBezTo>
                      <a:pt x="68978" y="49157"/>
                      <a:pt x="69398" y="48426"/>
                      <a:pt x="69529" y="47603"/>
                    </a:cubicBezTo>
                    <a:cubicBezTo>
                      <a:pt x="69625" y="47002"/>
                      <a:pt x="70232" y="46517"/>
                      <a:pt x="69924" y="45828"/>
                    </a:cubicBezTo>
                    <a:cubicBezTo>
                      <a:pt x="69917" y="45815"/>
                      <a:pt x="69945" y="45772"/>
                      <a:pt x="69964" y="45767"/>
                    </a:cubicBezTo>
                    <a:cubicBezTo>
                      <a:pt x="70583" y="45585"/>
                      <a:pt x="70414" y="45024"/>
                      <a:pt x="70428" y="44635"/>
                    </a:cubicBezTo>
                    <a:cubicBezTo>
                      <a:pt x="70463" y="43603"/>
                      <a:pt x="70507" y="42538"/>
                      <a:pt x="70680" y="41562"/>
                    </a:cubicBezTo>
                    <a:cubicBezTo>
                      <a:pt x="70866" y="40511"/>
                      <a:pt x="70770" y="39451"/>
                      <a:pt x="70978" y="38398"/>
                    </a:cubicBezTo>
                    <a:cubicBezTo>
                      <a:pt x="71149" y="37541"/>
                      <a:pt x="70703" y="36564"/>
                      <a:pt x="70843" y="35472"/>
                    </a:cubicBezTo>
                    <a:cubicBezTo>
                      <a:pt x="70678" y="34643"/>
                      <a:pt x="70481" y="33685"/>
                      <a:pt x="70297" y="32725"/>
                    </a:cubicBezTo>
                    <a:cubicBezTo>
                      <a:pt x="70207" y="32243"/>
                      <a:pt x="70040" y="31784"/>
                      <a:pt x="69978" y="31289"/>
                    </a:cubicBezTo>
                    <a:cubicBezTo>
                      <a:pt x="69872" y="30440"/>
                      <a:pt x="69686" y="29595"/>
                      <a:pt x="69473" y="28766"/>
                    </a:cubicBezTo>
                    <a:cubicBezTo>
                      <a:pt x="69256" y="27932"/>
                      <a:pt x="68950" y="27122"/>
                      <a:pt x="68709" y="26294"/>
                    </a:cubicBezTo>
                    <a:cubicBezTo>
                      <a:pt x="68570" y="25818"/>
                      <a:pt x="68531" y="25309"/>
                      <a:pt x="68239" y="24888"/>
                    </a:cubicBezTo>
                    <a:cubicBezTo>
                      <a:pt x="67635" y="24015"/>
                      <a:pt x="67399" y="22970"/>
                      <a:pt x="66826" y="22064"/>
                    </a:cubicBezTo>
                    <a:cubicBezTo>
                      <a:pt x="66108" y="20927"/>
                      <a:pt x="65594" y="19672"/>
                      <a:pt x="64781" y="18564"/>
                    </a:cubicBezTo>
                    <a:cubicBezTo>
                      <a:pt x="63832" y="17276"/>
                      <a:pt x="62923" y="15937"/>
                      <a:pt x="61845" y="14779"/>
                    </a:cubicBezTo>
                    <a:cubicBezTo>
                      <a:pt x="60996" y="13869"/>
                      <a:pt x="59949" y="13112"/>
                      <a:pt x="59059" y="12208"/>
                    </a:cubicBezTo>
                    <a:cubicBezTo>
                      <a:pt x="59027" y="12171"/>
                      <a:pt x="58985" y="12143"/>
                      <a:pt x="58938" y="12126"/>
                    </a:cubicBezTo>
                    <a:cubicBezTo>
                      <a:pt x="58191" y="11906"/>
                      <a:pt x="57549" y="11424"/>
                      <a:pt x="57021" y="10939"/>
                    </a:cubicBezTo>
                    <a:cubicBezTo>
                      <a:pt x="56076" y="10067"/>
                      <a:pt x="54873" y="9694"/>
                      <a:pt x="53851" y="8986"/>
                    </a:cubicBezTo>
                    <a:cubicBezTo>
                      <a:pt x="52675" y="8173"/>
                      <a:pt x="51252" y="7857"/>
                      <a:pt x="49926" y="7344"/>
                    </a:cubicBezTo>
                    <a:cubicBezTo>
                      <a:pt x="47840" y="6535"/>
                      <a:pt x="45724" y="6073"/>
                      <a:pt x="43517" y="5965"/>
                    </a:cubicBezTo>
                    <a:cubicBezTo>
                      <a:pt x="41526" y="5869"/>
                      <a:pt x="39530" y="5874"/>
                      <a:pt x="37542" y="5752"/>
                    </a:cubicBezTo>
                    <a:cubicBezTo>
                      <a:pt x="37177" y="5730"/>
                      <a:pt x="36813" y="5720"/>
                      <a:pt x="36450" y="5720"/>
                    </a:cubicBezTo>
                    <a:cubicBezTo>
                      <a:pt x="34722" y="5720"/>
                      <a:pt x="33009" y="5947"/>
                      <a:pt x="31309" y="6169"/>
                    </a:cubicBezTo>
                    <a:cubicBezTo>
                      <a:pt x="29510" y="6404"/>
                      <a:pt x="27799" y="7095"/>
                      <a:pt x="26119" y="7837"/>
                    </a:cubicBezTo>
                    <a:cubicBezTo>
                      <a:pt x="25340" y="8181"/>
                      <a:pt x="24577" y="8593"/>
                      <a:pt x="23754" y="8848"/>
                    </a:cubicBezTo>
                    <a:cubicBezTo>
                      <a:pt x="23648" y="8881"/>
                      <a:pt x="23561" y="8901"/>
                      <a:pt x="23488" y="8901"/>
                    </a:cubicBezTo>
                    <a:cubicBezTo>
                      <a:pt x="23334" y="8901"/>
                      <a:pt x="23237" y="8812"/>
                      <a:pt x="23138" y="8559"/>
                    </a:cubicBezTo>
                    <a:cubicBezTo>
                      <a:pt x="22683" y="7387"/>
                      <a:pt x="22521" y="6119"/>
                      <a:pt x="22034" y="4978"/>
                    </a:cubicBezTo>
                    <a:cubicBezTo>
                      <a:pt x="21524" y="3783"/>
                      <a:pt x="21251" y="2520"/>
                      <a:pt x="20747" y="1320"/>
                    </a:cubicBezTo>
                    <a:cubicBezTo>
                      <a:pt x="20372" y="424"/>
                      <a:pt x="20066" y="0"/>
                      <a:pt x="19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2" name="Google Shape;932;p33"/>
            <p:cNvGrpSpPr/>
            <p:nvPr/>
          </p:nvGrpSpPr>
          <p:grpSpPr>
            <a:xfrm>
              <a:off x="5422732" y="2608268"/>
              <a:ext cx="449535" cy="641782"/>
              <a:chOff x="5296498" y="2608268"/>
              <a:chExt cx="449535" cy="641782"/>
            </a:xfrm>
          </p:grpSpPr>
          <p:sp>
            <p:nvSpPr>
              <p:cNvPr id="933" name="Google Shape;933;p33"/>
              <p:cNvSpPr/>
              <p:nvPr/>
            </p:nvSpPr>
            <p:spPr>
              <a:xfrm>
                <a:off x="5296498" y="2695175"/>
                <a:ext cx="449535" cy="451490"/>
              </a:xfrm>
              <a:custGeom>
                <a:avLst/>
                <a:gdLst/>
                <a:ahLst/>
                <a:cxnLst/>
                <a:rect l="l" t="t" r="r" b="b"/>
                <a:pathLst>
                  <a:path w="35642" h="35797" extrusionOk="0">
                    <a:moveTo>
                      <a:pt x="19567" y="869"/>
                    </a:moveTo>
                    <a:cubicBezTo>
                      <a:pt x="20117" y="869"/>
                      <a:pt x="20387" y="1246"/>
                      <a:pt x="20393" y="2075"/>
                    </a:cubicBezTo>
                    <a:cubicBezTo>
                      <a:pt x="20245" y="2531"/>
                      <a:pt x="20384" y="3075"/>
                      <a:pt x="20432" y="3620"/>
                    </a:cubicBezTo>
                    <a:cubicBezTo>
                      <a:pt x="20471" y="4083"/>
                      <a:pt x="20602" y="4511"/>
                      <a:pt x="21144" y="4612"/>
                    </a:cubicBezTo>
                    <a:cubicBezTo>
                      <a:pt x="22602" y="4883"/>
                      <a:pt x="23831" y="5693"/>
                      <a:pt x="25133" y="6322"/>
                    </a:cubicBezTo>
                    <a:cubicBezTo>
                      <a:pt x="25366" y="6434"/>
                      <a:pt x="25554" y="6520"/>
                      <a:pt x="25751" y="6520"/>
                    </a:cubicBezTo>
                    <a:cubicBezTo>
                      <a:pt x="25920" y="6520"/>
                      <a:pt x="26096" y="6458"/>
                      <a:pt x="26314" y="6297"/>
                    </a:cubicBezTo>
                    <a:cubicBezTo>
                      <a:pt x="26920" y="5849"/>
                      <a:pt x="27697" y="5639"/>
                      <a:pt x="28366" y="5266"/>
                    </a:cubicBezTo>
                    <a:cubicBezTo>
                      <a:pt x="28522" y="5179"/>
                      <a:pt x="28664" y="5142"/>
                      <a:pt x="28792" y="5142"/>
                    </a:cubicBezTo>
                    <a:cubicBezTo>
                      <a:pt x="29084" y="5142"/>
                      <a:pt x="29309" y="5332"/>
                      <a:pt x="29486" y="5563"/>
                    </a:cubicBezTo>
                    <a:cubicBezTo>
                      <a:pt x="29929" y="6142"/>
                      <a:pt x="30259" y="6807"/>
                      <a:pt x="30690" y="7398"/>
                    </a:cubicBezTo>
                    <a:cubicBezTo>
                      <a:pt x="31051" y="7893"/>
                      <a:pt x="30911" y="8326"/>
                      <a:pt x="30579" y="8699"/>
                    </a:cubicBezTo>
                    <a:cubicBezTo>
                      <a:pt x="30276" y="9043"/>
                      <a:pt x="29915" y="9377"/>
                      <a:pt x="29511" y="9583"/>
                    </a:cubicBezTo>
                    <a:cubicBezTo>
                      <a:pt x="29021" y="9830"/>
                      <a:pt x="29044" y="10199"/>
                      <a:pt x="29150" y="10575"/>
                    </a:cubicBezTo>
                    <a:cubicBezTo>
                      <a:pt x="29363" y="11329"/>
                      <a:pt x="29612" y="12078"/>
                      <a:pt x="29896" y="12807"/>
                    </a:cubicBezTo>
                    <a:cubicBezTo>
                      <a:pt x="30007" y="13090"/>
                      <a:pt x="30271" y="13293"/>
                      <a:pt x="30575" y="13422"/>
                    </a:cubicBezTo>
                    <a:cubicBezTo>
                      <a:pt x="31534" y="13829"/>
                      <a:pt x="32483" y="14262"/>
                      <a:pt x="33446" y="14662"/>
                    </a:cubicBezTo>
                    <a:cubicBezTo>
                      <a:pt x="33656" y="14749"/>
                      <a:pt x="33681" y="14873"/>
                      <a:pt x="33742" y="15063"/>
                    </a:cubicBezTo>
                    <a:cubicBezTo>
                      <a:pt x="34083" y="16125"/>
                      <a:pt x="33978" y="17252"/>
                      <a:pt x="34255" y="18328"/>
                    </a:cubicBezTo>
                    <a:cubicBezTo>
                      <a:pt x="34344" y="18672"/>
                      <a:pt x="34261" y="19132"/>
                      <a:pt x="33605" y="19314"/>
                    </a:cubicBezTo>
                    <a:cubicBezTo>
                      <a:pt x="32734" y="19556"/>
                      <a:pt x="31945" y="20103"/>
                      <a:pt x="31122" y="20518"/>
                    </a:cubicBezTo>
                    <a:cubicBezTo>
                      <a:pt x="30645" y="20758"/>
                      <a:pt x="30698" y="21274"/>
                      <a:pt x="30508" y="21668"/>
                    </a:cubicBezTo>
                    <a:cubicBezTo>
                      <a:pt x="29694" y="23351"/>
                      <a:pt x="29595" y="24952"/>
                      <a:pt x="30808" y="26532"/>
                    </a:cubicBezTo>
                    <a:cubicBezTo>
                      <a:pt x="31058" y="26859"/>
                      <a:pt x="31096" y="27388"/>
                      <a:pt x="31332" y="27789"/>
                    </a:cubicBezTo>
                    <a:cubicBezTo>
                      <a:pt x="31581" y="28216"/>
                      <a:pt x="31132" y="28317"/>
                      <a:pt x="30936" y="28443"/>
                    </a:cubicBezTo>
                    <a:cubicBezTo>
                      <a:pt x="30156" y="28947"/>
                      <a:pt x="29302" y="29345"/>
                      <a:pt x="28807" y="30199"/>
                    </a:cubicBezTo>
                    <a:cubicBezTo>
                      <a:pt x="28685" y="30410"/>
                      <a:pt x="28532" y="30510"/>
                      <a:pt x="28375" y="30510"/>
                    </a:cubicBezTo>
                    <a:cubicBezTo>
                      <a:pt x="28232" y="30510"/>
                      <a:pt x="28087" y="30428"/>
                      <a:pt x="27958" y="30274"/>
                    </a:cubicBezTo>
                    <a:cubicBezTo>
                      <a:pt x="27526" y="29753"/>
                      <a:pt x="26889" y="29622"/>
                      <a:pt x="26336" y="29345"/>
                    </a:cubicBezTo>
                    <a:cubicBezTo>
                      <a:pt x="26226" y="29290"/>
                      <a:pt x="26124" y="29268"/>
                      <a:pt x="26028" y="29268"/>
                    </a:cubicBezTo>
                    <a:cubicBezTo>
                      <a:pt x="25618" y="29268"/>
                      <a:pt x="25303" y="29678"/>
                      <a:pt x="24926" y="29809"/>
                    </a:cubicBezTo>
                    <a:cubicBezTo>
                      <a:pt x="23770" y="30208"/>
                      <a:pt x="22681" y="30804"/>
                      <a:pt x="21524" y="31201"/>
                    </a:cubicBezTo>
                    <a:cubicBezTo>
                      <a:pt x="20911" y="31409"/>
                      <a:pt x="20600" y="31730"/>
                      <a:pt x="20723" y="32308"/>
                    </a:cubicBezTo>
                    <a:cubicBezTo>
                      <a:pt x="20805" y="32693"/>
                      <a:pt x="20695" y="33041"/>
                      <a:pt x="20710" y="33405"/>
                    </a:cubicBezTo>
                    <a:cubicBezTo>
                      <a:pt x="20739" y="34065"/>
                      <a:pt x="20339" y="34397"/>
                      <a:pt x="19730" y="34397"/>
                    </a:cubicBezTo>
                    <a:cubicBezTo>
                      <a:pt x="19615" y="34397"/>
                      <a:pt x="19493" y="34386"/>
                      <a:pt x="19365" y="34362"/>
                    </a:cubicBezTo>
                    <a:cubicBezTo>
                      <a:pt x="19307" y="34351"/>
                      <a:pt x="19251" y="34346"/>
                      <a:pt x="19195" y="34346"/>
                    </a:cubicBezTo>
                    <a:cubicBezTo>
                      <a:pt x="18749" y="34346"/>
                      <a:pt x="18350" y="34655"/>
                      <a:pt x="17915" y="34763"/>
                    </a:cubicBezTo>
                    <a:cubicBezTo>
                      <a:pt x="17650" y="34830"/>
                      <a:pt x="17416" y="34866"/>
                      <a:pt x="17213" y="34866"/>
                    </a:cubicBezTo>
                    <a:cubicBezTo>
                      <a:pt x="16641" y="34866"/>
                      <a:pt x="16312" y="34573"/>
                      <a:pt x="16201" y="33827"/>
                    </a:cubicBezTo>
                    <a:cubicBezTo>
                      <a:pt x="16093" y="33099"/>
                      <a:pt x="15599" y="32508"/>
                      <a:pt x="15585" y="31747"/>
                    </a:cubicBezTo>
                    <a:cubicBezTo>
                      <a:pt x="15582" y="31633"/>
                      <a:pt x="15386" y="31249"/>
                      <a:pt x="15023" y="31114"/>
                    </a:cubicBezTo>
                    <a:cubicBezTo>
                      <a:pt x="14161" y="30795"/>
                      <a:pt x="13369" y="30283"/>
                      <a:pt x="12528" y="29933"/>
                    </a:cubicBezTo>
                    <a:cubicBezTo>
                      <a:pt x="12180" y="29788"/>
                      <a:pt x="11820" y="29717"/>
                      <a:pt x="11461" y="29717"/>
                    </a:cubicBezTo>
                    <a:cubicBezTo>
                      <a:pt x="10863" y="29717"/>
                      <a:pt x="10265" y="29914"/>
                      <a:pt x="9718" y="30299"/>
                    </a:cubicBezTo>
                    <a:cubicBezTo>
                      <a:pt x="9524" y="30437"/>
                      <a:pt x="9302" y="30540"/>
                      <a:pt x="9112" y="30683"/>
                    </a:cubicBezTo>
                    <a:cubicBezTo>
                      <a:pt x="8605" y="31064"/>
                      <a:pt x="8250" y="31259"/>
                      <a:pt x="7917" y="31259"/>
                    </a:cubicBezTo>
                    <a:cubicBezTo>
                      <a:pt x="7550" y="31259"/>
                      <a:pt x="7209" y="31022"/>
                      <a:pt x="6721" y="30540"/>
                    </a:cubicBezTo>
                    <a:cubicBezTo>
                      <a:pt x="6316" y="30141"/>
                      <a:pt x="5892" y="29762"/>
                      <a:pt x="5461" y="29392"/>
                    </a:cubicBezTo>
                    <a:cubicBezTo>
                      <a:pt x="5192" y="29161"/>
                      <a:pt x="5240" y="28941"/>
                      <a:pt x="5422" y="28706"/>
                    </a:cubicBezTo>
                    <a:cubicBezTo>
                      <a:pt x="5831" y="28174"/>
                      <a:pt x="5851" y="27516"/>
                      <a:pt x="6050" y="26921"/>
                    </a:cubicBezTo>
                    <a:cubicBezTo>
                      <a:pt x="6463" y="25697"/>
                      <a:pt x="5815" y="24793"/>
                      <a:pt x="5562" y="23732"/>
                    </a:cubicBezTo>
                    <a:cubicBezTo>
                      <a:pt x="5358" y="22881"/>
                      <a:pt x="4818" y="22074"/>
                      <a:pt x="4994" y="21119"/>
                    </a:cubicBezTo>
                    <a:cubicBezTo>
                      <a:pt x="5059" y="20761"/>
                      <a:pt x="4772" y="20392"/>
                      <a:pt x="4462" y="20346"/>
                    </a:cubicBezTo>
                    <a:cubicBezTo>
                      <a:pt x="3658" y="20224"/>
                      <a:pt x="3042" y="19664"/>
                      <a:pt x="2245" y="19524"/>
                    </a:cubicBezTo>
                    <a:cubicBezTo>
                      <a:pt x="1544" y="19403"/>
                      <a:pt x="974" y="17963"/>
                      <a:pt x="1268" y="17166"/>
                    </a:cubicBezTo>
                    <a:cubicBezTo>
                      <a:pt x="1346" y="16956"/>
                      <a:pt x="1360" y="16763"/>
                      <a:pt x="1373" y="16559"/>
                    </a:cubicBezTo>
                    <a:cubicBezTo>
                      <a:pt x="1446" y="15203"/>
                      <a:pt x="1447" y="15209"/>
                      <a:pt x="2734" y="14767"/>
                    </a:cubicBezTo>
                    <a:cubicBezTo>
                      <a:pt x="2857" y="14725"/>
                      <a:pt x="2982" y="14712"/>
                      <a:pt x="3108" y="14712"/>
                    </a:cubicBezTo>
                    <a:cubicBezTo>
                      <a:pt x="3302" y="14712"/>
                      <a:pt x="3498" y="14742"/>
                      <a:pt x="3693" y="14742"/>
                    </a:cubicBezTo>
                    <a:cubicBezTo>
                      <a:pt x="3873" y="14742"/>
                      <a:pt x="4053" y="14716"/>
                      <a:pt x="4229" y="14616"/>
                    </a:cubicBezTo>
                    <a:cubicBezTo>
                      <a:pt x="4551" y="14433"/>
                      <a:pt x="4919" y="14347"/>
                      <a:pt x="5311" y="14319"/>
                    </a:cubicBezTo>
                    <a:cubicBezTo>
                      <a:pt x="5909" y="14277"/>
                      <a:pt x="5630" y="13739"/>
                      <a:pt x="5767" y="13425"/>
                    </a:cubicBezTo>
                    <a:cubicBezTo>
                      <a:pt x="6004" y="12876"/>
                      <a:pt x="6033" y="12249"/>
                      <a:pt x="6441" y="11757"/>
                    </a:cubicBezTo>
                    <a:cubicBezTo>
                      <a:pt x="6771" y="11356"/>
                      <a:pt x="6746" y="10927"/>
                      <a:pt x="6442" y="10457"/>
                    </a:cubicBezTo>
                    <a:cubicBezTo>
                      <a:pt x="5971" y="9726"/>
                      <a:pt x="5388" y="9083"/>
                      <a:pt x="4784" y="8487"/>
                    </a:cubicBezTo>
                    <a:cubicBezTo>
                      <a:pt x="4272" y="7979"/>
                      <a:pt x="4428" y="7582"/>
                      <a:pt x="4734" y="7178"/>
                    </a:cubicBezTo>
                    <a:cubicBezTo>
                      <a:pt x="5176" y="6594"/>
                      <a:pt x="5778" y="6162"/>
                      <a:pt x="6232" y="5560"/>
                    </a:cubicBezTo>
                    <a:cubicBezTo>
                      <a:pt x="6374" y="5372"/>
                      <a:pt x="6538" y="5299"/>
                      <a:pt x="6706" y="5299"/>
                    </a:cubicBezTo>
                    <a:cubicBezTo>
                      <a:pt x="7059" y="5299"/>
                      <a:pt x="7435" y="5617"/>
                      <a:pt x="7685" y="5860"/>
                    </a:cubicBezTo>
                    <a:cubicBezTo>
                      <a:pt x="8166" y="6328"/>
                      <a:pt x="8947" y="6319"/>
                      <a:pt x="9292" y="6960"/>
                    </a:cubicBezTo>
                    <a:cubicBezTo>
                      <a:pt x="9307" y="6988"/>
                      <a:pt x="9392" y="7004"/>
                      <a:pt x="9467" y="7004"/>
                    </a:cubicBezTo>
                    <a:cubicBezTo>
                      <a:pt x="9523" y="7004"/>
                      <a:pt x="9573" y="6995"/>
                      <a:pt x="9588" y="6975"/>
                    </a:cubicBezTo>
                    <a:cubicBezTo>
                      <a:pt x="10173" y="6185"/>
                      <a:pt x="11386" y="6446"/>
                      <a:pt x="11915" y="5571"/>
                    </a:cubicBezTo>
                    <a:cubicBezTo>
                      <a:pt x="11952" y="5510"/>
                      <a:pt x="12021" y="5496"/>
                      <a:pt x="12085" y="5496"/>
                    </a:cubicBezTo>
                    <a:cubicBezTo>
                      <a:pt x="12146" y="5496"/>
                      <a:pt x="12202" y="5509"/>
                      <a:pt x="12225" y="5509"/>
                    </a:cubicBezTo>
                    <a:cubicBezTo>
                      <a:pt x="12229" y="5509"/>
                      <a:pt x="12232" y="5508"/>
                      <a:pt x="12234" y="5507"/>
                    </a:cubicBezTo>
                    <a:cubicBezTo>
                      <a:pt x="12741" y="5068"/>
                      <a:pt x="13438" y="5062"/>
                      <a:pt x="14015" y="4745"/>
                    </a:cubicBezTo>
                    <a:cubicBezTo>
                      <a:pt x="14570" y="4441"/>
                      <a:pt x="15339" y="4508"/>
                      <a:pt x="15498" y="3691"/>
                    </a:cubicBezTo>
                    <a:cubicBezTo>
                      <a:pt x="15644" y="2931"/>
                      <a:pt x="15998" y="2263"/>
                      <a:pt x="16264" y="1556"/>
                    </a:cubicBezTo>
                    <a:cubicBezTo>
                      <a:pt x="16447" y="1071"/>
                      <a:pt x="16735" y="931"/>
                      <a:pt x="17039" y="931"/>
                    </a:cubicBezTo>
                    <a:cubicBezTo>
                      <a:pt x="17187" y="931"/>
                      <a:pt x="17340" y="965"/>
                      <a:pt x="17486" y="1008"/>
                    </a:cubicBezTo>
                    <a:cubicBezTo>
                      <a:pt x="17704" y="1072"/>
                      <a:pt x="17913" y="1098"/>
                      <a:pt x="18116" y="1098"/>
                    </a:cubicBezTo>
                    <a:cubicBezTo>
                      <a:pt x="18448" y="1098"/>
                      <a:pt x="18767" y="1029"/>
                      <a:pt x="19093" y="941"/>
                    </a:cubicBezTo>
                    <a:cubicBezTo>
                      <a:pt x="19269" y="893"/>
                      <a:pt x="19427" y="869"/>
                      <a:pt x="19567" y="869"/>
                    </a:cubicBezTo>
                    <a:close/>
                    <a:moveTo>
                      <a:pt x="19696" y="1"/>
                    </a:moveTo>
                    <a:cubicBezTo>
                      <a:pt x="19195" y="1"/>
                      <a:pt x="18694" y="53"/>
                      <a:pt x="18188" y="53"/>
                    </a:cubicBezTo>
                    <a:cubicBezTo>
                      <a:pt x="18034" y="53"/>
                      <a:pt x="17880" y="48"/>
                      <a:pt x="17725" y="36"/>
                    </a:cubicBezTo>
                    <a:cubicBezTo>
                      <a:pt x="17585" y="24"/>
                      <a:pt x="17449" y="19"/>
                      <a:pt x="17317" y="19"/>
                    </a:cubicBezTo>
                    <a:cubicBezTo>
                      <a:pt x="16047" y="19"/>
                      <a:pt x="15151" y="563"/>
                      <a:pt x="14872" y="2094"/>
                    </a:cubicBezTo>
                    <a:cubicBezTo>
                      <a:pt x="14759" y="2718"/>
                      <a:pt x="14667" y="3579"/>
                      <a:pt x="13774" y="3824"/>
                    </a:cubicBezTo>
                    <a:cubicBezTo>
                      <a:pt x="13245" y="3968"/>
                      <a:pt x="12749" y="4256"/>
                      <a:pt x="12256" y="4418"/>
                    </a:cubicBezTo>
                    <a:cubicBezTo>
                      <a:pt x="11470" y="4676"/>
                      <a:pt x="11000" y="5409"/>
                      <a:pt x="10180" y="5555"/>
                    </a:cubicBezTo>
                    <a:cubicBezTo>
                      <a:pt x="9866" y="5611"/>
                      <a:pt x="9771" y="5944"/>
                      <a:pt x="9700" y="6345"/>
                    </a:cubicBezTo>
                    <a:cubicBezTo>
                      <a:pt x="9505" y="6084"/>
                      <a:pt x="9389" y="5941"/>
                      <a:pt x="9288" y="5790"/>
                    </a:cubicBezTo>
                    <a:cubicBezTo>
                      <a:pt x="8847" y="5129"/>
                      <a:pt x="8376" y="4494"/>
                      <a:pt x="7584" y="4231"/>
                    </a:cubicBezTo>
                    <a:cubicBezTo>
                      <a:pt x="7282" y="4131"/>
                      <a:pt x="6902" y="4017"/>
                      <a:pt x="6583" y="4017"/>
                    </a:cubicBezTo>
                    <a:cubicBezTo>
                      <a:pt x="6368" y="4017"/>
                      <a:pt x="6180" y="4069"/>
                      <a:pt x="6064" y="4213"/>
                    </a:cubicBezTo>
                    <a:cubicBezTo>
                      <a:pt x="5490" y="4923"/>
                      <a:pt x="4678" y="5396"/>
                      <a:pt x="4196" y="6163"/>
                    </a:cubicBezTo>
                    <a:cubicBezTo>
                      <a:pt x="3770" y="6843"/>
                      <a:pt x="3087" y="7363"/>
                      <a:pt x="3420" y="8444"/>
                    </a:cubicBezTo>
                    <a:cubicBezTo>
                      <a:pt x="3636" y="9144"/>
                      <a:pt x="4280" y="9268"/>
                      <a:pt x="4521" y="9839"/>
                    </a:cubicBezTo>
                    <a:cubicBezTo>
                      <a:pt x="4730" y="10326"/>
                      <a:pt x="5321" y="10647"/>
                      <a:pt x="5341" y="11228"/>
                    </a:cubicBezTo>
                    <a:cubicBezTo>
                      <a:pt x="5389" y="12679"/>
                      <a:pt x="4431" y="13695"/>
                      <a:pt x="3014" y="13695"/>
                    </a:cubicBezTo>
                    <a:cubicBezTo>
                      <a:pt x="2972" y="13695"/>
                      <a:pt x="2930" y="13694"/>
                      <a:pt x="2888" y="13692"/>
                    </a:cubicBezTo>
                    <a:cubicBezTo>
                      <a:pt x="2838" y="13690"/>
                      <a:pt x="2790" y="13689"/>
                      <a:pt x="2742" y="13689"/>
                    </a:cubicBezTo>
                    <a:cubicBezTo>
                      <a:pt x="1372" y="13689"/>
                      <a:pt x="515" y="14541"/>
                      <a:pt x="363" y="15975"/>
                    </a:cubicBezTo>
                    <a:cubicBezTo>
                      <a:pt x="291" y="16659"/>
                      <a:pt x="511" y="17320"/>
                      <a:pt x="329" y="18031"/>
                    </a:cubicBezTo>
                    <a:cubicBezTo>
                      <a:pt x="223" y="18440"/>
                      <a:pt x="0" y="19089"/>
                      <a:pt x="377" y="19467"/>
                    </a:cubicBezTo>
                    <a:cubicBezTo>
                      <a:pt x="758" y="19848"/>
                      <a:pt x="1215" y="20282"/>
                      <a:pt x="1766" y="20361"/>
                    </a:cubicBezTo>
                    <a:cubicBezTo>
                      <a:pt x="2465" y="20462"/>
                      <a:pt x="3025" y="20819"/>
                      <a:pt x="3599" y="21139"/>
                    </a:cubicBezTo>
                    <a:cubicBezTo>
                      <a:pt x="3894" y="21304"/>
                      <a:pt x="4185" y="21584"/>
                      <a:pt x="4221" y="22007"/>
                    </a:cubicBezTo>
                    <a:cubicBezTo>
                      <a:pt x="4272" y="22597"/>
                      <a:pt x="4464" y="23165"/>
                      <a:pt x="4580" y="23735"/>
                    </a:cubicBezTo>
                    <a:cubicBezTo>
                      <a:pt x="4694" y="24289"/>
                      <a:pt x="5140" y="24551"/>
                      <a:pt x="5311" y="25017"/>
                    </a:cubicBezTo>
                    <a:cubicBezTo>
                      <a:pt x="5668" y="25988"/>
                      <a:pt x="5070" y="26732"/>
                      <a:pt x="4728" y="27522"/>
                    </a:cubicBezTo>
                    <a:cubicBezTo>
                      <a:pt x="4054" y="29087"/>
                      <a:pt x="4011" y="29099"/>
                      <a:pt x="5153" y="30264"/>
                    </a:cubicBezTo>
                    <a:cubicBezTo>
                      <a:pt x="5803" y="30927"/>
                      <a:pt x="6495" y="31571"/>
                      <a:pt x="7254" y="32100"/>
                    </a:cubicBezTo>
                    <a:cubicBezTo>
                      <a:pt x="7452" y="32239"/>
                      <a:pt x="7734" y="32386"/>
                      <a:pt x="8020" y="32386"/>
                    </a:cubicBezTo>
                    <a:cubicBezTo>
                      <a:pt x="8207" y="32386"/>
                      <a:pt x="8396" y="32323"/>
                      <a:pt x="8566" y="32156"/>
                    </a:cubicBezTo>
                    <a:cubicBezTo>
                      <a:pt x="8959" y="31766"/>
                      <a:pt x="9470" y="31644"/>
                      <a:pt x="9933" y="31405"/>
                    </a:cubicBezTo>
                    <a:cubicBezTo>
                      <a:pt x="10510" y="31107"/>
                      <a:pt x="11061" y="30830"/>
                      <a:pt x="11627" y="30830"/>
                    </a:cubicBezTo>
                    <a:cubicBezTo>
                      <a:pt x="12004" y="30830"/>
                      <a:pt x="12387" y="30952"/>
                      <a:pt x="12789" y="31272"/>
                    </a:cubicBezTo>
                    <a:cubicBezTo>
                      <a:pt x="12937" y="31389"/>
                      <a:pt x="13212" y="31328"/>
                      <a:pt x="13394" y="31419"/>
                    </a:cubicBezTo>
                    <a:cubicBezTo>
                      <a:pt x="13877" y="31654"/>
                      <a:pt x="14700" y="31640"/>
                      <a:pt x="14808" y="32080"/>
                    </a:cubicBezTo>
                    <a:cubicBezTo>
                      <a:pt x="15036" y="32991"/>
                      <a:pt x="15328" y="33890"/>
                      <a:pt x="15645" y="34754"/>
                    </a:cubicBezTo>
                    <a:cubicBezTo>
                      <a:pt x="15952" y="35590"/>
                      <a:pt x="16078" y="35796"/>
                      <a:pt x="16600" y="35796"/>
                    </a:cubicBezTo>
                    <a:cubicBezTo>
                      <a:pt x="16785" y="35796"/>
                      <a:pt x="17021" y="35770"/>
                      <a:pt x="17333" y="35737"/>
                    </a:cubicBezTo>
                    <a:cubicBezTo>
                      <a:pt x="17655" y="35702"/>
                      <a:pt x="17937" y="35511"/>
                      <a:pt x="18218" y="35511"/>
                    </a:cubicBezTo>
                    <a:cubicBezTo>
                      <a:pt x="18240" y="35511"/>
                      <a:pt x="18262" y="35512"/>
                      <a:pt x="18284" y="35515"/>
                    </a:cubicBezTo>
                    <a:cubicBezTo>
                      <a:pt x="18387" y="35526"/>
                      <a:pt x="18490" y="35531"/>
                      <a:pt x="18593" y="35531"/>
                    </a:cubicBezTo>
                    <a:cubicBezTo>
                      <a:pt x="19029" y="35531"/>
                      <a:pt x="19460" y="35447"/>
                      <a:pt x="19896" y="35447"/>
                    </a:cubicBezTo>
                    <a:cubicBezTo>
                      <a:pt x="20057" y="35447"/>
                      <a:pt x="20218" y="35459"/>
                      <a:pt x="20381" y="35490"/>
                    </a:cubicBezTo>
                    <a:cubicBezTo>
                      <a:pt x="20438" y="35501"/>
                      <a:pt x="20492" y="35506"/>
                      <a:pt x="20542" y="35506"/>
                    </a:cubicBezTo>
                    <a:cubicBezTo>
                      <a:pt x="20962" y="35506"/>
                      <a:pt x="21172" y="35147"/>
                      <a:pt x="21236" y="34759"/>
                    </a:cubicBezTo>
                    <a:cubicBezTo>
                      <a:pt x="21379" y="33895"/>
                      <a:pt x="21605" y="33036"/>
                      <a:pt x="21535" y="32148"/>
                    </a:cubicBezTo>
                    <a:cubicBezTo>
                      <a:pt x="21518" y="31930"/>
                      <a:pt x="21516" y="31836"/>
                      <a:pt x="21830" y="31755"/>
                    </a:cubicBezTo>
                    <a:cubicBezTo>
                      <a:pt x="22711" y="31531"/>
                      <a:pt x="23521" y="31070"/>
                      <a:pt x="24371" y="30764"/>
                    </a:cubicBezTo>
                    <a:cubicBezTo>
                      <a:pt x="24794" y="30611"/>
                      <a:pt x="25189" y="30204"/>
                      <a:pt x="25669" y="30204"/>
                    </a:cubicBezTo>
                    <a:cubicBezTo>
                      <a:pt x="25796" y="30204"/>
                      <a:pt x="25929" y="30233"/>
                      <a:pt x="26070" y="30302"/>
                    </a:cubicBezTo>
                    <a:cubicBezTo>
                      <a:pt x="26714" y="30617"/>
                      <a:pt x="27404" y="30863"/>
                      <a:pt x="27919" y="31400"/>
                    </a:cubicBezTo>
                    <a:cubicBezTo>
                      <a:pt x="28120" y="31609"/>
                      <a:pt x="28334" y="31706"/>
                      <a:pt x="28537" y="31706"/>
                    </a:cubicBezTo>
                    <a:cubicBezTo>
                      <a:pt x="28768" y="31706"/>
                      <a:pt x="28985" y="31581"/>
                      <a:pt x="29153" y="31355"/>
                    </a:cubicBezTo>
                    <a:cubicBezTo>
                      <a:pt x="29945" y="30292"/>
                      <a:pt x="31368" y="29933"/>
                      <a:pt x="31892" y="28482"/>
                    </a:cubicBezTo>
                    <a:cubicBezTo>
                      <a:pt x="32287" y="27386"/>
                      <a:pt x="32496" y="27215"/>
                      <a:pt x="31880" y="26142"/>
                    </a:cubicBezTo>
                    <a:cubicBezTo>
                      <a:pt x="31530" y="25534"/>
                      <a:pt x="31181" y="24902"/>
                      <a:pt x="31024" y="24159"/>
                    </a:cubicBezTo>
                    <a:cubicBezTo>
                      <a:pt x="30889" y="23522"/>
                      <a:pt x="31346" y="23188"/>
                      <a:pt x="31405" y="22679"/>
                    </a:cubicBezTo>
                    <a:cubicBezTo>
                      <a:pt x="31561" y="21295"/>
                      <a:pt x="32099" y="20732"/>
                      <a:pt x="33400" y="20422"/>
                    </a:cubicBezTo>
                    <a:cubicBezTo>
                      <a:pt x="33706" y="20349"/>
                      <a:pt x="34053" y="20251"/>
                      <a:pt x="34272" y="20047"/>
                    </a:cubicBezTo>
                    <a:cubicBezTo>
                      <a:pt x="34756" y="19591"/>
                      <a:pt x="35641" y="19360"/>
                      <a:pt x="35223" y="18336"/>
                    </a:cubicBezTo>
                    <a:cubicBezTo>
                      <a:pt x="35024" y="17849"/>
                      <a:pt x="35017" y="17275"/>
                      <a:pt x="34899" y="16754"/>
                    </a:cubicBezTo>
                    <a:cubicBezTo>
                      <a:pt x="34770" y="16191"/>
                      <a:pt x="34608" y="15545"/>
                      <a:pt x="34674" y="14914"/>
                    </a:cubicBezTo>
                    <a:cubicBezTo>
                      <a:pt x="34713" y="14540"/>
                      <a:pt x="34513" y="14301"/>
                      <a:pt x="34187" y="14084"/>
                    </a:cubicBezTo>
                    <a:cubicBezTo>
                      <a:pt x="33322" y="13512"/>
                      <a:pt x="32326" y="13204"/>
                      <a:pt x="31399" y="12787"/>
                    </a:cubicBezTo>
                    <a:cubicBezTo>
                      <a:pt x="30474" y="12370"/>
                      <a:pt x="30698" y="11581"/>
                      <a:pt x="30338" y="11006"/>
                    </a:cubicBezTo>
                    <a:cubicBezTo>
                      <a:pt x="29730" y="10034"/>
                      <a:pt x="30544" y="9701"/>
                      <a:pt x="31037" y="9287"/>
                    </a:cubicBezTo>
                    <a:cubicBezTo>
                      <a:pt x="31919" y="8548"/>
                      <a:pt x="32112" y="7868"/>
                      <a:pt x="31545" y="6902"/>
                    </a:cubicBezTo>
                    <a:cubicBezTo>
                      <a:pt x="31256" y="6409"/>
                      <a:pt x="30954" y="5925"/>
                      <a:pt x="30654" y="5438"/>
                    </a:cubicBezTo>
                    <a:cubicBezTo>
                      <a:pt x="30222" y="4744"/>
                      <a:pt x="29267" y="4212"/>
                      <a:pt x="28590" y="4212"/>
                    </a:cubicBezTo>
                    <a:cubicBezTo>
                      <a:pt x="28476" y="4212"/>
                      <a:pt x="28370" y="4227"/>
                      <a:pt x="28275" y="4259"/>
                    </a:cubicBezTo>
                    <a:cubicBezTo>
                      <a:pt x="27610" y="4483"/>
                      <a:pt x="26967" y="4746"/>
                      <a:pt x="26406" y="5182"/>
                    </a:cubicBezTo>
                    <a:cubicBezTo>
                      <a:pt x="26173" y="5363"/>
                      <a:pt x="25894" y="5500"/>
                      <a:pt x="25626" y="5500"/>
                    </a:cubicBezTo>
                    <a:cubicBezTo>
                      <a:pt x="25485" y="5500"/>
                      <a:pt x="25346" y="5461"/>
                      <a:pt x="25220" y="5370"/>
                    </a:cubicBezTo>
                    <a:cubicBezTo>
                      <a:pt x="24223" y="4654"/>
                      <a:pt x="23089" y="4272"/>
                      <a:pt x="21949" y="3919"/>
                    </a:cubicBezTo>
                    <a:cubicBezTo>
                      <a:pt x="21456" y="3765"/>
                      <a:pt x="21277" y="3458"/>
                      <a:pt x="21345" y="3052"/>
                    </a:cubicBezTo>
                    <a:cubicBezTo>
                      <a:pt x="21415" y="2635"/>
                      <a:pt x="21298" y="2251"/>
                      <a:pt x="21277" y="1856"/>
                    </a:cubicBezTo>
                    <a:cubicBezTo>
                      <a:pt x="21204" y="548"/>
                      <a:pt x="20846" y="51"/>
                      <a:pt x="19993" y="8"/>
                    </a:cubicBezTo>
                    <a:cubicBezTo>
                      <a:pt x="19894" y="3"/>
                      <a:pt x="19795" y="1"/>
                      <a:pt x="196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3"/>
              <p:cNvSpPr/>
              <p:nvPr/>
            </p:nvSpPr>
            <p:spPr>
              <a:xfrm>
                <a:off x="5411168" y="3147195"/>
                <a:ext cx="49618" cy="10285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8155" extrusionOk="0">
                    <a:moveTo>
                      <a:pt x="3595" y="0"/>
                    </a:moveTo>
                    <a:cubicBezTo>
                      <a:pt x="3466" y="0"/>
                      <a:pt x="3332" y="102"/>
                      <a:pt x="3224" y="170"/>
                    </a:cubicBezTo>
                    <a:cubicBezTo>
                      <a:pt x="2762" y="461"/>
                      <a:pt x="2477" y="858"/>
                      <a:pt x="2161" y="1340"/>
                    </a:cubicBezTo>
                    <a:cubicBezTo>
                      <a:pt x="1520" y="2315"/>
                      <a:pt x="1559" y="3499"/>
                      <a:pt x="895" y="4409"/>
                    </a:cubicBezTo>
                    <a:cubicBezTo>
                      <a:pt x="349" y="5157"/>
                      <a:pt x="620" y="6161"/>
                      <a:pt x="109" y="6953"/>
                    </a:cubicBezTo>
                    <a:cubicBezTo>
                      <a:pt x="1" y="7119"/>
                      <a:pt x="108" y="7651"/>
                      <a:pt x="195" y="7993"/>
                    </a:cubicBezTo>
                    <a:cubicBezTo>
                      <a:pt x="222" y="8100"/>
                      <a:pt x="304" y="8155"/>
                      <a:pt x="392" y="8155"/>
                    </a:cubicBezTo>
                    <a:cubicBezTo>
                      <a:pt x="479" y="8155"/>
                      <a:pt x="571" y="8102"/>
                      <a:pt x="623" y="7993"/>
                    </a:cubicBezTo>
                    <a:cubicBezTo>
                      <a:pt x="985" y="7237"/>
                      <a:pt x="1653" y="6651"/>
                      <a:pt x="1856" y="5819"/>
                    </a:cubicBezTo>
                    <a:cubicBezTo>
                      <a:pt x="2087" y="4874"/>
                      <a:pt x="2667" y="4081"/>
                      <a:pt x="2942" y="3162"/>
                    </a:cubicBezTo>
                    <a:cubicBezTo>
                      <a:pt x="3199" y="2308"/>
                      <a:pt x="3816" y="1603"/>
                      <a:pt x="3933" y="517"/>
                    </a:cubicBezTo>
                    <a:cubicBezTo>
                      <a:pt x="3925" y="492"/>
                      <a:pt x="3910" y="257"/>
                      <a:pt x="3790" y="105"/>
                    </a:cubicBezTo>
                    <a:cubicBezTo>
                      <a:pt x="3730" y="29"/>
                      <a:pt x="3663" y="0"/>
                      <a:pt x="35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3"/>
              <p:cNvSpPr/>
              <p:nvPr/>
            </p:nvSpPr>
            <p:spPr>
              <a:xfrm>
                <a:off x="5612468" y="2625712"/>
                <a:ext cx="65875" cy="89183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7071" extrusionOk="0">
                    <a:moveTo>
                      <a:pt x="4940" y="0"/>
                    </a:moveTo>
                    <a:cubicBezTo>
                      <a:pt x="4884" y="0"/>
                      <a:pt x="4823" y="39"/>
                      <a:pt x="4755" y="73"/>
                    </a:cubicBezTo>
                    <a:cubicBezTo>
                      <a:pt x="4496" y="199"/>
                      <a:pt x="4176" y="247"/>
                      <a:pt x="3974" y="429"/>
                    </a:cubicBezTo>
                    <a:cubicBezTo>
                      <a:pt x="3201" y="1128"/>
                      <a:pt x="2673" y="2030"/>
                      <a:pt x="2082" y="2870"/>
                    </a:cubicBezTo>
                    <a:cubicBezTo>
                      <a:pt x="1396" y="3847"/>
                      <a:pt x="824" y="4902"/>
                      <a:pt x="186" y="5913"/>
                    </a:cubicBezTo>
                    <a:cubicBezTo>
                      <a:pt x="1" y="6204"/>
                      <a:pt x="83" y="6484"/>
                      <a:pt x="159" y="6756"/>
                    </a:cubicBezTo>
                    <a:cubicBezTo>
                      <a:pt x="226" y="6995"/>
                      <a:pt x="432" y="7070"/>
                      <a:pt x="660" y="7070"/>
                    </a:cubicBezTo>
                    <a:cubicBezTo>
                      <a:pt x="687" y="7070"/>
                      <a:pt x="715" y="7069"/>
                      <a:pt x="743" y="7067"/>
                    </a:cubicBezTo>
                    <a:cubicBezTo>
                      <a:pt x="751" y="7067"/>
                      <a:pt x="759" y="7067"/>
                      <a:pt x="766" y="7067"/>
                    </a:cubicBezTo>
                    <a:cubicBezTo>
                      <a:pt x="1128" y="7067"/>
                      <a:pt x="1364" y="6889"/>
                      <a:pt x="1895" y="6293"/>
                    </a:cubicBezTo>
                    <a:cubicBezTo>
                      <a:pt x="2104" y="6058"/>
                      <a:pt x="1989" y="5899"/>
                      <a:pt x="1867" y="5691"/>
                    </a:cubicBezTo>
                    <a:cubicBezTo>
                      <a:pt x="1814" y="5599"/>
                      <a:pt x="1881" y="5439"/>
                      <a:pt x="1894" y="5309"/>
                    </a:cubicBezTo>
                    <a:cubicBezTo>
                      <a:pt x="1939" y="5316"/>
                      <a:pt x="1980" y="5320"/>
                      <a:pt x="2017" y="5320"/>
                    </a:cubicBezTo>
                    <a:cubicBezTo>
                      <a:pt x="2525" y="5320"/>
                      <a:pt x="2391" y="4712"/>
                      <a:pt x="2630" y="4538"/>
                    </a:cubicBezTo>
                    <a:cubicBezTo>
                      <a:pt x="3305" y="4043"/>
                      <a:pt x="2931" y="2782"/>
                      <a:pt x="4055" y="2679"/>
                    </a:cubicBezTo>
                    <a:cubicBezTo>
                      <a:pt x="4173" y="1823"/>
                      <a:pt x="4770" y="1201"/>
                      <a:pt x="5142" y="470"/>
                    </a:cubicBezTo>
                    <a:cubicBezTo>
                      <a:pt x="5223" y="313"/>
                      <a:pt x="5136" y="229"/>
                      <a:pt x="5077" y="114"/>
                    </a:cubicBezTo>
                    <a:cubicBezTo>
                      <a:pt x="5033" y="29"/>
                      <a:pt x="4988" y="0"/>
                      <a:pt x="49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3"/>
              <p:cNvSpPr/>
              <p:nvPr/>
            </p:nvSpPr>
            <p:spPr>
              <a:xfrm>
                <a:off x="5651621" y="2672168"/>
                <a:ext cx="82650" cy="54625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4331" extrusionOk="0">
                    <a:moveTo>
                      <a:pt x="6270" y="1"/>
                    </a:moveTo>
                    <a:cubicBezTo>
                      <a:pt x="6232" y="1"/>
                      <a:pt x="6194" y="9"/>
                      <a:pt x="6159" y="26"/>
                    </a:cubicBezTo>
                    <a:cubicBezTo>
                      <a:pt x="5373" y="393"/>
                      <a:pt x="4589" y="765"/>
                      <a:pt x="3825" y="1174"/>
                    </a:cubicBezTo>
                    <a:cubicBezTo>
                      <a:pt x="2763" y="1742"/>
                      <a:pt x="1892" y="2616"/>
                      <a:pt x="767" y="3082"/>
                    </a:cubicBezTo>
                    <a:cubicBezTo>
                      <a:pt x="495" y="3194"/>
                      <a:pt x="235" y="3387"/>
                      <a:pt x="145" y="3641"/>
                    </a:cubicBezTo>
                    <a:cubicBezTo>
                      <a:pt x="0" y="4038"/>
                      <a:pt x="515" y="3910"/>
                      <a:pt x="625" y="4118"/>
                    </a:cubicBezTo>
                    <a:cubicBezTo>
                      <a:pt x="706" y="4272"/>
                      <a:pt x="783" y="4331"/>
                      <a:pt x="863" y="4331"/>
                    </a:cubicBezTo>
                    <a:cubicBezTo>
                      <a:pt x="957" y="4331"/>
                      <a:pt x="1056" y="4250"/>
                      <a:pt x="1170" y="4150"/>
                    </a:cubicBezTo>
                    <a:cubicBezTo>
                      <a:pt x="1598" y="3775"/>
                      <a:pt x="2133" y="3507"/>
                      <a:pt x="2610" y="3264"/>
                    </a:cubicBezTo>
                    <a:cubicBezTo>
                      <a:pt x="4015" y="2550"/>
                      <a:pt x="5098" y="1452"/>
                      <a:pt x="6319" y="523"/>
                    </a:cubicBezTo>
                    <a:cubicBezTo>
                      <a:pt x="6419" y="447"/>
                      <a:pt x="6484" y="329"/>
                      <a:pt x="6552" y="245"/>
                    </a:cubicBezTo>
                    <a:cubicBezTo>
                      <a:pt x="6494" y="71"/>
                      <a:pt x="6380" y="1"/>
                      <a:pt x="62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3"/>
              <p:cNvSpPr/>
              <p:nvPr/>
            </p:nvSpPr>
            <p:spPr>
              <a:xfrm>
                <a:off x="5476961" y="3165459"/>
                <a:ext cx="21189" cy="8036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372" extrusionOk="0">
                    <a:moveTo>
                      <a:pt x="928" y="1"/>
                    </a:moveTo>
                    <a:cubicBezTo>
                      <a:pt x="899" y="1"/>
                      <a:pt x="867" y="2"/>
                      <a:pt x="833" y="5"/>
                    </a:cubicBezTo>
                    <a:cubicBezTo>
                      <a:pt x="351" y="49"/>
                      <a:pt x="375" y="365"/>
                      <a:pt x="285" y="698"/>
                    </a:cubicBezTo>
                    <a:cubicBezTo>
                      <a:pt x="1" y="1735"/>
                      <a:pt x="316" y="2742"/>
                      <a:pt x="379" y="3762"/>
                    </a:cubicBezTo>
                    <a:cubicBezTo>
                      <a:pt x="433" y="4665"/>
                      <a:pt x="501" y="5562"/>
                      <a:pt x="1275" y="6371"/>
                    </a:cubicBezTo>
                    <a:cubicBezTo>
                      <a:pt x="1447" y="5906"/>
                      <a:pt x="1587" y="5494"/>
                      <a:pt x="1593" y="5164"/>
                    </a:cubicBezTo>
                    <a:cubicBezTo>
                      <a:pt x="1623" y="3646"/>
                      <a:pt x="1679" y="2115"/>
                      <a:pt x="1278" y="620"/>
                    </a:cubicBezTo>
                    <a:cubicBezTo>
                      <a:pt x="1208" y="358"/>
                      <a:pt x="1379" y="1"/>
                      <a:pt x="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3"/>
              <p:cNvSpPr/>
              <p:nvPr/>
            </p:nvSpPr>
            <p:spPr>
              <a:xfrm>
                <a:off x="5581704" y="2608268"/>
                <a:ext cx="21353" cy="8019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6358" extrusionOk="0">
                    <a:moveTo>
                      <a:pt x="1369" y="0"/>
                    </a:moveTo>
                    <a:cubicBezTo>
                      <a:pt x="623" y="671"/>
                      <a:pt x="618" y="1556"/>
                      <a:pt x="456" y="2321"/>
                    </a:cubicBezTo>
                    <a:cubicBezTo>
                      <a:pt x="200" y="3530"/>
                      <a:pt x="176" y="4787"/>
                      <a:pt x="28" y="6020"/>
                    </a:cubicBezTo>
                    <a:cubicBezTo>
                      <a:pt x="3" y="6223"/>
                      <a:pt x="1" y="6357"/>
                      <a:pt x="164" y="6357"/>
                    </a:cubicBezTo>
                    <a:cubicBezTo>
                      <a:pt x="194" y="6357"/>
                      <a:pt x="229" y="6353"/>
                      <a:pt x="270" y="6344"/>
                    </a:cubicBezTo>
                    <a:cubicBezTo>
                      <a:pt x="672" y="6255"/>
                      <a:pt x="1130" y="6358"/>
                      <a:pt x="1254" y="5687"/>
                    </a:cubicBezTo>
                    <a:cubicBezTo>
                      <a:pt x="1598" y="3824"/>
                      <a:pt x="1693" y="1971"/>
                      <a:pt x="13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3"/>
              <p:cNvSpPr/>
              <p:nvPr/>
            </p:nvSpPr>
            <p:spPr>
              <a:xfrm>
                <a:off x="5373302" y="3135389"/>
                <a:ext cx="56441" cy="65308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5178" extrusionOk="0">
                    <a:moveTo>
                      <a:pt x="3870" y="1"/>
                    </a:moveTo>
                    <a:cubicBezTo>
                      <a:pt x="3600" y="1"/>
                      <a:pt x="3418" y="343"/>
                      <a:pt x="3237" y="498"/>
                    </a:cubicBezTo>
                    <a:cubicBezTo>
                      <a:pt x="2089" y="1479"/>
                      <a:pt x="1318" y="2782"/>
                      <a:pt x="428" y="3978"/>
                    </a:cubicBezTo>
                    <a:cubicBezTo>
                      <a:pt x="204" y="4278"/>
                      <a:pt x="0" y="4690"/>
                      <a:pt x="136" y="5177"/>
                    </a:cubicBezTo>
                    <a:cubicBezTo>
                      <a:pt x="839" y="4812"/>
                      <a:pt x="1310" y="4286"/>
                      <a:pt x="1830" y="3752"/>
                    </a:cubicBezTo>
                    <a:cubicBezTo>
                      <a:pt x="2752" y="2800"/>
                      <a:pt x="3471" y="1705"/>
                      <a:pt x="4319" y="706"/>
                    </a:cubicBezTo>
                    <a:cubicBezTo>
                      <a:pt x="4474" y="523"/>
                      <a:pt x="4421" y="392"/>
                      <a:pt x="4270" y="229"/>
                    </a:cubicBezTo>
                    <a:cubicBezTo>
                      <a:pt x="4116" y="63"/>
                      <a:pt x="3985" y="1"/>
                      <a:pt x="38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3"/>
              <p:cNvSpPr/>
              <p:nvPr/>
            </p:nvSpPr>
            <p:spPr>
              <a:xfrm>
                <a:off x="5385235" y="2825890"/>
                <a:ext cx="102477" cy="219420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17397" extrusionOk="0">
                    <a:moveTo>
                      <a:pt x="3387" y="0"/>
                    </a:moveTo>
                    <a:cubicBezTo>
                      <a:pt x="2435" y="252"/>
                      <a:pt x="1895" y="965"/>
                      <a:pt x="1626" y="1707"/>
                    </a:cubicBezTo>
                    <a:cubicBezTo>
                      <a:pt x="1126" y="3088"/>
                      <a:pt x="493" y="4443"/>
                      <a:pt x="347" y="5949"/>
                    </a:cubicBezTo>
                    <a:cubicBezTo>
                      <a:pt x="316" y="6268"/>
                      <a:pt x="429" y="6574"/>
                      <a:pt x="366" y="6828"/>
                    </a:cubicBezTo>
                    <a:cubicBezTo>
                      <a:pt x="0" y="8297"/>
                      <a:pt x="255" y="9693"/>
                      <a:pt x="745" y="11073"/>
                    </a:cubicBezTo>
                    <a:cubicBezTo>
                      <a:pt x="908" y="11531"/>
                      <a:pt x="1241" y="11955"/>
                      <a:pt x="1290" y="12417"/>
                    </a:cubicBezTo>
                    <a:cubicBezTo>
                      <a:pt x="1394" y="13405"/>
                      <a:pt x="2077" y="14100"/>
                      <a:pt x="2626" y="14718"/>
                    </a:cubicBezTo>
                    <a:cubicBezTo>
                      <a:pt x="3855" y="16101"/>
                      <a:pt x="5275" y="17325"/>
                      <a:pt x="7347" y="17386"/>
                    </a:cubicBezTo>
                    <a:cubicBezTo>
                      <a:pt x="7447" y="17389"/>
                      <a:pt x="7525" y="17396"/>
                      <a:pt x="7591" y="17396"/>
                    </a:cubicBezTo>
                    <a:cubicBezTo>
                      <a:pt x="7727" y="17396"/>
                      <a:pt x="7807" y="17364"/>
                      <a:pt x="7898" y="17193"/>
                    </a:cubicBezTo>
                    <a:cubicBezTo>
                      <a:pt x="8125" y="16771"/>
                      <a:pt x="7786" y="16725"/>
                      <a:pt x="7531" y="16582"/>
                    </a:cubicBezTo>
                    <a:cubicBezTo>
                      <a:pt x="6404" y="15953"/>
                      <a:pt x="5152" y="15522"/>
                      <a:pt x="4253" y="14531"/>
                    </a:cubicBezTo>
                    <a:cubicBezTo>
                      <a:pt x="3687" y="13908"/>
                      <a:pt x="2940" y="13360"/>
                      <a:pt x="2613" y="12627"/>
                    </a:cubicBezTo>
                    <a:cubicBezTo>
                      <a:pt x="2184" y="11660"/>
                      <a:pt x="1787" y="10656"/>
                      <a:pt x="1537" y="9589"/>
                    </a:cubicBezTo>
                    <a:cubicBezTo>
                      <a:pt x="1069" y="7595"/>
                      <a:pt x="1391" y="5702"/>
                      <a:pt x="1931" y="3815"/>
                    </a:cubicBezTo>
                    <a:cubicBezTo>
                      <a:pt x="2262" y="2657"/>
                      <a:pt x="2750" y="1550"/>
                      <a:pt x="3514" y="587"/>
                    </a:cubicBezTo>
                    <a:cubicBezTo>
                      <a:pt x="3718" y="330"/>
                      <a:pt x="3653" y="109"/>
                      <a:pt x="33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3"/>
              <p:cNvSpPr/>
              <p:nvPr/>
            </p:nvSpPr>
            <p:spPr>
              <a:xfrm>
                <a:off x="5480492" y="2866934"/>
                <a:ext cx="103511" cy="10169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063" extrusionOk="0">
                    <a:moveTo>
                      <a:pt x="3609" y="1381"/>
                    </a:moveTo>
                    <a:cubicBezTo>
                      <a:pt x="3612" y="1381"/>
                      <a:pt x="3614" y="1381"/>
                      <a:pt x="3617" y="1381"/>
                    </a:cubicBezTo>
                    <a:cubicBezTo>
                      <a:pt x="5834" y="1401"/>
                      <a:pt x="7035" y="2869"/>
                      <a:pt x="7111" y="4730"/>
                    </a:cubicBezTo>
                    <a:cubicBezTo>
                      <a:pt x="7145" y="5556"/>
                      <a:pt x="4993" y="7186"/>
                      <a:pt x="3916" y="7195"/>
                    </a:cubicBezTo>
                    <a:cubicBezTo>
                      <a:pt x="2748" y="7057"/>
                      <a:pt x="1245" y="6248"/>
                      <a:pt x="1259" y="5095"/>
                    </a:cubicBezTo>
                    <a:cubicBezTo>
                      <a:pt x="1282" y="3173"/>
                      <a:pt x="2500" y="1381"/>
                      <a:pt x="3609" y="1381"/>
                    </a:cubicBezTo>
                    <a:close/>
                    <a:moveTo>
                      <a:pt x="3452" y="1"/>
                    </a:moveTo>
                    <a:cubicBezTo>
                      <a:pt x="1592" y="1"/>
                      <a:pt x="176" y="2345"/>
                      <a:pt x="100" y="3765"/>
                    </a:cubicBezTo>
                    <a:cubicBezTo>
                      <a:pt x="1" y="5648"/>
                      <a:pt x="682" y="6911"/>
                      <a:pt x="2715" y="7853"/>
                    </a:cubicBezTo>
                    <a:cubicBezTo>
                      <a:pt x="3044" y="8006"/>
                      <a:pt x="3343" y="8063"/>
                      <a:pt x="3625" y="8063"/>
                    </a:cubicBezTo>
                    <a:cubicBezTo>
                      <a:pt x="4430" y="8063"/>
                      <a:pt x="5090" y="7597"/>
                      <a:pt x="5861" y="7542"/>
                    </a:cubicBezTo>
                    <a:cubicBezTo>
                      <a:pt x="6585" y="7493"/>
                      <a:pt x="6873" y="6727"/>
                      <a:pt x="7298" y="6276"/>
                    </a:cubicBezTo>
                    <a:cubicBezTo>
                      <a:pt x="7993" y="5537"/>
                      <a:pt x="8206" y="4436"/>
                      <a:pt x="7811" y="3524"/>
                    </a:cubicBezTo>
                    <a:cubicBezTo>
                      <a:pt x="7469" y="2734"/>
                      <a:pt x="7158" y="1878"/>
                      <a:pt x="6439" y="1223"/>
                    </a:cubicBezTo>
                    <a:cubicBezTo>
                      <a:pt x="5688" y="541"/>
                      <a:pt x="4954" y="13"/>
                      <a:pt x="3900" y="13"/>
                    </a:cubicBezTo>
                    <a:cubicBezTo>
                      <a:pt x="3843" y="13"/>
                      <a:pt x="3786" y="15"/>
                      <a:pt x="3728" y="18"/>
                    </a:cubicBezTo>
                    <a:cubicBezTo>
                      <a:pt x="3635" y="6"/>
                      <a:pt x="3543" y="1"/>
                      <a:pt x="34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3"/>
              <p:cNvSpPr/>
              <p:nvPr/>
            </p:nvSpPr>
            <p:spPr>
              <a:xfrm>
                <a:off x="5601772" y="2821765"/>
                <a:ext cx="63781" cy="207022"/>
              </a:xfrm>
              <a:custGeom>
                <a:avLst/>
                <a:gdLst/>
                <a:ahLst/>
                <a:cxnLst/>
                <a:rect l="l" t="t" r="r" b="b"/>
                <a:pathLst>
                  <a:path w="5057" h="16414" extrusionOk="0">
                    <a:moveTo>
                      <a:pt x="1371" y="1"/>
                    </a:moveTo>
                    <a:cubicBezTo>
                      <a:pt x="1406" y="765"/>
                      <a:pt x="2096" y="1001"/>
                      <a:pt x="2373" y="1513"/>
                    </a:cubicBezTo>
                    <a:cubicBezTo>
                      <a:pt x="3100" y="2854"/>
                      <a:pt x="3548" y="4240"/>
                      <a:pt x="3647" y="5806"/>
                    </a:cubicBezTo>
                    <a:cubicBezTo>
                      <a:pt x="3748" y="7385"/>
                      <a:pt x="3615" y="8938"/>
                      <a:pt x="3512" y="10492"/>
                    </a:cubicBezTo>
                    <a:cubicBezTo>
                      <a:pt x="3423" y="11822"/>
                      <a:pt x="2776" y="12982"/>
                      <a:pt x="1868" y="13978"/>
                    </a:cubicBezTo>
                    <a:cubicBezTo>
                      <a:pt x="1592" y="14280"/>
                      <a:pt x="1446" y="14757"/>
                      <a:pt x="1121" y="14939"/>
                    </a:cubicBezTo>
                    <a:cubicBezTo>
                      <a:pt x="497" y="15289"/>
                      <a:pt x="427" y="15968"/>
                      <a:pt x="1" y="16414"/>
                    </a:cubicBezTo>
                    <a:cubicBezTo>
                      <a:pt x="713" y="16330"/>
                      <a:pt x="1152" y="15888"/>
                      <a:pt x="1661" y="15541"/>
                    </a:cubicBezTo>
                    <a:cubicBezTo>
                      <a:pt x="3072" y="14578"/>
                      <a:pt x="3901" y="13278"/>
                      <a:pt x="4321" y="11631"/>
                    </a:cubicBezTo>
                    <a:cubicBezTo>
                      <a:pt x="4654" y="10328"/>
                      <a:pt x="4663" y="8992"/>
                      <a:pt x="4896" y="7681"/>
                    </a:cubicBezTo>
                    <a:cubicBezTo>
                      <a:pt x="5057" y="6777"/>
                      <a:pt x="5027" y="5738"/>
                      <a:pt x="4735" y="4879"/>
                    </a:cubicBezTo>
                    <a:cubicBezTo>
                      <a:pt x="4378" y="3837"/>
                      <a:pt x="4248" y="2701"/>
                      <a:pt x="3636" y="1748"/>
                    </a:cubicBezTo>
                    <a:cubicBezTo>
                      <a:pt x="3101" y="917"/>
                      <a:pt x="2496" y="170"/>
                      <a:pt x="13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3"/>
              <p:cNvSpPr/>
              <p:nvPr/>
            </p:nvSpPr>
            <p:spPr>
              <a:xfrm>
                <a:off x="5447268" y="2777025"/>
                <a:ext cx="167885" cy="42592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3377" extrusionOk="0">
                    <a:moveTo>
                      <a:pt x="6464" y="1"/>
                    </a:moveTo>
                    <a:cubicBezTo>
                      <a:pt x="6117" y="1"/>
                      <a:pt x="5773" y="25"/>
                      <a:pt x="5439" y="82"/>
                    </a:cubicBezTo>
                    <a:cubicBezTo>
                      <a:pt x="3865" y="351"/>
                      <a:pt x="2313" y="625"/>
                      <a:pt x="986" y="1781"/>
                    </a:cubicBezTo>
                    <a:cubicBezTo>
                      <a:pt x="435" y="2263"/>
                      <a:pt x="44" y="2596"/>
                      <a:pt x="1" y="3377"/>
                    </a:cubicBezTo>
                    <a:cubicBezTo>
                      <a:pt x="877" y="3136"/>
                      <a:pt x="1452" y="2493"/>
                      <a:pt x="2137" y="2081"/>
                    </a:cubicBezTo>
                    <a:cubicBezTo>
                      <a:pt x="2711" y="1734"/>
                      <a:pt x="3293" y="1544"/>
                      <a:pt x="3885" y="1359"/>
                    </a:cubicBezTo>
                    <a:cubicBezTo>
                      <a:pt x="4541" y="1154"/>
                      <a:pt x="5205" y="1078"/>
                      <a:pt x="5873" y="1078"/>
                    </a:cubicBezTo>
                    <a:cubicBezTo>
                      <a:pt x="6535" y="1078"/>
                      <a:pt x="7202" y="1153"/>
                      <a:pt x="7869" y="1255"/>
                    </a:cubicBezTo>
                    <a:cubicBezTo>
                      <a:pt x="8838" y="1403"/>
                      <a:pt x="9800" y="1490"/>
                      <a:pt x="10691" y="2003"/>
                    </a:cubicBezTo>
                    <a:cubicBezTo>
                      <a:pt x="11104" y="2240"/>
                      <a:pt x="11512" y="2632"/>
                      <a:pt x="12021" y="2632"/>
                    </a:cubicBezTo>
                    <a:cubicBezTo>
                      <a:pt x="12080" y="2632"/>
                      <a:pt x="12140" y="2627"/>
                      <a:pt x="12202" y="2616"/>
                    </a:cubicBezTo>
                    <a:cubicBezTo>
                      <a:pt x="12492" y="2562"/>
                      <a:pt x="12928" y="2658"/>
                      <a:pt x="13070" y="2339"/>
                    </a:cubicBezTo>
                    <a:cubicBezTo>
                      <a:pt x="13311" y="1795"/>
                      <a:pt x="12735" y="1824"/>
                      <a:pt x="12469" y="1639"/>
                    </a:cubicBezTo>
                    <a:cubicBezTo>
                      <a:pt x="11152" y="721"/>
                      <a:pt x="9627" y="377"/>
                      <a:pt x="8089" y="141"/>
                    </a:cubicBezTo>
                    <a:cubicBezTo>
                      <a:pt x="7558" y="59"/>
                      <a:pt x="7007" y="1"/>
                      <a:pt x="64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3"/>
              <p:cNvSpPr/>
              <p:nvPr/>
            </p:nvSpPr>
            <p:spPr>
              <a:xfrm>
                <a:off x="5529219" y="3041708"/>
                <a:ext cx="39666" cy="17922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421" extrusionOk="0">
                    <a:moveTo>
                      <a:pt x="2880" y="0"/>
                    </a:moveTo>
                    <a:cubicBezTo>
                      <a:pt x="2827" y="0"/>
                      <a:pt x="2783" y="8"/>
                      <a:pt x="2783" y="8"/>
                    </a:cubicBezTo>
                    <a:cubicBezTo>
                      <a:pt x="2775" y="8"/>
                      <a:pt x="2766" y="8"/>
                      <a:pt x="2758" y="8"/>
                    </a:cubicBezTo>
                    <a:cubicBezTo>
                      <a:pt x="1843" y="8"/>
                      <a:pt x="1126" y="346"/>
                      <a:pt x="367" y="491"/>
                    </a:cubicBezTo>
                    <a:cubicBezTo>
                      <a:pt x="0" y="561"/>
                      <a:pt x="233" y="946"/>
                      <a:pt x="140" y="1177"/>
                    </a:cubicBezTo>
                    <a:cubicBezTo>
                      <a:pt x="65" y="1360"/>
                      <a:pt x="255" y="1362"/>
                      <a:pt x="383" y="1391"/>
                    </a:cubicBezTo>
                    <a:cubicBezTo>
                      <a:pt x="466" y="1411"/>
                      <a:pt x="559" y="1420"/>
                      <a:pt x="659" y="1420"/>
                    </a:cubicBezTo>
                    <a:cubicBezTo>
                      <a:pt x="1404" y="1420"/>
                      <a:pt x="2540" y="906"/>
                      <a:pt x="2873" y="358"/>
                    </a:cubicBezTo>
                    <a:cubicBezTo>
                      <a:pt x="2936" y="256"/>
                      <a:pt x="3144" y="184"/>
                      <a:pt x="3027" y="46"/>
                    </a:cubicBezTo>
                    <a:cubicBezTo>
                      <a:pt x="2997" y="9"/>
                      <a:pt x="2934" y="0"/>
                      <a:pt x="28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5" name="Google Shape;945;p33"/>
          <p:cNvGrpSpPr/>
          <p:nvPr/>
        </p:nvGrpSpPr>
        <p:grpSpPr>
          <a:xfrm>
            <a:off x="2090777" y="2602344"/>
            <a:ext cx="1089155" cy="357231"/>
            <a:chOff x="2954475" y="3458158"/>
            <a:chExt cx="1089155" cy="357231"/>
          </a:xfrm>
        </p:grpSpPr>
        <p:sp>
          <p:nvSpPr>
            <p:cNvPr id="946" name="Google Shape;946;p33"/>
            <p:cNvSpPr/>
            <p:nvPr/>
          </p:nvSpPr>
          <p:spPr>
            <a:xfrm>
              <a:off x="2954475" y="3458158"/>
              <a:ext cx="1089155" cy="357231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2954475" y="3458158"/>
              <a:ext cx="1089155" cy="357231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834" y="1293"/>
                  </a:moveTo>
                  <a:cubicBezTo>
                    <a:pt x="28087" y="1495"/>
                    <a:pt x="28350" y="1558"/>
                    <a:pt x="28614" y="1558"/>
                  </a:cubicBezTo>
                  <a:cubicBezTo>
                    <a:pt x="29000" y="1558"/>
                    <a:pt x="29389" y="1426"/>
                    <a:pt x="29763" y="1402"/>
                  </a:cubicBezTo>
                  <a:cubicBezTo>
                    <a:pt x="29985" y="1388"/>
                    <a:pt x="30207" y="1382"/>
                    <a:pt x="30429" y="1382"/>
                  </a:cubicBezTo>
                  <a:cubicBezTo>
                    <a:pt x="32271" y="1382"/>
                    <a:pt x="34088" y="1821"/>
                    <a:pt x="35931" y="1852"/>
                  </a:cubicBezTo>
                  <a:cubicBezTo>
                    <a:pt x="36743" y="1866"/>
                    <a:pt x="37628" y="2248"/>
                    <a:pt x="38446" y="2354"/>
                  </a:cubicBezTo>
                  <a:cubicBezTo>
                    <a:pt x="39423" y="2480"/>
                    <a:pt x="40350" y="2891"/>
                    <a:pt x="41255" y="3162"/>
                  </a:cubicBezTo>
                  <a:cubicBezTo>
                    <a:pt x="42022" y="3390"/>
                    <a:pt x="43062" y="3625"/>
                    <a:pt x="43622" y="4593"/>
                  </a:cubicBezTo>
                  <a:cubicBezTo>
                    <a:pt x="44183" y="5565"/>
                    <a:pt x="44186" y="6711"/>
                    <a:pt x="44110" y="7648"/>
                  </a:cubicBezTo>
                  <a:cubicBezTo>
                    <a:pt x="44138" y="10204"/>
                    <a:pt x="43869" y="12515"/>
                    <a:pt x="43536" y="14827"/>
                  </a:cubicBezTo>
                  <a:cubicBezTo>
                    <a:pt x="43469" y="15283"/>
                    <a:pt x="43189" y="15051"/>
                    <a:pt x="43086" y="15222"/>
                  </a:cubicBezTo>
                  <a:cubicBezTo>
                    <a:pt x="42309" y="16516"/>
                    <a:pt x="41136" y="16372"/>
                    <a:pt x="40047" y="16474"/>
                  </a:cubicBezTo>
                  <a:cubicBezTo>
                    <a:pt x="38998" y="16573"/>
                    <a:pt x="37945" y="16698"/>
                    <a:pt x="36896" y="16698"/>
                  </a:cubicBezTo>
                  <a:cubicBezTo>
                    <a:pt x="36691" y="16698"/>
                    <a:pt x="36487" y="16694"/>
                    <a:pt x="36282" y="16683"/>
                  </a:cubicBezTo>
                  <a:cubicBezTo>
                    <a:pt x="36143" y="16675"/>
                    <a:pt x="36003" y="16672"/>
                    <a:pt x="35864" y="16672"/>
                  </a:cubicBezTo>
                  <a:cubicBezTo>
                    <a:pt x="35019" y="16672"/>
                    <a:pt x="34180" y="16794"/>
                    <a:pt x="33351" y="16848"/>
                  </a:cubicBezTo>
                  <a:cubicBezTo>
                    <a:pt x="33044" y="16868"/>
                    <a:pt x="32736" y="16875"/>
                    <a:pt x="32429" y="16875"/>
                  </a:cubicBezTo>
                  <a:cubicBezTo>
                    <a:pt x="31559" y="16875"/>
                    <a:pt x="30691" y="16816"/>
                    <a:pt x="29822" y="16816"/>
                  </a:cubicBezTo>
                  <a:cubicBezTo>
                    <a:pt x="29434" y="16816"/>
                    <a:pt x="29045" y="16828"/>
                    <a:pt x="28656" y="16862"/>
                  </a:cubicBezTo>
                  <a:cubicBezTo>
                    <a:pt x="28378" y="16886"/>
                    <a:pt x="28098" y="16896"/>
                    <a:pt x="27817" y="16896"/>
                  </a:cubicBezTo>
                  <a:cubicBezTo>
                    <a:pt x="26867" y="16896"/>
                    <a:pt x="25910" y="16787"/>
                    <a:pt x="24957" y="16787"/>
                  </a:cubicBezTo>
                  <a:cubicBezTo>
                    <a:pt x="24941" y="16787"/>
                    <a:pt x="24926" y="16787"/>
                    <a:pt x="24911" y="16787"/>
                  </a:cubicBezTo>
                  <a:cubicBezTo>
                    <a:pt x="24053" y="16792"/>
                    <a:pt x="23193" y="16934"/>
                    <a:pt x="22339" y="16934"/>
                  </a:cubicBezTo>
                  <a:cubicBezTo>
                    <a:pt x="22189" y="16934"/>
                    <a:pt x="22039" y="16930"/>
                    <a:pt x="21890" y="16919"/>
                  </a:cubicBezTo>
                  <a:cubicBezTo>
                    <a:pt x="21782" y="16912"/>
                    <a:pt x="21676" y="16909"/>
                    <a:pt x="21569" y="16909"/>
                  </a:cubicBezTo>
                  <a:cubicBezTo>
                    <a:pt x="20875" y="16909"/>
                    <a:pt x="20189" y="17042"/>
                    <a:pt x="19492" y="17042"/>
                  </a:cubicBezTo>
                  <a:cubicBezTo>
                    <a:pt x="19263" y="17042"/>
                    <a:pt x="19032" y="17028"/>
                    <a:pt x="18800" y="16989"/>
                  </a:cubicBezTo>
                  <a:cubicBezTo>
                    <a:pt x="18681" y="16970"/>
                    <a:pt x="18561" y="16962"/>
                    <a:pt x="18440" y="16962"/>
                  </a:cubicBezTo>
                  <a:cubicBezTo>
                    <a:pt x="17939" y="16962"/>
                    <a:pt x="17423" y="17098"/>
                    <a:pt x="16910" y="17098"/>
                  </a:cubicBezTo>
                  <a:cubicBezTo>
                    <a:pt x="16741" y="17098"/>
                    <a:pt x="16572" y="17083"/>
                    <a:pt x="16404" y="17044"/>
                  </a:cubicBezTo>
                  <a:cubicBezTo>
                    <a:pt x="16275" y="17014"/>
                    <a:pt x="16142" y="17003"/>
                    <a:pt x="16009" y="17003"/>
                  </a:cubicBezTo>
                  <a:cubicBezTo>
                    <a:pt x="15722" y="17003"/>
                    <a:pt x="15436" y="17052"/>
                    <a:pt x="15187" y="17052"/>
                  </a:cubicBezTo>
                  <a:cubicBezTo>
                    <a:pt x="15100" y="17052"/>
                    <a:pt x="15017" y="17046"/>
                    <a:pt x="14941" y="17030"/>
                  </a:cubicBezTo>
                  <a:cubicBezTo>
                    <a:pt x="14771" y="16994"/>
                    <a:pt x="14601" y="16982"/>
                    <a:pt x="14432" y="16982"/>
                  </a:cubicBezTo>
                  <a:cubicBezTo>
                    <a:pt x="14032" y="16982"/>
                    <a:pt x="13635" y="17052"/>
                    <a:pt x="13247" y="17052"/>
                  </a:cubicBezTo>
                  <a:cubicBezTo>
                    <a:pt x="12983" y="17052"/>
                    <a:pt x="12723" y="17019"/>
                    <a:pt x="12469" y="16910"/>
                  </a:cubicBezTo>
                  <a:cubicBezTo>
                    <a:pt x="12311" y="16842"/>
                    <a:pt x="12171" y="16812"/>
                    <a:pt x="12038" y="16812"/>
                  </a:cubicBezTo>
                  <a:cubicBezTo>
                    <a:pt x="11868" y="16812"/>
                    <a:pt x="11708" y="16860"/>
                    <a:pt x="11534" y="16940"/>
                  </a:cubicBezTo>
                  <a:cubicBezTo>
                    <a:pt x="11404" y="16999"/>
                    <a:pt x="11279" y="17022"/>
                    <a:pt x="11156" y="17022"/>
                  </a:cubicBezTo>
                  <a:cubicBezTo>
                    <a:pt x="10630" y="17022"/>
                    <a:pt x="10155" y="16582"/>
                    <a:pt x="9602" y="16582"/>
                  </a:cubicBezTo>
                  <a:cubicBezTo>
                    <a:pt x="9570" y="16582"/>
                    <a:pt x="9538" y="16583"/>
                    <a:pt x="9505" y="16586"/>
                  </a:cubicBezTo>
                  <a:cubicBezTo>
                    <a:pt x="9350" y="16601"/>
                    <a:pt x="9195" y="16607"/>
                    <a:pt x="9039" y="16607"/>
                  </a:cubicBezTo>
                  <a:cubicBezTo>
                    <a:pt x="8323" y="16607"/>
                    <a:pt x="7597" y="16479"/>
                    <a:pt x="6873" y="16471"/>
                  </a:cubicBezTo>
                  <a:cubicBezTo>
                    <a:pt x="6179" y="16462"/>
                    <a:pt x="5487" y="16145"/>
                    <a:pt x="4845" y="15732"/>
                  </a:cubicBezTo>
                  <a:cubicBezTo>
                    <a:pt x="4583" y="15564"/>
                    <a:pt x="4257" y="15549"/>
                    <a:pt x="3975" y="15446"/>
                  </a:cubicBezTo>
                  <a:cubicBezTo>
                    <a:pt x="2713" y="14986"/>
                    <a:pt x="2143" y="13842"/>
                    <a:pt x="1867" y="12478"/>
                  </a:cubicBezTo>
                  <a:cubicBezTo>
                    <a:pt x="1569" y="10994"/>
                    <a:pt x="1439" y="9456"/>
                    <a:pt x="1271" y="7936"/>
                  </a:cubicBezTo>
                  <a:cubicBezTo>
                    <a:pt x="1178" y="7094"/>
                    <a:pt x="1108" y="6240"/>
                    <a:pt x="1113" y="5392"/>
                  </a:cubicBezTo>
                  <a:cubicBezTo>
                    <a:pt x="1119" y="4342"/>
                    <a:pt x="2195" y="3090"/>
                    <a:pt x="3037" y="2927"/>
                  </a:cubicBezTo>
                  <a:cubicBezTo>
                    <a:pt x="3884" y="2762"/>
                    <a:pt x="4721" y="2441"/>
                    <a:pt x="5577" y="2441"/>
                  </a:cubicBezTo>
                  <a:cubicBezTo>
                    <a:pt x="5635" y="2441"/>
                    <a:pt x="5692" y="2443"/>
                    <a:pt x="5750" y="2446"/>
                  </a:cubicBezTo>
                  <a:cubicBezTo>
                    <a:pt x="5843" y="2451"/>
                    <a:pt x="5936" y="2453"/>
                    <a:pt x="6028" y="2453"/>
                  </a:cubicBezTo>
                  <a:cubicBezTo>
                    <a:pt x="7170" y="2453"/>
                    <a:pt x="8259" y="2092"/>
                    <a:pt x="9375" y="1902"/>
                  </a:cubicBezTo>
                  <a:cubicBezTo>
                    <a:pt x="9924" y="1807"/>
                    <a:pt x="10521" y="1789"/>
                    <a:pt x="11112" y="1789"/>
                  </a:cubicBezTo>
                  <a:cubicBezTo>
                    <a:pt x="11294" y="1789"/>
                    <a:pt x="11476" y="1791"/>
                    <a:pt x="11655" y="1793"/>
                  </a:cubicBezTo>
                  <a:cubicBezTo>
                    <a:pt x="11687" y="1793"/>
                    <a:pt x="11719" y="1793"/>
                    <a:pt x="11751" y="1793"/>
                  </a:cubicBezTo>
                  <a:cubicBezTo>
                    <a:pt x="12841" y="1793"/>
                    <a:pt x="13943" y="1598"/>
                    <a:pt x="15027" y="1598"/>
                  </a:cubicBezTo>
                  <a:cubicBezTo>
                    <a:pt x="15346" y="1598"/>
                    <a:pt x="15663" y="1615"/>
                    <a:pt x="15978" y="1659"/>
                  </a:cubicBezTo>
                  <a:cubicBezTo>
                    <a:pt x="16233" y="1694"/>
                    <a:pt x="16486" y="1708"/>
                    <a:pt x="16739" y="1708"/>
                  </a:cubicBezTo>
                  <a:cubicBezTo>
                    <a:pt x="17677" y="1708"/>
                    <a:pt x="18601" y="1517"/>
                    <a:pt x="19540" y="1517"/>
                  </a:cubicBezTo>
                  <a:cubicBezTo>
                    <a:pt x="19793" y="1517"/>
                    <a:pt x="20046" y="1530"/>
                    <a:pt x="20301" y="1565"/>
                  </a:cubicBezTo>
                  <a:cubicBezTo>
                    <a:pt x="20467" y="1588"/>
                    <a:pt x="20643" y="1596"/>
                    <a:pt x="20826" y="1596"/>
                  </a:cubicBezTo>
                  <a:cubicBezTo>
                    <a:pt x="21255" y="1596"/>
                    <a:pt x="21716" y="1552"/>
                    <a:pt x="22139" y="1552"/>
                  </a:cubicBezTo>
                  <a:cubicBezTo>
                    <a:pt x="22281" y="1552"/>
                    <a:pt x="22418" y="1557"/>
                    <a:pt x="22549" y="1570"/>
                  </a:cubicBezTo>
                  <a:cubicBezTo>
                    <a:pt x="22721" y="1588"/>
                    <a:pt x="22893" y="1594"/>
                    <a:pt x="23065" y="1594"/>
                  </a:cubicBezTo>
                  <a:cubicBezTo>
                    <a:pt x="23641" y="1594"/>
                    <a:pt x="24215" y="1519"/>
                    <a:pt x="24795" y="1519"/>
                  </a:cubicBezTo>
                  <a:cubicBezTo>
                    <a:pt x="25039" y="1519"/>
                    <a:pt x="25284" y="1532"/>
                    <a:pt x="25530" y="1570"/>
                  </a:cubicBezTo>
                  <a:cubicBezTo>
                    <a:pt x="25876" y="1624"/>
                    <a:pt x="26315" y="1770"/>
                    <a:pt x="26754" y="1770"/>
                  </a:cubicBezTo>
                  <a:cubicBezTo>
                    <a:pt x="27133" y="1770"/>
                    <a:pt x="27512" y="1662"/>
                    <a:pt x="27834" y="1293"/>
                  </a:cubicBezTo>
                  <a:close/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33"/>
          <p:cNvGrpSpPr/>
          <p:nvPr/>
        </p:nvGrpSpPr>
        <p:grpSpPr>
          <a:xfrm>
            <a:off x="2958424" y="1071608"/>
            <a:ext cx="246101" cy="388799"/>
            <a:chOff x="3497766" y="2048168"/>
            <a:chExt cx="246101" cy="388799"/>
          </a:xfrm>
        </p:grpSpPr>
        <p:sp>
          <p:nvSpPr>
            <p:cNvPr id="949" name="Google Shape;949;p33"/>
            <p:cNvSpPr/>
            <p:nvPr/>
          </p:nvSpPr>
          <p:spPr>
            <a:xfrm>
              <a:off x="3511003" y="2062499"/>
              <a:ext cx="218646" cy="357255"/>
            </a:xfrm>
            <a:custGeom>
              <a:avLst/>
              <a:gdLst/>
              <a:ahLst/>
              <a:cxnLst/>
              <a:rect l="l" t="t" r="r" b="b"/>
              <a:pathLst>
                <a:path w="17377" h="28393" extrusionOk="0">
                  <a:moveTo>
                    <a:pt x="13572" y="0"/>
                  </a:moveTo>
                  <a:cubicBezTo>
                    <a:pt x="13074" y="0"/>
                    <a:pt x="12546" y="262"/>
                    <a:pt x="12228" y="646"/>
                  </a:cubicBezTo>
                  <a:cubicBezTo>
                    <a:pt x="11377" y="1676"/>
                    <a:pt x="10457" y="2667"/>
                    <a:pt x="9854" y="3861"/>
                  </a:cubicBezTo>
                  <a:cubicBezTo>
                    <a:pt x="9344" y="4874"/>
                    <a:pt x="8650" y="5775"/>
                    <a:pt x="8119" y="6780"/>
                  </a:cubicBezTo>
                  <a:cubicBezTo>
                    <a:pt x="7687" y="7599"/>
                    <a:pt x="7541" y="8639"/>
                    <a:pt x="6744" y="9275"/>
                  </a:cubicBezTo>
                  <a:cubicBezTo>
                    <a:pt x="6445" y="9514"/>
                    <a:pt x="6427" y="9944"/>
                    <a:pt x="6324" y="10250"/>
                  </a:cubicBezTo>
                  <a:cubicBezTo>
                    <a:pt x="5649" y="12269"/>
                    <a:pt x="4684" y="14191"/>
                    <a:pt x="4380" y="16337"/>
                  </a:cubicBezTo>
                  <a:cubicBezTo>
                    <a:pt x="4235" y="17348"/>
                    <a:pt x="3928" y="18343"/>
                    <a:pt x="3760" y="19358"/>
                  </a:cubicBezTo>
                  <a:cubicBezTo>
                    <a:pt x="3732" y="19534"/>
                    <a:pt x="3712" y="19652"/>
                    <a:pt x="3591" y="19652"/>
                  </a:cubicBezTo>
                  <a:cubicBezTo>
                    <a:pt x="3521" y="19652"/>
                    <a:pt x="3418" y="19613"/>
                    <a:pt x="3259" y="19525"/>
                  </a:cubicBezTo>
                  <a:cubicBezTo>
                    <a:pt x="2586" y="19151"/>
                    <a:pt x="1869" y="18744"/>
                    <a:pt x="1051" y="18744"/>
                  </a:cubicBezTo>
                  <a:cubicBezTo>
                    <a:pt x="888" y="18744"/>
                    <a:pt x="722" y="18760"/>
                    <a:pt x="551" y="18795"/>
                  </a:cubicBezTo>
                  <a:cubicBezTo>
                    <a:pt x="0" y="18909"/>
                    <a:pt x="385" y="19235"/>
                    <a:pt x="358" y="19483"/>
                  </a:cubicBezTo>
                  <a:cubicBezTo>
                    <a:pt x="153" y="19774"/>
                    <a:pt x="235" y="19996"/>
                    <a:pt x="520" y="20211"/>
                  </a:cubicBezTo>
                  <a:cubicBezTo>
                    <a:pt x="682" y="20332"/>
                    <a:pt x="746" y="20514"/>
                    <a:pt x="452" y="20617"/>
                  </a:cubicBezTo>
                  <a:cubicBezTo>
                    <a:pt x="276" y="20679"/>
                    <a:pt x="424" y="20859"/>
                    <a:pt x="450" y="20870"/>
                  </a:cubicBezTo>
                  <a:cubicBezTo>
                    <a:pt x="1100" y="21124"/>
                    <a:pt x="1002" y="21827"/>
                    <a:pt x="1164" y="22288"/>
                  </a:cubicBezTo>
                  <a:cubicBezTo>
                    <a:pt x="1340" y="22788"/>
                    <a:pt x="1802" y="23310"/>
                    <a:pt x="1533" y="23935"/>
                  </a:cubicBezTo>
                  <a:cubicBezTo>
                    <a:pt x="1517" y="23980"/>
                    <a:pt x="1505" y="24025"/>
                    <a:pt x="1495" y="24072"/>
                  </a:cubicBezTo>
                  <a:cubicBezTo>
                    <a:pt x="2286" y="24182"/>
                    <a:pt x="1805" y="25106"/>
                    <a:pt x="2351" y="25410"/>
                  </a:cubicBezTo>
                  <a:cubicBezTo>
                    <a:pt x="2547" y="25519"/>
                    <a:pt x="2682" y="25777"/>
                    <a:pt x="2704" y="26086"/>
                  </a:cubicBezTo>
                  <a:cubicBezTo>
                    <a:pt x="2726" y="26396"/>
                    <a:pt x="2900" y="26693"/>
                    <a:pt x="3133" y="26961"/>
                  </a:cubicBezTo>
                  <a:cubicBezTo>
                    <a:pt x="3417" y="27284"/>
                    <a:pt x="3966" y="27452"/>
                    <a:pt x="3818" y="28099"/>
                  </a:cubicBezTo>
                  <a:cubicBezTo>
                    <a:pt x="3781" y="28262"/>
                    <a:pt x="4223" y="28393"/>
                    <a:pt x="4628" y="28393"/>
                  </a:cubicBezTo>
                  <a:cubicBezTo>
                    <a:pt x="4859" y="28393"/>
                    <a:pt x="5077" y="28350"/>
                    <a:pt x="5188" y="28247"/>
                  </a:cubicBezTo>
                  <a:cubicBezTo>
                    <a:pt x="5515" y="27945"/>
                    <a:pt x="5856" y="27625"/>
                    <a:pt x="6186" y="27359"/>
                  </a:cubicBezTo>
                  <a:cubicBezTo>
                    <a:pt x="7318" y="26438"/>
                    <a:pt x="8261" y="25326"/>
                    <a:pt x="9049" y="24156"/>
                  </a:cubicBezTo>
                  <a:cubicBezTo>
                    <a:pt x="9554" y="23409"/>
                    <a:pt x="10185" y="22650"/>
                    <a:pt x="10418" y="21715"/>
                  </a:cubicBezTo>
                  <a:cubicBezTo>
                    <a:pt x="10436" y="21639"/>
                    <a:pt x="10459" y="21563"/>
                    <a:pt x="10490" y="21490"/>
                  </a:cubicBezTo>
                  <a:cubicBezTo>
                    <a:pt x="11053" y="20239"/>
                    <a:pt x="10956" y="19872"/>
                    <a:pt x="9816" y="19872"/>
                  </a:cubicBezTo>
                  <a:cubicBezTo>
                    <a:pt x="9665" y="19872"/>
                    <a:pt x="9496" y="19879"/>
                    <a:pt x="9308" y="19890"/>
                  </a:cubicBezTo>
                  <a:cubicBezTo>
                    <a:pt x="9256" y="19894"/>
                    <a:pt x="9204" y="19895"/>
                    <a:pt x="9152" y="19895"/>
                  </a:cubicBezTo>
                  <a:cubicBezTo>
                    <a:pt x="9018" y="19895"/>
                    <a:pt x="8882" y="19887"/>
                    <a:pt x="8748" y="19887"/>
                  </a:cubicBezTo>
                  <a:cubicBezTo>
                    <a:pt x="8475" y="19887"/>
                    <a:pt x="8207" y="19920"/>
                    <a:pt x="7965" y="20121"/>
                  </a:cubicBezTo>
                  <a:cubicBezTo>
                    <a:pt x="7918" y="20160"/>
                    <a:pt x="7874" y="20177"/>
                    <a:pt x="7834" y="20177"/>
                  </a:cubicBezTo>
                  <a:cubicBezTo>
                    <a:pt x="7755" y="20177"/>
                    <a:pt x="7690" y="20112"/>
                    <a:pt x="7648" y="20023"/>
                  </a:cubicBezTo>
                  <a:cubicBezTo>
                    <a:pt x="7503" y="19721"/>
                    <a:pt x="7337" y="19416"/>
                    <a:pt x="7466" y="19066"/>
                  </a:cubicBezTo>
                  <a:cubicBezTo>
                    <a:pt x="8060" y="17471"/>
                    <a:pt x="8689" y="15885"/>
                    <a:pt x="9477" y="14379"/>
                  </a:cubicBezTo>
                  <a:cubicBezTo>
                    <a:pt x="9860" y="13648"/>
                    <a:pt x="10327" y="12929"/>
                    <a:pt x="10700" y="12207"/>
                  </a:cubicBezTo>
                  <a:cubicBezTo>
                    <a:pt x="11423" y="10813"/>
                    <a:pt x="12416" y="9650"/>
                    <a:pt x="13335" y="8415"/>
                  </a:cubicBezTo>
                  <a:cubicBezTo>
                    <a:pt x="14080" y="7416"/>
                    <a:pt x="14928" y="6509"/>
                    <a:pt x="15774" y="5597"/>
                  </a:cubicBezTo>
                  <a:cubicBezTo>
                    <a:pt x="16154" y="5187"/>
                    <a:pt x="16384" y="4673"/>
                    <a:pt x="16913" y="4353"/>
                  </a:cubicBezTo>
                  <a:cubicBezTo>
                    <a:pt x="17198" y="4179"/>
                    <a:pt x="17377" y="3659"/>
                    <a:pt x="17165" y="3202"/>
                  </a:cubicBezTo>
                  <a:cubicBezTo>
                    <a:pt x="16524" y="1809"/>
                    <a:pt x="15474" y="820"/>
                    <a:pt x="14132" y="129"/>
                  </a:cubicBezTo>
                  <a:cubicBezTo>
                    <a:pt x="13959" y="40"/>
                    <a:pt x="13768" y="0"/>
                    <a:pt x="13572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3497766" y="2048168"/>
              <a:ext cx="246101" cy="388799"/>
            </a:xfrm>
            <a:custGeom>
              <a:avLst/>
              <a:gdLst/>
              <a:ahLst/>
              <a:cxnLst/>
              <a:rect l="l" t="t" r="r" b="b"/>
              <a:pathLst>
                <a:path w="19559" h="30900" extrusionOk="0">
                  <a:moveTo>
                    <a:pt x="14624" y="1139"/>
                  </a:moveTo>
                  <a:cubicBezTo>
                    <a:pt x="14820" y="1139"/>
                    <a:pt x="15011" y="1179"/>
                    <a:pt x="15184" y="1268"/>
                  </a:cubicBezTo>
                  <a:cubicBezTo>
                    <a:pt x="16526" y="1959"/>
                    <a:pt x="17576" y="2948"/>
                    <a:pt x="18217" y="4341"/>
                  </a:cubicBezTo>
                  <a:cubicBezTo>
                    <a:pt x="18429" y="4798"/>
                    <a:pt x="18250" y="5318"/>
                    <a:pt x="17965" y="5492"/>
                  </a:cubicBezTo>
                  <a:cubicBezTo>
                    <a:pt x="17436" y="5812"/>
                    <a:pt x="17206" y="6326"/>
                    <a:pt x="16826" y="6736"/>
                  </a:cubicBezTo>
                  <a:cubicBezTo>
                    <a:pt x="15980" y="7648"/>
                    <a:pt x="15132" y="8555"/>
                    <a:pt x="14387" y="9554"/>
                  </a:cubicBezTo>
                  <a:cubicBezTo>
                    <a:pt x="13468" y="10789"/>
                    <a:pt x="12475" y="11952"/>
                    <a:pt x="11752" y="13346"/>
                  </a:cubicBezTo>
                  <a:cubicBezTo>
                    <a:pt x="11379" y="14068"/>
                    <a:pt x="10912" y="14787"/>
                    <a:pt x="10529" y="15518"/>
                  </a:cubicBezTo>
                  <a:cubicBezTo>
                    <a:pt x="9741" y="17024"/>
                    <a:pt x="9112" y="18610"/>
                    <a:pt x="8518" y="20205"/>
                  </a:cubicBezTo>
                  <a:cubicBezTo>
                    <a:pt x="8389" y="20555"/>
                    <a:pt x="8555" y="20860"/>
                    <a:pt x="8700" y="21162"/>
                  </a:cubicBezTo>
                  <a:cubicBezTo>
                    <a:pt x="8742" y="21251"/>
                    <a:pt x="8807" y="21316"/>
                    <a:pt x="8886" y="21316"/>
                  </a:cubicBezTo>
                  <a:cubicBezTo>
                    <a:pt x="8926" y="21316"/>
                    <a:pt x="8970" y="21299"/>
                    <a:pt x="9017" y="21260"/>
                  </a:cubicBezTo>
                  <a:cubicBezTo>
                    <a:pt x="9259" y="21059"/>
                    <a:pt x="9527" y="21026"/>
                    <a:pt x="9800" y="21026"/>
                  </a:cubicBezTo>
                  <a:cubicBezTo>
                    <a:pt x="9934" y="21026"/>
                    <a:pt x="10070" y="21034"/>
                    <a:pt x="10204" y="21034"/>
                  </a:cubicBezTo>
                  <a:cubicBezTo>
                    <a:pt x="10256" y="21034"/>
                    <a:pt x="10308" y="21033"/>
                    <a:pt x="10360" y="21029"/>
                  </a:cubicBezTo>
                  <a:cubicBezTo>
                    <a:pt x="10548" y="21018"/>
                    <a:pt x="10717" y="21011"/>
                    <a:pt x="10868" y="21011"/>
                  </a:cubicBezTo>
                  <a:cubicBezTo>
                    <a:pt x="12008" y="21011"/>
                    <a:pt x="12105" y="21378"/>
                    <a:pt x="11542" y="22629"/>
                  </a:cubicBezTo>
                  <a:cubicBezTo>
                    <a:pt x="11511" y="22702"/>
                    <a:pt x="11488" y="22778"/>
                    <a:pt x="11470" y="22854"/>
                  </a:cubicBezTo>
                  <a:cubicBezTo>
                    <a:pt x="11237" y="23789"/>
                    <a:pt x="10606" y="24548"/>
                    <a:pt x="10101" y="25295"/>
                  </a:cubicBezTo>
                  <a:cubicBezTo>
                    <a:pt x="9313" y="26465"/>
                    <a:pt x="8370" y="27577"/>
                    <a:pt x="7238" y="28498"/>
                  </a:cubicBezTo>
                  <a:cubicBezTo>
                    <a:pt x="6908" y="28764"/>
                    <a:pt x="6567" y="29084"/>
                    <a:pt x="6240" y="29386"/>
                  </a:cubicBezTo>
                  <a:cubicBezTo>
                    <a:pt x="6129" y="29489"/>
                    <a:pt x="5911" y="29532"/>
                    <a:pt x="5680" y="29532"/>
                  </a:cubicBezTo>
                  <a:cubicBezTo>
                    <a:pt x="5275" y="29532"/>
                    <a:pt x="4833" y="29401"/>
                    <a:pt x="4870" y="29238"/>
                  </a:cubicBezTo>
                  <a:cubicBezTo>
                    <a:pt x="5018" y="28591"/>
                    <a:pt x="4469" y="28423"/>
                    <a:pt x="4185" y="28100"/>
                  </a:cubicBezTo>
                  <a:cubicBezTo>
                    <a:pt x="3952" y="27832"/>
                    <a:pt x="3778" y="27535"/>
                    <a:pt x="3756" y="27225"/>
                  </a:cubicBezTo>
                  <a:cubicBezTo>
                    <a:pt x="3734" y="26916"/>
                    <a:pt x="3599" y="26658"/>
                    <a:pt x="3403" y="26549"/>
                  </a:cubicBezTo>
                  <a:cubicBezTo>
                    <a:pt x="2857" y="26245"/>
                    <a:pt x="3338" y="25321"/>
                    <a:pt x="2547" y="25211"/>
                  </a:cubicBezTo>
                  <a:cubicBezTo>
                    <a:pt x="2557" y="25164"/>
                    <a:pt x="2569" y="25119"/>
                    <a:pt x="2585" y="25074"/>
                  </a:cubicBezTo>
                  <a:cubicBezTo>
                    <a:pt x="2854" y="24449"/>
                    <a:pt x="2392" y="23927"/>
                    <a:pt x="2216" y="23427"/>
                  </a:cubicBezTo>
                  <a:cubicBezTo>
                    <a:pt x="2054" y="22966"/>
                    <a:pt x="2152" y="22263"/>
                    <a:pt x="1502" y="22009"/>
                  </a:cubicBezTo>
                  <a:cubicBezTo>
                    <a:pt x="1476" y="21998"/>
                    <a:pt x="1328" y="21818"/>
                    <a:pt x="1504" y="21756"/>
                  </a:cubicBezTo>
                  <a:cubicBezTo>
                    <a:pt x="1798" y="21653"/>
                    <a:pt x="1734" y="21471"/>
                    <a:pt x="1572" y="21350"/>
                  </a:cubicBezTo>
                  <a:cubicBezTo>
                    <a:pt x="1287" y="21135"/>
                    <a:pt x="1205" y="20913"/>
                    <a:pt x="1410" y="20622"/>
                  </a:cubicBezTo>
                  <a:cubicBezTo>
                    <a:pt x="1437" y="20374"/>
                    <a:pt x="1052" y="20048"/>
                    <a:pt x="1603" y="19934"/>
                  </a:cubicBezTo>
                  <a:cubicBezTo>
                    <a:pt x="1774" y="19899"/>
                    <a:pt x="1940" y="19883"/>
                    <a:pt x="2103" y="19883"/>
                  </a:cubicBezTo>
                  <a:cubicBezTo>
                    <a:pt x="2921" y="19883"/>
                    <a:pt x="3638" y="20290"/>
                    <a:pt x="4311" y="20664"/>
                  </a:cubicBezTo>
                  <a:cubicBezTo>
                    <a:pt x="4470" y="20752"/>
                    <a:pt x="4573" y="20791"/>
                    <a:pt x="4643" y="20791"/>
                  </a:cubicBezTo>
                  <a:cubicBezTo>
                    <a:pt x="4764" y="20791"/>
                    <a:pt x="4784" y="20673"/>
                    <a:pt x="4812" y="20497"/>
                  </a:cubicBezTo>
                  <a:cubicBezTo>
                    <a:pt x="4980" y="19482"/>
                    <a:pt x="5287" y="18487"/>
                    <a:pt x="5432" y="17476"/>
                  </a:cubicBezTo>
                  <a:cubicBezTo>
                    <a:pt x="5736" y="15330"/>
                    <a:pt x="6701" y="13408"/>
                    <a:pt x="7376" y="11389"/>
                  </a:cubicBezTo>
                  <a:cubicBezTo>
                    <a:pt x="7479" y="11083"/>
                    <a:pt x="7497" y="10653"/>
                    <a:pt x="7796" y="10414"/>
                  </a:cubicBezTo>
                  <a:cubicBezTo>
                    <a:pt x="8593" y="9778"/>
                    <a:pt x="8739" y="8738"/>
                    <a:pt x="9171" y="7919"/>
                  </a:cubicBezTo>
                  <a:cubicBezTo>
                    <a:pt x="9702" y="6914"/>
                    <a:pt x="10396" y="6013"/>
                    <a:pt x="10906" y="5000"/>
                  </a:cubicBezTo>
                  <a:cubicBezTo>
                    <a:pt x="11509" y="3806"/>
                    <a:pt x="12429" y="2815"/>
                    <a:pt x="13280" y="1785"/>
                  </a:cubicBezTo>
                  <a:cubicBezTo>
                    <a:pt x="13598" y="1401"/>
                    <a:pt x="14126" y="1139"/>
                    <a:pt x="14624" y="1139"/>
                  </a:cubicBezTo>
                  <a:close/>
                  <a:moveTo>
                    <a:pt x="14269" y="0"/>
                  </a:moveTo>
                  <a:cubicBezTo>
                    <a:pt x="13583" y="0"/>
                    <a:pt x="13165" y="545"/>
                    <a:pt x="12757" y="978"/>
                  </a:cubicBezTo>
                  <a:cubicBezTo>
                    <a:pt x="10164" y="3729"/>
                    <a:pt x="8519" y="7100"/>
                    <a:pt x="6917" y="10464"/>
                  </a:cubicBezTo>
                  <a:cubicBezTo>
                    <a:pt x="6065" y="12253"/>
                    <a:pt x="5257" y="14096"/>
                    <a:pt x="4887" y="16075"/>
                  </a:cubicBezTo>
                  <a:cubicBezTo>
                    <a:pt x="4725" y="16946"/>
                    <a:pt x="4341" y="17759"/>
                    <a:pt x="4355" y="18679"/>
                  </a:cubicBezTo>
                  <a:cubicBezTo>
                    <a:pt x="4360" y="19079"/>
                    <a:pt x="4161" y="19295"/>
                    <a:pt x="3877" y="19295"/>
                  </a:cubicBezTo>
                  <a:cubicBezTo>
                    <a:pt x="3747" y="19295"/>
                    <a:pt x="3600" y="19250"/>
                    <a:pt x="3447" y="19156"/>
                  </a:cubicBezTo>
                  <a:cubicBezTo>
                    <a:pt x="3000" y="18885"/>
                    <a:pt x="2549" y="18777"/>
                    <a:pt x="2102" y="18777"/>
                  </a:cubicBezTo>
                  <a:cubicBezTo>
                    <a:pt x="1532" y="18777"/>
                    <a:pt x="969" y="18952"/>
                    <a:pt x="429" y="19184"/>
                  </a:cubicBezTo>
                  <a:cubicBezTo>
                    <a:pt x="1" y="19370"/>
                    <a:pt x="6" y="19995"/>
                    <a:pt x="82" y="20480"/>
                  </a:cubicBezTo>
                  <a:cubicBezTo>
                    <a:pt x="198" y="21211"/>
                    <a:pt x="430" y="21908"/>
                    <a:pt x="698" y="22601"/>
                  </a:cubicBezTo>
                  <a:cubicBezTo>
                    <a:pt x="1189" y="23870"/>
                    <a:pt x="1563" y="25194"/>
                    <a:pt x="2149" y="26416"/>
                  </a:cubicBezTo>
                  <a:cubicBezTo>
                    <a:pt x="2428" y="26997"/>
                    <a:pt x="2591" y="27638"/>
                    <a:pt x="2964" y="28174"/>
                  </a:cubicBezTo>
                  <a:cubicBezTo>
                    <a:pt x="3565" y="29038"/>
                    <a:pt x="4128" y="29929"/>
                    <a:pt x="4862" y="30690"/>
                  </a:cubicBezTo>
                  <a:cubicBezTo>
                    <a:pt x="5001" y="30833"/>
                    <a:pt x="5239" y="30900"/>
                    <a:pt x="5498" y="30900"/>
                  </a:cubicBezTo>
                  <a:cubicBezTo>
                    <a:pt x="5902" y="30900"/>
                    <a:pt x="6355" y="30736"/>
                    <a:pt x="6556" y="30447"/>
                  </a:cubicBezTo>
                  <a:cubicBezTo>
                    <a:pt x="6968" y="29857"/>
                    <a:pt x="7555" y="29487"/>
                    <a:pt x="8126" y="29089"/>
                  </a:cubicBezTo>
                  <a:cubicBezTo>
                    <a:pt x="8745" y="28657"/>
                    <a:pt x="9093" y="27972"/>
                    <a:pt x="9633" y="27449"/>
                  </a:cubicBezTo>
                  <a:cubicBezTo>
                    <a:pt x="10946" y="26182"/>
                    <a:pt x="11750" y="24533"/>
                    <a:pt x="12653" y="22972"/>
                  </a:cubicBezTo>
                  <a:cubicBezTo>
                    <a:pt x="12989" y="22391"/>
                    <a:pt x="13625" y="21093"/>
                    <a:pt x="13007" y="20511"/>
                  </a:cubicBezTo>
                  <a:cubicBezTo>
                    <a:pt x="12723" y="20243"/>
                    <a:pt x="12184" y="20055"/>
                    <a:pt x="11746" y="20055"/>
                  </a:cubicBezTo>
                  <a:cubicBezTo>
                    <a:pt x="11640" y="20055"/>
                    <a:pt x="11539" y="20066"/>
                    <a:pt x="11450" y="20090"/>
                  </a:cubicBezTo>
                  <a:cubicBezTo>
                    <a:pt x="11432" y="20094"/>
                    <a:pt x="11414" y="20096"/>
                    <a:pt x="11395" y="20096"/>
                  </a:cubicBezTo>
                  <a:cubicBezTo>
                    <a:pt x="11315" y="20096"/>
                    <a:pt x="11225" y="20061"/>
                    <a:pt x="11139" y="20060"/>
                  </a:cubicBezTo>
                  <a:cubicBezTo>
                    <a:pt x="10938" y="20040"/>
                    <a:pt x="10736" y="19999"/>
                    <a:pt x="10535" y="19999"/>
                  </a:cubicBezTo>
                  <a:cubicBezTo>
                    <a:pt x="10524" y="19999"/>
                    <a:pt x="10513" y="19999"/>
                    <a:pt x="10503" y="20000"/>
                  </a:cubicBezTo>
                  <a:cubicBezTo>
                    <a:pt x="10281" y="20004"/>
                    <a:pt x="10018" y="20142"/>
                    <a:pt x="9809" y="20142"/>
                  </a:cubicBezTo>
                  <a:cubicBezTo>
                    <a:pt x="9708" y="20142"/>
                    <a:pt x="9621" y="20110"/>
                    <a:pt x="9555" y="20017"/>
                  </a:cubicBezTo>
                  <a:cubicBezTo>
                    <a:pt x="9447" y="19861"/>
                    <a:pt x="9716" y="19405"/>
                    <a:pt x="9867" y="19113"/>
                  </a:cubicBezTo>
                  <a:cubicBezTo>
                    <a:pt x="10397" y="18080"/>
                    <a:pt x="10861" y="17014"/>
                    <a:pt x="11402" y="15983"/>
                  </a:cubicBezTo>
                  <a:cubicBezTo>
                    <a:pt x="11850" y="15129"/>
                    <a:pt x="12270" y="14267"/>
                    <a:pt x="12802" y="13455"/>
                  </a:cubicBezTo>
                  <a:cubicBezTo>
                    <a:pt x="13642" y="12175"/>
                    <a:pt x="14370" y="10840"/>
                    <a:pt x="15498" y="9742"/>
                  </a:cubicBezTo>
                  <a:cubicBezTo>
                    <a:pt x="16447" y="8818"/>
                    <a:pt x="17215" y="7701"/>
                    <a:pt x="18088" y="6690"/>
                  </a:cubicBezTo>
                  <a:cubicBezTo>
                    <a:pt x="18323" y="6418"/>
                    <a:pt x="18623" y="6207"/>
                    <a:pt x="18864" y="5963"/>
                  </a:cubicBezTo>
                  <a:cubicBezTo>
                    <a:pt x="19558" y="5263"/>
                    <a:pt x="19331" y="4604"/>
                    <a:pt x="19079" y="3865"/>
                  </a:cubicBezTo>
                  <a:cubicBezTo>
                    <a:pt x="18661" y="2636"/>
                    <a:pt x="17858" y="1814"/>
                    <a:pt x="16690" y="1233"/>
                  </a:cubicBezTo>
                  <a:cubicBezTo>
                    <a:pt x="16108" y="942"/>
                    <a:pt x="15636" y="475"/>
                    <a:pt x="14997" y="180"/>
                  </a:cubicBezTo>
                  <a:cubicBezTo>
                    <a:pt x="14723" y="53"/>
                    <a:pt x="14483" y="0"/>
                    <a:pt x="14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" name="Google Shape;951;p33"/>
          <p:cNvGrpSpPr/>
          <p:nvPr/>
        </p:nvGrpSpPr>
        <p:grpSpPr>
          <a:xfrm>
            <a:off x="2320245" y="1550899"/>
            <a:ext cx="897459" cy="928614"/>
            <a:chOff x="3053464" y="2436820"/>
            <a:chExt cx="897459" cy="928614"/>
          </a:xfrm>
        </p:grpSpPr>
        <p:grpSp>
          <p:nvGrpSpPr>
            <p:cNvPr id="952" name="Google Shape;952;p33"/>
            <p:cNvGrpSpPr/>
            <p:nvPr/>
          </p:nvGrpSpPr>
          <p:grpSpPr>
            <a:xfrm>
              <a:off x="3053464" y="2436820"/>
              <a:ext cx="897459" cy="928614"/>
              <a:chOff x="3050314" y="2465320"/>
              <a:chExt cx="897459" cy="928614"/>
            </a:xfrm>
          </p:grpSpPr>
          <p:sp>
            <p:nvSpPr>
              <p:cNvPr id="953" name="Google Shape;953;p33"/>
              <p:cNvSpPr/>
              <p:nvPr/>
            </p:nvSpPr>
            <p:spPr>
              <a:xfrm>
                <a:off x="3050314" y="2465320"/>
                <a:ext cx="897459" cy="928614"/>
              </a:xfrm>
              <a:custGeom>
                <a:avLst/>
                <a:gdLst/>
                <a:ahLst/>
                <a:cxnLst/>
                <a:rect l="l" t="t" r="r" b="b"/>
                <a:pathLst>
                  <a:path w="71326" h="73802" extrusionOk="0">
                    <a:moveTo>
                      <a:pt x="43237" y="0"/>
                    </a:moveTo>
                    <a:cubicBezTo>
                      <a:pt x="41868" y="0"/>
                      <a:pt x="40497" y="154"/>
                      <a:pt x="39144" y="270"/>
                    </a:cubicBezTo>
                    <a:cubicBezTo>
                      <a:pt x="37706" y="393"/>
                      <a:pt x="36234" y="617"/>
                      <a:pt x="34798" y="1045"/>
                    </a:cubicBezTo>
                    <a:cubicBezTo>
                      <a:pt x="33851" y="1326"/>
                      <a:pt x="32841" y="1563"/>
                      <a:pt x="31842" y="1752"/>
                    </a:cubicBezTo>
                    <a:cubicBezTo>
                      <a:pt x="29554" y="2186"/>
                      <a:pt x="27449" y="3210"/>
                      <a:pt x="25295" y="4045"/>
                    </a:cubicBezTo>
                    <a:cubicBezTo>
                      <a:pt x="24909" y="4195"/>
                      <a:pt x="24445" y="4431"/>
                      <a:pt x="24050" y="4618"/>
                    </a:cubicBezTo>
                    <a:cubicBezTo>
                      <a:pt x="23370" y="4937"/>
                      <a:pt x="22736" y="5369"/>
                      <a:pt x="22106" y="5729"/>
                    </a:cubicBezTo>
                    <a:cubicBezTo>
                      <a:pt x="21653" y="5987"/>
                      <a:pt x="21007" y="5981"/>
                      <a:pt x="20662" y="6545"/>
                    </a:cubicBezTo>
                    <a:cubicBezTo>
                      <a:pt x="20458" y="6878"/>
                      <a:pt x="19979" y="7043"/>
                      <a:pt x="19621" y="7283"/>
                    </a:cubicBezTo>
                    <a:cubicBezTo>
                      <a:pt x="18601" y="7967"/>
                      <a:pt x="17486" y="8473"/>
                      <a:pt x="16543" y="9325"/>
                    </a:cubicBezTo>
                    <a:cubicBezTo>
                      <a:pt x="15627" y="10153"/>
                      <a:pt x="14489" y="10745"/>
                      <a:pt x="13573" y="11607"/>
                    </a:cubicBezTo>
                    <a:cubicBezTo>
                      <a:pt x="12943" y="12200"/>
                      <a:pt x="12193" y="12621"/>
                      <a:pt x="11587" y="13286"/>
                    </a:cubicBezTo>
                    <a:cubicBezTo>
                      <a:pt x="11159" y="13752"/>
                      <a:pt x="10842" y="14289"/>
                      <a:pt x="10420" y="14742"/>
                    </a:cubicBezTo>
                    <a:cubicBezTo>
                      <a:pt x="9877" y="15325"/>
                      <a:pt x="9264" y="15845"/>
                      <a:pt x="8684" y="16395"/>
                    </a:cubicBezTo>
                    <a:cubicBezTo>
                      <a:pt x="8003" y="17041"/>
                      <a:pt x="7645" y="17920"/>
                      <a:pt x="7075" y="18646"/>
                    </a:cubicBezTo>
                    <a:cubicBezTo>
                      <a:pt x="6170" y="19801"/>
                      <a:pt x="5266" y="21000"/>
                      <a:pt x="4560" y="22243"/>
                    </a:cubicBezTo>
                    <a:cubicBezTo>
                      <a:pt x="3703" y="23752"/>
                      <a:pt x="2631" y="25199"/>
                      <a:pt x="2360" y="27062"/>
                    </a:cubicBezTo>
                    <a:cubicBezTo>
                      <a:pt x="2217" y="28050"/>
                      <a:pt x="1606" y="28983"/>
                      <a:pt x="1494" y="30066"/>
                    </a:cubicBezTo>
                    <a:cubicBezTo>
                      <a:pt x="1461" y="30374"/>
                      <a:pt x="1366" y="30886"/>
                      <a:pt x="1089" y="31228"/>
                    </a:cubicBezTo>
                    <a:cubicBezTo>
                      <a:pt x="761" y="31636"/>
                      <a:pt x="442" y="32065"/>
                      <a:pt x="1091" y="32480"/>
                    </a:cubicBezTo>
                    <a:cubicBezTo>
                      <a:pt x="1022" y="32552"/>
                      <a:pt x="960" y="32572"/>
                      <a:pt x="898" y="32572"/>
                    </a:cubicBezTo>
                    <a:cubicBezTo>
                      <a:pt x="810" y="32572"/>
                      <a:pt x="725" y="32531"/>
                      <a:pt x="628" y="32531"/>
                    </a:cubicBezTo>
                    <a:cubicBezTo>
                      <a:pt x="600" y="32531"/>
                      <a:pt x="570" y="32534"/>
                      <a:pt x="539" y="32544"/>
                    </a:cubicBezTo>
                    <a:cubicBezTo>
                      <a:pt x="878" y="33222"/>
                      <a:pt x="876" y="33221"/>
                      <a:pt x="430" y="33754"/>
                    </a:cubicBezTo>
                    <a:cubicBezTo>
                      <a:pt x="346" y="33854"/>
                      <a:pt x="231" y="33950"/>
                      <a:pt x="279" y="34104"/>
                    </a:cubicBezTo>
                    <a:cubicBezTo>
                      <a:pt x="495" y="34790"/>
                      <a:pt x="335" y="35469"/>
                      <a:pt x="232" y="36147"/>
                    </a:cubicBezTo>
                    <a:cubicBezTo>
                      <a:pt x="8" y="37640"/>
                      <a:pt x="270" y="39154"/>
                      <a:pt x="58" y="40649"/>
                    </a:cubicBezTo>
                    <a:cubicBezTo>
                      <a:pt x="49" y="40728"/>
                      <a:pt x="58" y="40809"/>
                      <a:pt x="88" y="40884"/>
                    </a:cubicBezTo>
                    <a:cubicBezTo>
                      <a:pt x="246" y="41307"/>
                      <a:pt x="357" y="41699"/>
                      <a:pt x="145" y="42173"/>
                    </a:cubicBezTo>
                    <a:cubicBezTo>
                      <a:pt x="69" y="42344"/>
                      <a:pt x="0" y="42942"/>
                      <a:pt x="207" y="42951"/>
                    </a:cubicBezTo>
                    <a:cubicBezTo>
                      <a:pt x="982" y="42992"/>
                      <a:pt x="526" y="43438"/>
                      <a:pt x="543" y="43734"/>
                    </a:cubicBezTo>
                    <a:cubicBezTo>
                      <a:pt x="595" y="44603"/>
                      <a:pt x="735" y="45457"/>
                      <a:pt x="993" y="46294"/>
                    </a:cubicBezTo>
                    <a:cubicBezTo>
                      <a:pt x="1278" y="47220"/>
                      <a:pt x="1474" y="48180"/>
                      <a:pt x="1839" y="49071"/>
                    </a:cubicBezTo>
                    <a:cubicBezTo>
                      <a:pt x="2160" y="49850"/>
                      <a:pt x="2763" y="50434"/>
                      <a:pt x="2962" y="51367"/>
                    </a:cubicBezTo>
                    <a:cubicBezTo>
                      <a:pt x="3208" y="52510"/>
                      <a:pt x="3914" y="53595"/>
                      <a:pt x="4588" y="54593"/>
                    </a:cubicBezTo>
                    <a:cubicBezTo>
                      <a:pt x="5470" y="55902"/>
                      <a:pt x="6402" y="57174"/>
                      <a:pt x="7236" y="58518"/>
                    </a:cubicBezTo>
                    <a:cubicBezTo>
                      <a:pt x="8239" y="60134"/>
                      <a:pt x="9620" y="61443"/>
                      <a:pt x="10943" y="62782"/>
                    </a:cubicBezTo>
                    <a:cubicBezTo>
                      <a:pt x="11215" y="63057"/>
                      <a:pt x="11384" y="63481"/>
                      <a:pt x="11778" y="63641"/>
                    </a:cubicBezTo>
                    <a:cubicBezTo>
                      <a:pt x="13038" y="64156"/>
                      <a:pt x="13794" y="65326"/>
                      <a:pt x="14922" y="66047"/>
                    </a:cubicBezTo>
                    <a:cubicBezTo>
                      <a:pt x="15995" y="66735"/>
                      <a:pt x="16977" y="67623"/>
                      <a:pt x="17980" y="68446"/>
                    </a:cubicBezTo>
                    <a:cubicBezTo>
                      <a:pt x="18817" y="69135"/>
                      <a:pt x="19836" y="69488"/>
                      <a:pt x="20731" y="70061"/>
                    </a:cubicBezTo>
                    <a:cubicBezTo>
                      <a:pt x="21782" y="70731"/>
                      <a:pt x="22860" y="71316"/>
                      <a:pt x="24058" y="71672"/>
                    </a:cubicBezTo>
                    <a:cubicBezTo>
                      <a:pt x="24617" y="71837"/>
                      <a:pt x="25208" y="71946"/>
                      <a:pt x="25715" y="72212"/>
                    </a:cubicBezTo>
                    <a:cubicBezTo>
                      <a:pt x="27252" y="73018"/>
                      <a:pt x="28975" y="73004"/>
                      <a:pt x="30609" y="73354"/>
                    </a:cubicBezTo>
                    <a:cubicBezTo>
                      <a:pt x="32046" y="73664"/>
                      <a:pt x="33564" y="73589"/>
                      <a:pt x="35044" y="73723"/>
                    </a:cubicBezTo>
                    <a:cubicBezTo>
                      <a:pt x="35633" y="73776"/>
                      <a:pt x="36221" y="73801"/>
                      <a:pt x="36808" y="73801"/>
                    </a:cubicBezTo>
                    <a:cubicBezTo>
                      <a:pt x="38145" y="73801"/>
                      <a:pt x="39475" y="73673"/>
                      <a:pt x="40790" y="73463"/>
                    </a:cubicBezTo>
                    <a:cubicBezTo>
                      <a:pt x="41185" y="73400"/>
                      <a:pt x="41599" y="73276"/>
                      <a:pt x="42001" y="73276"/>
                    </a:cubicBezTo>
                    <a:cubicBezTo>
                      <a:pt x="42059" y="73276"/>
                      <a:pt x="42116" y="73278"/>
                      <a:pt x="42173" y="73284"/>
                    </a:cubicBezTo>
                    <a:cubicBezTo>
                      <a:pt x="42246" y="73291"/>
                      <a:pt x="42318" y="73295"/>
                      <a:pt x="42389" y="73295"/>
                    </a:cubicBezTo>
                    <a:cubicBezTo>
                      <a:pt x="42800" y="73295"/>
                      <a:pt x="43170" y="73180"/>
                      <a:pt x="43561" y="73065"/>
                    </a:cubicBezTo>
                    <a:cubicBezTo>
                      <a:pt x="44424" y="72810"/>
                      <a:pt x="45291" y="72559"/>
                      <a:pt x="46149" y="72299"/>
                    </a:cubicBezTo>
                    <a:cubicBezTo>
                      <a:pt x="46885" y="72077"/>
                      <a:pt x="47668" y="71985"/>
                      <a:pt x="48389" y="71649"/>
                    </a:cubicBezTo>
                    <a:cubicBezTo>
                      <a:pt x="48960" y="71383"/>
                      <a:pt x="49581" y="71226"/>
                      <a:pt x="50160" y="70979"/>
                    </a:cubicBezTo>
                    <a:cubicBezTo>
                      <a:pt x="50507" y="70831"/>
                      <a:pt x="51045" y="70826"/>
                      <a:pt x="51462" y="70571"/>
                    </a:cubicBezTo>
                    <a:cubicBezTo>
                      <a:pt x="52339" y="70033"/>
                      <a:pt x="53260" y="69580"/>
                      <a:pt x="54106" y="68972"/>
                    </a:cubicBezTo>
                    <a:cubicBezTo>
                      <a:pt x="54573" y="68636"/>
                      <a:pt x="55189" y="68471"/>
                      <a:pt x="55665" y="68079"/>
                    </a:cubicBezTo>
                    <a:cubicBezTo>
                      <a:pt x="56057" y="67757"/>
                      <a:pt x="56485" y="67342"/>
                      <a:pt x="56880" y="67183"/>
                    </a:cubicBezTo>
                    <a:cubicBezTo>
                      <a:pt x="57812" y="66806"/>
                      <a:pt x="58266" y="65873"/>
                      <a:pt x="59157" y="65514"/>
                    </a:cubicBezTo>
                    <a:cubicBezTo>
                      <a:pt x="59363" y="65431"/>
                      <a:pt x="59486" y="65276"/>
                      <a:pt x="59624" y="65105"/>
                    </a:cubicBezTo>
                    <a:cubicBezTo>
                      <a:pt x="60320" y="64254"/>
                      <a:pt x="60957" y="63325"/>
                      <a:pt x="61783" y="62620"/>
                    </a:cubicBezTo>
                    <a:cubicBezTo>
                      <a:pt x="62449" y="62053"/>
                      <a:pt x="63141" y="61441"/>
                      <a:pt x="63583" y="60774"/>
                    </a:cubicBezTo>
                    <a:cubicBezTo>
                      <a:pt x="64475" y="59428"/>
                      <a:pt x="65620" y="58282"/>
                      <a:pt x="66400" y="56832"/>
                    </a:cubicBezTo>
                    <a:cubicBezTo>
                      <a:pt x="67071" y="55586"/>
                      <a:pt x="67631" y="54273"/>
                      <a:pt x="68384" y="53081"/>
                    </a:cubicBezTo>
                    <a:cubicBezTo>
                      <a:pt x="69073" y="51988"/>
                      <a:pt x="69355" y="50743"/>
                      <a:pt x="69745" y="49578"/>
                    </a:cubicBezTo>
                    <a:cubicBezTo>
                      <a:pt x="70240" y="48102"/>
                      <a:pt x="70692" y="46557"/>
                      <a:pt x="70759" y="44938"/>
                    </a:cubicBezTo>
                    <a:cubicBezTo>
                      <a:pt x="70781" y="44432"/>
                      <a:pt x="70692" y="43777"/>
                      <a:pt x="70896" y="43412"/>
                    </a:cubicBezTo>
                    <a:cubicBezTo>
                      <a:pt x="71326" y="42642"/>
                      <a:pt x="71100" y="41803"/>
                      <a:pt x="71014" y="41181"/>
                    </a:cubicBezTo>
                    <a:cubicBezTo>
                      <a:pt x="70868" y="40128"/>
                      <a:pt x="71033" y="39095"/>
                      <a:pt x="70923" y="38051"/>
                    </a:cubicBezTo>
                    <a:cubicBezTo>
                      <a:pt x="70686" y="35823"/>
                      <a:pt x="70285" y="33660"/>
                      <a:pt x="69574" y="31539"/>
                    </a:cubicBezTo>
                    <a:cubicBezTo>
                      <a:pt x="69008" y="29848"/>
                      <a:pt x="68303" y="28263"/>
                      <a:pt x="67394" y="26701"/>
                    </a:cubicBezTo>
                    <a:cubicBezTo>
                      <a:pt x="66480" y="25127"/>
                      <a:pt x="65375" y="23680"/>
                      <a:pt x="64478" y="22095"/>
                    </a:cubicBezTo>
                    <a:cubicBezTo>
                      <a:pt x="63624" y="20583"/>
                      <a:pt x="62468" y="19216"/>
                      <a:pt x="61298" y="17915"/>
                    </a:cubicBezTo>
                    <a:cubicBezTo>
                      <a:pt x="59554" y="15974"/>
                      <a:pt x="57577" y="14291"/>
                      <a:pt x="55265" y="13015"/>
                    </a:cubicBezTo>
                    <a:cubicBezTo>
                      <a:pt x="54589" y="12640"/>
                      <a:pt x="53848" y="12345"/>
                      <a:pt x="53259" y="11809"/>
                    </a:cubicBezTo>
                    <a:cubicBezTo>
                      <a:pt x="53039" y="11612"/>
                      <a:pt x="52935" y="11484"/>
                      <a:pt x="53156" y="11176"/>
                    </a:cubicBezTo>
                    <a:cubicBezTo>
                      <a:pt x="53811" y="10268"/>
                      <a:pt x="54562" y="9422"/>
                      <a:pt x="55189" y="8516"/>
                    </a:cubicBezTo>
                    <a:cubicBezTo>
                      <a:pt x="56040" y="7284"/>
                      <a:pt x="56978" y="6113"/>
                      <a:pt x="57793" y="4851"/>
                    </a:cubicBezTo>
                    <a:cubicBezTo>
                      <a:pt x="58447" y="3838"/>
                      <a:pt x="58419" y="3317"/>
                      <a:pt x="57323" y="2774"/>
                    </a:cubicBezTo>
                    <a:cubicBezTo>
                      <a:pt x="56325" y="2280"/>
                      <a:pt x="55309" y="1742"/>
                      <a:pt x="54239" y="1489"/>
                    </a:cubicBezTo>
                    <a:cubicBezTo>
                      <a:pt x="52423" y="1060"/>
                      <a:pt x="50665" y="429"/>
                      <a:pt x="48747" y="327"/>
                    </a:cubicBezTo>
                    <a:cubicBezTo>
                      <a:pt x="47030" y="237"/>
                      <a:pt x="45311" y="40"/>
                      <a:pt x="43584" y="4"/>
                    </a:cubicBezTo>
                    <a:cubicBezTo>
                      <a:pt x="43469" y="2"/>
                      <a:pt x="43353" y="0"/>
                      <a:pt x="43237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3"/>
              <p:cNvSpPr/>
              <p:nvPr/>
            </p:nvSpPr>
            <p:spPr>
              <a:xfrm>
                <a:off x="3050314" y="2465320"/>
                <a:ext cx="897459" cy="928614"/>
              </a:xfrm>
              <a:custGeom>
                <a:avLst/>
                <a:gdLst/>
                <a:ahLst/>
                <a:cxnLst/>
                <a:rect l="l" t="t" r="r" b="b"/>
                <a:pathLst>
                  <a:path w="71326" h="73802" extrusionOk="0">
                    <a:moveTo>
                      <a:pt x="45467" y="1554"/>
                    </a:moveTo>
                    <a:cubicBezTo>
                      <a:pt x="46650" y="1554"/>
                      <a:pt x="47855" y="1751"/>
                      <a:pt x="49044" y="1854"/>
                    </a:cubicBezTo>
                    <a:cubicBezTo>
                      <a:pt x="51397" y="2056"/>
                      <a:pt x="53657" y="2614"/>
                      <a:pt x="55768" y="3708"/>
                    </a:cubicBezTo>
                    <a:cubicBezTo>
                      <a:pt x="55973" y="3814"/>
                      <a:pt x="56220" y="3837"/>
                      <a:pt x="56521" y="3918"/>
                    </a:cubicBezTo>
                    <a:cubicBezTo>
                      <a:pt x="55681" y="5169"/>
                      <a:pt x="54892" y="6376"/>
                      <a:pt x="53952" y="7475"/>
                    </a:cubicBezTo>
                    <a:cubicBezTo>
                      <a:pt x="52965" y="8625"/>
                      <a:pt x="52198" y="9941"/>
                      <a:pt x="51188" y="11081"/>
                    </a:cubicBezTo>
                    <a:cubicBezTo>
                      <a:pt x="50628" y="11713"/>
                      <a:pt x="51283" y="12964"/>
                      <a:pt x="52249" y="13206"/>
                    </a:cubicBezTo>
                    <a:cubicBezTo>
                      <a:pt x="52582" y="13292"/>
                      <a:pt x="53114" y="13073"/>
                      <a:pt x="52982" y="13760"/>
                    </a:cubicBezTo>
                    <a:cubicBezTo>
                      <a:pt x="53518" y="13760"/>
                      <a:pt x="53870" y="14140"/>
                      <a:pt x="54253" y="14420"/>
                    </a:cubicBezTo>
                    <a:cubicBezTo>
                      <a:pt x="55247" y="15145"/>
                      <a:pt x="56412" y="15594"/>
                      <a:pt x="57286" y="16543"/>
                    </a:cubicBezTo>
                    <a:cubicBezTo>
                      <a:pt x="57686" y="16977"/>
                      <a:pt x="58347" y="17308"/>
                      <a:pt x="58739" y="17755"/>
                    </a:cubicBezTo>
                    <a:cubicBezTo>
                      <a:pt x="59346" y="18449"/>
                      <a:pt x="60200" y="18953"/>
                      <a:pt x="60534" y="19875"/>
                    </a:cubicBezTo>
                    <a:cubicBezTo>
                      <a:pt x="60632" y="20144"/>
                      <a:pt x="60889" y="20253"/>
                      <a:pt x="61062" y="20443"/>
                    </a:cubicBezTo>
                    <a:cubicBezTo>
                      <a:pt x="62031" y="21515"/>
                      <a:pt x="62907" y="22666"/>
                      <a:pt x="63681" y="23884"/>
                    </a:cubicBezTo>
                    <a:cubicBezTo>
                      <a:pt x="64476" y="25136"/>
                      <a:pt x="65677" y="26199"/>
                      <a:pt x="65921" y="27767"/>
                    </a:cubicBezTo>
                    <a:cubicBezTo>
                      <a:pt x="66029" y="28465"/>
                      <a:pt x="66397" y="28993"/>
                      <a:pt x="66743" y="29584"/>
                    </a:cubicBezTo>
                    <a:cubicBezTo>
                      <a:pt x="67202" y="30363"/>
                      <a:pt x="67398" y="31295"/>
                      <a:pt x="67717" y="32158"/>
                    </a:cubicBezTo>
                    <a:cubicBezTo>
                      <a:pt x="68043" y="33040"/>
                      <a:pt x="68261" y="33960"/>
                      <a:pt x="68527" y="34857"/>
                    </a:cubicBezTo>
                    <a:cubicBezTo>
                      <a:pt x="68767" y="35666"/>
                      <a:pt x="69221" y="36598"/>
                      <a:pt x="69050" y="37335"/>
                    </a:cubicBezTo>
                    <a:cubicBezTo>
                      <a:pt x="68821" y="38319"/>
                      <a:pt x="69499" y="39233"/>
                      <a:pt x="69011" y="40146"/>
                    </a:cubicBezTo>
                    <a:cubicBezTo>
                      <a:pt x="69659" y="40702"/>
                      <a:pt x="68941" y="41343"/>
                      <a:pt x="69064" y="41770"/>
                    </a:cubicBezTo>
                    <a:cubicBezTo>
                      <a:pt x="69339" y="42730"/>
                      <a:pt x="68893" y="43553"/>
                      <a:pt x="68936" y="44418"/>
                    </a:cubicBezTo>
                    <a:cubicBezTo>
                      <a:pt x="68975" y="45230"/>
                      <a:pt x="68955" y="46050"/>
                      <a:pt x="68770" y="46794"/>
                    </a:cubicBezTo>
                    <a:cubicBezTo>
                      <a:pt x="68656" y="47251"/>
                      <a:pt x="68676" y="47823"/>
                      <a:pt x="68280" y="48240"/>
                    </a:cubicBezTo>
                    <a:cubicBezTo>
                      <a:pt x="68045" y="48486"/>
                      <a:pt x="68011" y="48827"/>
                      <a:pt x="68082" y="49233"/>
                    </a:cubicBezTo>
                    <a:cubicBezTo>
                      <a:pt x="68185" y="49821"/>
                      <a:pt x="67679" y="50303"/>
                      <a:pt x="67485" y="50852"/>
                    </a:cubicBezTo>
                    <a:cubicBezTo>
                      <a:pt x="66968" y="52303"/>
                      <a:pt x="66279" y="53696"/>
                      <a:pt x="65654" y="55108"/>
                    </a:cubicBezTo>
                    <a:cubicBezTo>
                      <a:pt x="65095" y="56370"/>
                      <a:pt x="64378" y="57504"/>
                      <a:pt x="63523" y="58616"/>
                    </a:cubicBezTo>
                    <a:cubicBezTo>
                      <a:pt x="62569" y="59854"/>
                      <a:pt x="61522" y="61018"/>
                      <a:pt x="60508" y="62188"/>
                    </a:cubicBezTo>
                    <a:cubicBezTo>
                      <a:pt x="59733" y="63082"/>
                      <a:pt x="58727" y="63848"/>
                      <a:pt x="57798" y="64638"/>
                    </a:cubicBezTo>
                    <a:cubicBezTo>
                      <a:pt x="56331" y="65884"/>
                      <a:pt x="54610" y="66702"/>
                      <a:pt x="53092" y="67846"/>
                    </a:cubicBezTo>
                    <a:cubicBezTo>
                      <a:pt x="52195" y="68522"/>
                      <a:pt x="51040" y="68879"/>
                      <a:pt x="50003" y="69381"/>
                    </a:cubicBezTo>
                    <a:cubicBezTo>
                      <a:pt x="48436" y="70139"/>
                      <a:pt x="46747" y="70583"/>
                      <a:pt x="45081" y="71066"/>
                    </a:cubicBezTo>
                    <a:cubicBezTo>
                      <a:pt x="43186" y="71613"/>
                      <a:pt x="41240" y="71826"/>
                      <a:pt x="39267" y="71826"/>
                    </a:cubicBezTo>
                    <a:cubicBezTo>
                      <a:pt x="39170" y="71826"/>
                      <a:pt x="39072" y="71826"/>
                      <a:pt x="38975" y="71825"/>
                    </a:cubicBezTo>
                    <a:cubicBezTo>
                      <a:pt x="38966" y="71825"/>
                      <a:pt x="38957" y="71825"/>
                      <a:pt x="38948" y="71825"/>
                    </a:cubicBezTo>
                    <a:cubicBezTo>
                      <a:pt x="38300" y="71825"/>
                      <a:pt x="37632" y="72055"/>
                      <a:pt x="36997" y="72055"/>
                    </a:cubicBezTo>
                    <a:cubicBezTo>
                      <a:pt x="36882" y="72055"/>
                      <a:pt x="36769" y="72048"/>
                      <a:pt x="36657" y="72030"/>
                    </a:cubicBezTo>
                    <a:cubicBezTo>
                      <a:pt x="36287" y="71972"/>
                      <a:pt x="35918" y="71954"/>
                      <a:pt x="35550" y="71954"/>
                    </a:cubicBezTo>
                    <a:cubicBezTo>
                      <a:pt x="34891" y="71954"/>
                      <a:pt x="34232" y="72013"/>
                      <a:pt x="33565" y="72013"/>
                    </a:cubicBezTo>
                    <a:cubicBezTo>
                      <a:pt x="33207" y="72013"/>
                      <a:pt x="32846" y="71996"/>
                      <a:pt x="32482" y="71943"/>
                    </a:cubicBezTo>
                    <a:cubicBezTo>
                      <a:pt x="30682" y="71682"/>
                      <a:pt x="28960" y="71187"/>
                      <a:pt x="27230" y="70734"/>
                    </a:cubicBezTo>
                    <a:cubicBezTo>
                      <a:pt x="26734" y="70605"/>
                      <a:pt x="26085" y="70226"/>
                      <a:pt x="25607" y="70079"/>
                    </a:cubicBezTo>
                    <a:cubicBezTo>
                      <a:pt x="24869" y="69855"/>
                      <a:pt x="24200" y="69479"/>
                      <a:pt x="23524" y="69185"/>
                    </a:cubicBezTo>
                    <a:cubicBezTo>
                      <a:pt x="21890" y="68476"/>
                      <a:pt x="20365" y="67514"/>
                      <a:pt x="18901" y="66491"/>
                    </a:cubicBezTo>
                    <a:cubicBezTo>
                      <a:pt x="18439" y="66166"/>
                      <a:pt x="17951" y="65879"/>
                      <a:pt x="17442" y="65634"/>
                    </a:cubicBezTo>
                    <a:cubicBezTo>
                      <a:pt x="16562" y="65204"/>
                      <a:pt x="15625" y="64737"/>
                      <a:pt x="15127" y="63776"/>
                    </a:cubicBezTo>
                    <a:cubicBezTo>
                      <a:pt x="15073" y="63672"/>
                      <a:pt x="14937" y="63572"/>
                      <a:pt x="14821" y="63543"/>
                    </a:cubicBezTo>
                    <a:cubicBezTo>
                      <a:pt x="13985" y="63330"/>
                      <a:pt x="13601" y="62491"/>
                      <a:pt x="12869" y="62149"/>
                    </a:cubicBezTo>
                    <a:cubicBezTo>
                      <a:pt x="12646" y="62045"/>
                      <a:pt x="12663" y="61861"/>
                      <a:pt x="12615" y="61690"/>
                    </a:cubicBezTo>
                    <a:cubicBezTo>
                      <a:pt x="12548" y="61450"/>
                      <a:pt x="12441" y="61217"/>
                      <a:pt x="12207" y="61124"/>
                    </a:cubicBezTo>
                    <a:cubicBezTo>
                      <a:pt x="11493" y="60839"/>
                      <a:pt x="11094" y="60246"/>
                      <a:pt x="10608" y="59696"/>
                    </a:cubicBezTo>
                    <a:cubicBezTo>
                      <a:pt x="9420" y="58345"/>
                      <a:pt x="8612" y="56732"/>
                      <a:pt x="7467" y="55363"/>
                    </a:cubicBezTo>
                    <a:cubicBezTo>
                      <a:pt x="7166" y="55001"/>
                      <a:pt x="7245" y="54553"/>
                      <a:pt x="7069" y="54164"/>
                    </a:cubicBezTo>
                    <a:cubicBezTo>
                      <a:pt x="6856" y="53690"/>
                      <a:pt x="5991" y="53842"/>
                      <a:pt x="6116" y="52926"/>
                    </a:cubicBezTo>
                    <a:cubicBezTo>
                      <a:pt x="6170" y="52512"/>
                      <a:pt x="5535" y="51874"/>
                      <a:pt x="5269" y="51306"/>
                    </a:cubicBezTo>
                    <a:cubicBezTo>
                      <a:pt x="4781" y="50263"/>
                      <a:pt x="4224" y="49242"/>
                      <a:pt x="3835" y="48161"/>
                    </a:cubicBezTo>
                    <a:cubicBezTo>
                      <a:pt x="3418" y="47007"/>
                      <a:pt x="3107" y="45815"/>
                      <a:pt x="2833" y="44608"/>
                    </a:cubicBezTo>
                    <a:cubicBezTo>
                      <a:pt x="2566" y="43430"/>
                      <a:pt x="2385" y="42232"/>
                      <a:pt x="2234" y="41055"/>
                    </a:cubicBezTo>
                    <a:cubicBezTo>
                      <a:pt x="2155" y="40431"/>
                      <a:pt x="2205" y="39716"/>
                      <a:pt x="2172" y="39042"/>
                    </a:cubicBezTo>
                    <a:cubicBezTo>
                      <a:pt x="2127" y="38056"/>
                      <a:pt x="2194" y="37074"/>
                      <a:pt x="2325" y="36100"/>
                    </a:cubicBezTo>
                    <a:cubicBezTo>
                      <a:pt x="2525" y="34616"/>
                      <a:pt x="2752" y="33137"/>
                      <a:pt x="3007" y="31661"/>
                    </a:cubicBezTo>
                    <a:cubicBezTo>
                      <a:pt x="3116" y="31023"/>
                      <a:pt x="3404" y="30410"/>
                      <a:pt x="3466" y="29770"/>
                    </a:cubicBezTo>
                    <a:cubicBezTo>
                      <a:pt x="3525" y="29145"/>
                      <a:pt x="3819" y="28594"/>
                      <a:pt x="4026" y="28058"/>
                    </a:cubicBezTo>
                    <a:cubicBezTo>
                      <a:pt x="4411" y="27058"/>
                      <a:pt x="4891" y="26068"/>
                      <a:pt x="5327" y="25085"/>
                    </a:cubicBezTo>
                    <a:cubicBezTo>
                      <a:pt x="6182" y="23150"/>
                      <a:pt x="7478" y="21513"/>
                      <a:pt x="8603" y="19769"/>
                    </a:cubicBezTo>
                    <a:cubicBezTo>
                      <a:pt x="9595" y="18231"/>
                      <a:pt x="10835" y="16856"/>
                      <a:pt x="12150" y="15543"/>
                    </a:cubicBezTo>
                    <a:cubicBezTo>
                      <a:pt x="12749" y="14947"/>
                      <a:pt x="13653" y="14515"/>
                      <a:pt x="13875" y="13527"/>
                    </a:cubicBezTo>
                    <a:cubicBezTo>
                      <a:pt x="13945" y="13217"/>
                      <a:pt x="14427" y="13228"/>
                      <a:pt x="14699" y="13020"/>
                    </a:cubicBezTo>
                    <a:cubicBezTo>
                      <a:pt x="15669" y="12276"/>
                      <a:pt x="16566" y="11455"/>
                      <a:pt x="17490" y="10660"/>
                    </a:cubicBezTo>
                    <a:cubicBezTo>
                      <a:pt x="18140" y="10100"/>
                      <a:pt x="19194" y="10047"/>
                      <a:pt x="19548" y="9081"/>
                    </a:cubicBezTo>
                    <a:cubicBezTo>
                      <a:pt x="19638" y="9099"/>
                      <a:pt x="19722" y="9108"/>
                      <a:pt x="19802" y="9108"/>
                    </a:cubicBezTo>
                    <a:cubicBezTo>
                      <a:pt x="20809" y="9108"/>
                      <a:pt x="21113" y="7759"/>
                      <a:pt x="22030" y="7745"/>
                    </a:cubicBezTo>
                    <a:cubicBezTo>
                      <a:pt x="22985" y="7729"/>
                      <a:pt x="23375" y="6807"/>
                      <a:pt x="24211" y="6667"/>
                    </a:cubicBezTo>
                    <a:cubicBezTo>
                      <a:pt x="24711" y="6583"/>
                      <a:pt x="24920" y="5979"/>
                      <a:pt x="25579" y="5979"/>
                    </a:cubicBezTo>
                    <a:cubicBezTo>
                      <a:pt x="25617" y="5979"/>
                      <a:pt x="25656" y="5981"/>
                      <a:pt x="25698" y="5985"/>
                    </a:cubicBezTo>
                    <a:cubicBezTo>
                      <a:pt x="25717" y="5987"/>
                      <a:pt x="25738" y="5988"/>
                      <a:pt x="25759" y="5988"/>
                    </a:cubicBezTo>
                    <a:cubicBezTo>
                      <a:pt x="26189" y="5988"/>
                      <a:pt x="26832" y="5556"/>
                      <a:pt x="27278" y="5273"/>
                    </a:cubicBezTo>
                    <a:cubicBezTo>
                      <a:pt x="28941" y="4218"/>
                      <a:pt x="30853" y="3960"/>
                      <a:pt x="32651" y="3352"/>
                    </a:cubicBezTo>
                    <a:cubicBezTo>
                      <a:pt x="34297" y="2795"/>
                      <a:pt x="36069" y="2815"/>
                      <a:pt x="37726" y="2348"/>
                    </a:cubicBezTo>
                    <a:cubicBezTo>
                      <a:pt x="39974" y="1717"/>
                      <a:pt x="42288" y="1829"/>
                      <a:pt x="44567" y="1597"/>
                    </a:cubicBezTo>
                    <a:cubicBezTo>
                      <a:pt x="44865" y="1567"/>
                      <a:pt x="45165" y="1554"/>
                      <a:pt x="45467" y="1554"/>
                    </a:cubicBezTo>
                    <a:close/>
                    <a:moveTo>
                      <a:pt x="43237" y="0"/>
                    </a:moveTo>
                    <a:cubicBezTo>
                      <a:pt x="41868" y="0"/>
                      <a:pt x="40497" y="154"/>
                      <a:pt x="39144" y="270"/>
                    </a:cubicBezTo>
                    <a:cubicBezTo>
                      <a:pt x="37706" y="393"/>
                      <a:pt x="36234" y="617"/>
                      <a:pt x="34798" y="1045"/>
                    </a:cubicBezTo>
                    <a:cubicBezTo>
                      <a:pt x="33851" y="1326"/>
                      <a:pt x="32841" y="1563"/>
                      <a:pt x="31842" y="1752"/>
                    </a:cubicBezTo>
                    <a:cubicBezTo>
                      <a:pt x="29554" y="2186"/>
                      <a:pt x="27449" y="3210"/>
                      <a:pt x="25295" y="4045"/>
                    </a:cubicBezTo>
                    <a:cubicBezTo>
                      <a:pt x="24909" y="4195"/>
                      <a:pt x="24445" y="4431"/>
                      <a:pt x="24050" y="4618"/>
                    </a:cubicBezTo>
                    <a:cubicBezTo>
                      <a:pt x="23370" y="4937"/>
                      <a:pt x="22736" y="5369"/>
                      <a:pt x="22106" y="5729"/>
                    </a:cubicBezTo>
                    <a:cubicBezTo>
                      <a:pt x="21653" y="5987"/>
                      <a:pt x="21007" y="5981"/>
                      <a:pt x="20662" y="6545"/>
                    </a:cubicBezTo>
                    <a:cubicBezTo>
                      <a:pt x="20458" y="6878"/>
                      <a:pt x="19979" y="7043"/>
                      <a:pt x="19621" y="7283"/>
                    </a:cubicBezTo>
                    <a:cubicBezTo>
                      <a:pt x="18601" y="7967"/>
                      <a:pt x="17486" y="8473"/>
                      <a:pt x="16543" y="9325"/>
                    </a:cubicBezTo>
                    <a:cubicBezTo>
                      <a:pt x="15627" y="10153"/>
                      <a:pt x="14489" y="10745"/>
                      <a:pt x="13573" y="11607"/>
                    </a:cubicBezTo>
                    <a:cubicBezTo>
                      <a:pt x="12943" y="12200"/>
                      <a:pt x="12193" y="12621"/>
                      <a:pt x="11587" y="13286"/>
                    </a:cubicBezTo>
                    <a:cubicBezTo>
                      <a:pt x="11159" y="13752"/>
                      <a:pt x="10842" y="14289"/>
                      <a:pt x="10420" y="14742"/>
                    </a:cubicBezTo>
                    <a:cubicBezTo>
                      <a:pt x="9877" y="15325"/>
                      <a:pt x="9264" y="15845"/>
                      <a:pt x="8684" y="16395"/>
                    </a:cubicBezTo>
                    <a:cubicBezTo>
                      <a:pt x="8003" y="17041"/>
                      <a:pt x="7645" y="17920"/>
                      <a:pt x="7075" y="18646"/>
                    </a:cubicBezTo>
                    <a:cubicBezTo>
                      <a:pt x="6170" y="19801"/>
                      <a:pt x="5266" y="21000"/>
                      <a:pt x="4560" y="22243"/>
                    </a:cubicBezTo>
                    <a:cubicBezTo>
                      <a:pt x="3703" y="23752"/>
                      <a:pt x="2631" y="25199"/>
                      <a:pt x="2360" y="27062"/>
                    </a:cubicBezTo>
                    <a:cubicBezTo>
                      <a:pt x="2217" y="28050"/>
                      <a:pt x="1606" y="28983"/>
                      <a:pt x="1494" y="30066"/>
                    </a:cubicBezTo>
                    <a:cubicBezTo>
                      <a:pt x="1461" y="30374"/>
                      <a:pt x="1366" y="30886"/>
                      <a:pt x="1089" y="31228"/>
                    </a:cubicBezTo>
                    <a:cubicBezTo>
                      <a:pt x="761" y="31636"/>
                      <a:pt x="442" y="32065"/>
                      <a:pt x="1091" y="32480"/>
                    </a:cubicBezTo>
                    <a:cubicBezTo>
                      <a:pt x="1022" y="32552"/>
                      <a:pt x="960" y="32572"/>
                      <a:pt x="898" y="32572"/>
                    </a:cubicBezTo>
                    <a:cubicBezTo>
                      <a:pt x="810" y="32572"/>
                      <a:pt x="725" y="32531"/>
                      <a:pt x="628" y="32531"/>
                    </a:cubicBezTo>
                    <a:cubicBezTo>
                      <a:pt x="600" y="32531"/>
                      <a:pt x="570" y="32534"/>
                      <a:pt x="539" y="32544"/>
                    </a:cubicBezTo>
                    <a:cubicBezTo>
                      <a:pt x="878" y="33222"/>
                      <a:pt x="876" y="33221"/>
                      <a:pt x="430" y="33754"/>
                    </a:cubicBezTo>
                    <a:cubicBezTo>
                      <a:pt x="346" y="33854"/>
                      <a:pt x="231" y="33950"/>
                      <a:pt x="279" y="34104"/>
                    </a:cubicBezTo>
                    <a:cubicBezTo>
                      <a:pt x="495" y="34790"/>
                      <a:pt x="335" y="35469"/>
                      <a:pt x="232" y="36147"/>
                    </a:cubicBezTo>
                    <a:cubicBezTo>
                      <a:pt x="8" y="37640"/>
                      <a:pt x="270" y="39154"/>
                      <a:pt x="58" y="40649"/>
                    </a:cubicBezTo>
                    <a:cubicBezTo>
                      <a:pt x="49" y="40728"/>
                      <a:pt x="58" y="40809"/>
                      <a:pt x="88" y="40884"/>
                    </a:cubicBezTo>
                    <a:cubicBezTo>
                      <a:pt x="246" y="41307"/>
                      <a:pt x="357" y="41699"/>
                      <a:pt x="145" y="42173"/>
                    </a:cubicBezTo>
                    <a:cubicBezTo>
                      <a:pt x="69" y="42344"/>
                      <a:pt x="0" y="42942"/>
                      <a:pt x="207" y="42951"/>
                    </a:cubicBezTo>
                    <a:cubicBezTo>
                      <a:pt x="982" y="42992"/>
                      <a:pt x="526" y="43438"/>
                      <a:pt x="543" y="43734"/>
                    </a:cubicBezTo>
                    <a:cubicBezTo>
                      <a:pt x="595" y="44603"/>
                      <a:pt x="735" y="45457"/>
                      <a:pt x="993" y="46294"/>
                    </a:cubicBezTo>
                    <a:cubicBezTo>
                      <a:pt x="1278" y="47220"/>
                      <a:pt x="1474" y="48180"/>
                      <a:pt x="1839" y="49071"/>
                    </a:cubicBezTo>
                    <a:cubicBezTo>
                      <a:pt x="2160" y="49850"/>
                      <a:pt x="2763" y="50434"/>
                      <a:pt x="2962" y="51367"/>
                    </a:cubicBezTo>
                    <a:cubicBezTo>
                      <a:pt x="3208" y="52510"/>
                      <a:pt x="3914" y="53595"/>
                      <a:pt x="4588" y="54593"/>
                    </a:cubicBezTo>
                    <a:cubicBezTo>
                      <a:pt x="5470" y="55902"/>
                      <a:pt x="6402" y="57174"/>
                      <a:pt x="7236" y="58518"/>
                    </a:cubicBezTo>
                    <a:cubicBezTo>
                      <a:pt x="8239" y="60134"/>
                      <a:pt x="9620" y="61443"/>
                      <a:pt x="10943" y="62782"/>
                    </a:cubicBezTo>
                    <a:cubicBezTo>
                      <a:pt x="11215" y="63057"/>
                      <a:pt x="11384" y="63481"/>
                      <a:pt x="11778" y="63641"/>
                    </a:cubicBezTo>
                    <a:cubicBezTo>
                      <a:pt x="13038" y="64156"/>
                      <a:pt x="13794" y="65326"/>
                      <a:pt x="14922" y="66047"/>
                    </a:cubicBezTo>
                    <a:cubicBezTo>
                      <a:pt x="15995" y="66735"/>
                      <a:pt x="16977" y="67623"/>
                      <a:pt x="17980" y="68446"/>
                    </a:cubicBezTo>
                    <a:cubicBezTo>
                      <a:pt x="18817" y="69135"/>
                      <a:pt x="19836" y="69488"/>
                      <a:pt x="20731" y="70061"/>
                    </a:cubicBezTo>
                    <a:cubicBezTo>
                      <a:pt x="21782" y="70731"/>
                      <a:pt x="22860" y="71316"/>
                      <a:pt x="24058" y="71672"/>
                    </a:cubicBezTo>
                    <a:cubicBezTo>
                      <a:pt x="24617" y="71837"/>
                      <a:pt x="25208" y="71946"/>
                      <a:pt x="25715" y="72212"/>
                    </a:cubicBezTo>
                    <a:cubicBezTo>
                      <a:pt x="27252" y="73018"/>
                      <a:pt x="28975" y="73004"/>
                      <a:pt x="30609" y="73354"/>
                    </a:cubicBezTo>
                    <a:cubicBezTo>
                      <a:pt x="32046" y="73664"/>
                      <a:pt x="33564" y="73589"/>
                      <a:pt x="35044" y="73723"/>
                    </a:cubicBezTo>
                    <a:cubicBezTo>
                      <a:pt x="35633" y="73776"/>
                      <a:pt x="36221" y="73801"/>
                      <a:pt x="36808" y="73801"/>
                    </a:cubicBezTo>
                    <a:cubicBezTo>
                      <a:pt x="38145" y="73801"/>
                      <a:pt x="39475" y="73673"/>
                      <a:pt x="40790" y="73463"/>
                    </a:cubicBezTo>
                    <a:cubicBezTo>
                      <a:pt x="41185" y="73400"/>
                      <a:pt x="41599" y="73276"/>
                      <a:pt x="42001" y="73276"/>
                    </a:cubicBezTo>
                    <a:cubicBezTo>
                      <a:pt x="42059" y="73276"/>
                      <a:pt x="42116" y="73278"/>
                      <a:pt x="42173" y="73284"/>
                    </a:cubicBezTo>
                    <a:cubicBezTo>
                      <a:pt x="42246" y="73291"/>
                      <a:pt x="42318" y="73295"/>
                      <a:pt x="42389" y="73295"/>
                    </a:cubicBezTo>
                    <a:cubicBezTo>
                      <a:pt x="42800" y="73295"/>
                      <a:pt x="43170" y="73180"/>
                      <a:pt x="43561" y="73065"/>
                    </a:cubicBezTo>
                    <a:cubicBezTo>
                      <a:pt x="44424" y="72810"/>
                      <a:pt x="45291" y="72559"/>
                      <a:pt x="46149" y="72299"/>
                    </a:cubicBezTo>
                    <a:cubicBezTo>
                      <a:pt x="46885" y="72077"/>
                      <a:pt x="47668" y="71985"/>
                      <a:pt x="48389" y="71649"/>
                    </a:cubicBezTo>
                    <a:cubicBezTo>
                      <a:pt x="48960" y="71383"/>
                      <a:pt x="49581" y="71226"/>
                      <a:pt x="50160" y="70979"/>
                    </a:cubicBezTo>
                    <a:cubicBezTo>
                      <a:pt x="50507" y="70831"/>
                      <a:pt x="51045" y="70826"/>
                      <a:pt x="51462" y="70571"/>
                    </a:cubicBezTo>
                    <a:cubicBezTo>
                      <a:pt x="52339" y="70033"/>
                      <a:pt x="53260" y="69580"/>
                      <a:pt x="54106" y="68972"/>
                    </a:cubicBezTo>
                    <a:cubicBezTo>
                      <a:pt x="54573" y="68636"/>
                      <a:pt x="55189" y="68471"/>
                      <a:pt x="55665" y="68079"/>
                    </a:cubicBezTo>
                    <a:cubicBezTo>
                      <a:pt x="56057" y="67757"/>
                      <a:pt x="56485" y="67342"/>
                      <a:pt x="56880" y="67183"/>
                    </a:cubicBezTo>
                    <a:cubicBezTo>
                      <a:pt x="57812" y="66806"/>
                      <a:pt x="58266" y="65873"/>
                      <a:pt x="59157" y="65514"/>
                    </a:cubicBezTo>
                    <a:cubicBezTo>
                      <a:pt x="59363" y="65431"/>
                      <a:pt x="59486" y="65276"/>
                      <a:pt x="59624" y="65105"/>
                    </a:cubicBezTo>
                    <a:cubicBezTo>
                      <a:pt x="60320" y="64254"/>
                      <a:pt x="60957" y="63325"/>
                      <a:pt x="61783" y="62620"/>
                    </a:cubicBezTo>
                    <a:cubicBezTo>
                      <a:pt x="62449" y="62053"/>
                      <a:pt x="63141" y="61441"/>
                      <a:pt x="63583" y="60774"/>
                    </a:cubicBezTo>
                    <a:cubicBezTo>
                      <a:pt x="64475" y="59428"/>
                      <a:pt x="65620" y="58282"/>
                      <a:pt x="66400" y="56832"/>
                    </a:cubicBezTo>
                    <a:cubicBezTo>
                      <a:pt x="67071" y="55586"/>
                      <a:pt x="67631" y="54273"/>
                      <a:pt x="68384" y="53081"/>
                    </a:cubicBezTo>
                    <a:cubicBezTo>
                      <a:pt x="69073" y="51988"/>
                      <a:pt x="69355" y="50743"/>
                      <a:pt x="69745" y="49578"/>
                    </a:cubicBezTo>
                    <a:cubicBezTo>
                      <a:pt x="70240" y="48102"/>
                      <a:pt x="70692" y="46557"/>
                      <a:pt x="70759" y="44938"/>
                    </a:cubicBezTo>
                    <a:cubicBezTo>
                      <a:pt x="70781" y="44432"/>
                      <a:pt x="70692" y="43777"/>
                      <a:pt x="70896" y="43412"/>
                    </a:cubicBezTo>
                    <a:cubicBezTo>
                      <a:pt x="71326" y="42642"/>
                      <a:pt x="71100" y="41803"/>
                      <a:pt x="71014" y="41181"/>
                    </a:cubicBezTo>
                    <a:cubicBezTo>
                      <a:pt x="70868" y="40128"/>
                      <a:pt x="71033" y="39095"/>
                      <a:pt x="70923" y="38051"/>
                    </a:cubicBezTo>
                    <a:cubicBezTo>
                      <a:pt x="70686" y="35823"/>
                      <a:pt x="70285" y="33660"/>
                      <a:pt x="69574" y="31539"/>
                    </a:cubicBezTo>
                    <a:cubicBezTo>
                      <a:pt x="69008" y="29848"/>
                      <a:pt x="68303" y="28263"/>
                      <a:pt x="67394" y="26701"/>
                    </a:cubicBezTo>
                    <a:cubicBezTo>
                      <a:pt x="66480" y="25127"/>
                      <a:pt x="65375" y="23680"/>
                      <a:pt x="64478" y="22095"/>
                    </a:cubicBezTo>
                    <a:cubicBezTo>
                      <a:pt x="63624" y="20583"/>
                      <a:pt x="62468" y="19216"/>
                      <a:pt x="61298" y="17915"/>
                    </a:cubicBezTo>
                    <a:cubicBezTo>
                      <a:pt x="59554" y="15974"/>
                      <a:pt x="57577" y="14291"/>
                      <a:pt x="55265" y="13015"/>
                    </a:cubicBezTo>
                    <a:cubicBezTo>
                      <a:pt x="54589" y="12640"/>
                      <a:pt x="53848" y="12345"/>
                      <a:pt x="53259" y="11809"/>
                    </a:cubicBezTo>
                    <a:cubicBezTo>
                      <a:pt x="53039" y="11612"/>
                      <a:pt x="52935" y="11484"/>
                      <a:pt x="53156" y="11176"/>
                    </a:cubicBezTo>
                    <a:cubicBezTo>
                      <a:pt x="53811" y="10268"/>
                      <a:pt x="54562" y="9422"/>
                      <a:pt x="55189" y="8516"/>
                    </a:cubicBezTo>
                    <a:cubicBezTo>
                      <a:pt x="56040" y="7284"/>
                      <a:pt x="56978" y="6113"/>
                      <a:pt x="57793" y="4851"/>
                    </a:cubicBezTo>
                    <a:cubicBezTo>
                      <a:pt x="58447" y="3838"/>
                      <a:pt x="58419" y="3317"/>
                      <a:pt x="57323" y="2774"/>
                    </a:cubicBezTo>
                    <a:cubicBezTo>
                      <a:pt x="56325" y="2280"/>
                      <a:pt x="55309" y="1742"/>
                      <a:pt x="54239" y="1489"/>
                    </a:cubicBezTo>
                    <a:cubicBezTo>
                      <a:pt x="52423" y="1060"/>
                      <a:pt x="50665" y="429"/>
                      <a:pt x="48747" y="327"/>
                    </a:cubicBezTo>
                    <a:cubicBezTo>
                      <a:pt x="47030" y="237"/>
                      <a:pt x="45311" y="40"/>
                      <a:pt x="43584" y="4"/>
                    </a:cubicBezTo>
                    <a:cubicBezTo>
                      <a:pt x="43469" y="2"/>
                      <a:pt x="43353" y="0"/>
                      <a:pt x="43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5" name="Google Shape;955;p33"/>
            <p:cNvGrpSpPr/>
            <p:nvPr/>
          </p:nvGrpSpPr>
          <p:grpSpPr>
            <a:xfrm>
              <a:off x="3303729" y="2660792"/>
              <a:ext cx="502689" cy="564679"/>
              <a:chOff x="3303729" y="2660792"/>
              <a:chExt cx="502689" cy="564679"/>
            </a:xfrm>
          </p:grpSpPr>
          <p:sp>
            <p:nvSpPr>
              <p:cNvPr id="956" name="Google Shape;956;p33"/>
              <p:cNvSpPr/>
              <p:nvPr/>
            </p:nvSpPr>
            <p:spPr>
              <a:xfrm>
                <a:off x="3333802" y="2748065"/>
                <a:ext cx="315871" cy="477405"/>
              </a:xfrm>
              <a:custGeom>
                <a:avLst/>
                <a:gdLst/>
                <a:ahLst/>
                <a:cxnLst/>
                <a:rect l="l" t="t" r="r" b="b"/>
                <a:pathLst>
                  <a:path w="25104" h="37942" extrusionOk="0">
                    <a:moveTo>
                      <a:pt x="12374" y="11363"/>
                    </a:moveTo>
                    <a:cubicBezTo>
                      <a:pt x="12484" y="11363"/>
                      <a:pt x="12593" y="11368"/>
                      <a:pt x="12702" y="11380"/>
                    </a:cubicBezTo>
                    <a:cubicBezTo>
                      <a:pt x="12807" y="11391"/>
                      <a:pt x="12914" y="11393"/>
                      <a:pt x="13021" y="11393"/>
                    </a:cubicBezTo>
                    <a:cubicBezTo>
                      <a:pt x="13095" y="11393"/>
                      <a:pt x="13170" y="11392"/>
                      <a:pt x="13244" y="11392"/>
                    </a:cubicBezTo>
                    <a:cubicBezTo>
                      <a:pt x="13602" y="11392"/>
                      <a:pt x="13963" y="11417"/>
                      <a:pt x="14287" y="11707"/>
                    </a:cubicBezTo>
                    <a:cubicBezTo>
                      <a:pt x="14737" y="12108"/>
                      <a:pt x="14539" y="12567"/>
                      <a:pt x="14458" y="12946"/>
                    </a:cubicBezTo>
                    <a:cubicBezTo>
                      <a:pt x="14003" y="15074"/>
                      <a:pt x="13581" y="17209"/>
                      <a:pt x="13522" y="19391"/>
                    </a:cubicBezTo>
                    <a:cubicBezTo>
                      <a:pt x="13478" y="21037"/>
                      <a:pt x="13250" y="22669"/>
                      <a:pt x="13463" y="24340"/>
                    </a:cubicBezTo>
                    <a:cubicBezTo>
                      <a:pt x="13548" y="25016"/>
                      <a:pt x="13771" y="25695"/>
                      <a:pt x="13758" y="26402"/>
                    </a:cubicBezTo>
                    <a:cubicBezTo>
                      <a:pt x="13752" y="26685"/>
                      <a:pt x="13782" y="26752"/>
                      <a:pt x="13494" y="26762"/>
                    </a:cubicBezTo>
                    <a:cubicBezTo>
                      <a:pt x="12881" y="26780"/>
                      <a:pt x="12268" y="26734"/>
                      <a:pt x="11654" y="26871"/>
                    </a:cubicBezTo>
                    <a:cubicBezTo>
                      <a:pt x="11610" y="26880"/>
                      <a:pt x="11547" y="26889"/>
                      <a:pt x="11477" y="26889"/>
                    </a:cubicBezTo>
                    <a:cubicBezTo>
                      <a:pt x="11318" y="26889"/>
                      <a:pt x="11121" y="26842"/>
                      <a:pt x="11033" y="26643"/>
                    </a:cubicBezTo>
                    <a:cubicBezTo>
                      <a:pt x="10921" y="26388"/>
                      <a:pt x="11010" y="26328"/>
                      <a:pt x="11160" y="26328"/>
                    </a:cubicBezTo>
                    <a:cubicBezTo>
                      <a:pt x="11210" y="26328"/>
                      <a:pt x="11267" y="26335"/>
                      <a:pt x="11325" y="26343"/>
                    </a:cubicBezTo>
                    <a:cubicBezTo>
                      <a:pt x="11322" y="26216"/>
                      <a:pt x="11350" y="26076"/>
                      <a:pt x="11310" y="25961"/>
                    </a:cubicBezTo>
                    <a:cubicBezTo>
                      <a:pt x="11193" y="25632"/>
                      <a:pt x="11277" y="25212"/>
                      <a:pt x="11216" y="24995"/>
                    </a:cubicBezTo>
                    <a:cubicBezTo>
                      <a:pt x="10826" y="23571"/>
                      <a:pt x="11434" y="22016"/>
                      <a:pt x="10723" y="20698"/>
                    </a:cubicBezTo>
                    <a:cubicBezTo>
                      <a:pt x="10275" y="19867"/>
                      <a:pt x="10754" y="19024"/>
                      <a:pt x="10408" y="18242"/>
                    </a:cubicBezTo>
                    <a:cubicBezTo>
                      <a:pt x="10103" y="17557"/>
                      <a:pt x="10319" y="16726"/>
                      <a:pt x="9680" y="15904"/>
                    </a:cubicBezTo>
                    <a:lnTo>
                      <a:pt x="9680" y="15904"/>
                    </a:lnTo>
                    <a:lnTo>
                      <a:pt x="10170" y="16176"/>
                    </a:lnTo>
                    <a:cubicBezTo>
                      <a:pt x="9787" y="15728"/>
                      <a:pt x="9628" y="15074"/>
                      <a:pt x="9540" y="14630"/>
                    </a:cubicBezTo>
                    <a:cubicBezTo>
                      <a:pt x="9373" y="13780"/>
                      <a:pt x="9032" y="12805"/>
                      <a:pt x="9454" y="11940"/>
                    </a:cubicBezTo>
                    <a:cubicBezTo>
                      <a:pt x="9626" y="11588"/>
                      <a:pt x="9946" y="11538"/>
                      <a:pt x="10287" y="11538"/>
                    </a:cubicBezTo>
                    <a:cubicBezTo>
                      <a:pt x="10423" y="11538"/>
                      <a:pt x="10563" y="11546"/>
                      <a:pt x="10698" y="11546"/>
                    </a:cubicBezTo>
                    <a:cubicBezTo>
                      <a:pt x="10794" y="11546"/>
                      <a:pt x="10888" y="11542"/>
                      <a:pt x="10977" y="11528"/>
                    </a:cubicBezTo>
                    <a:cubicBezTo>
                      <a:pt x="11438" y="11455"/>
                      <a:pt x="11911" y="11363"/>
                      <a:pt x="12374" y="11363"/>
                    </a:cubicBezTo>
                    <a:close/>
                    <a:moveTo>
                      <a:pt x="11873" y="1316"/>
                    </a:moveTo>
                    <a:cubicBezTo>
                      <a:pt x="13102" y="1316"/>
                      <a:pt x="14303" y="1559"/>
                      <a:pt x="15504" y="1959"/>
                    </a:cubicBezTo>
                    <a:cubicBezTo>
                      <a:pt x="17422" y="2598"/>
                      <a:pt x="19032" y="3745"/>
                      <a:pt x="20309" y="5343"/>
                    </a:cubicBezTo>
                    <a:cubicBezTo>
                      <a:pt x="20790" y="5943"/>
                      <a:pt x="21062" y="6683"/>
                      <a:pt x="21723" y="7181"/>
                    </a:cubicBezTo>
                    <a:cubicBezTo>
                      <a:pt x="21994" y="7385"/>
                      <a:pt x="22126" y="8057"/>
                      <a:pt x="22118" y="8343"/>
                    </a:cubicBezTo>
                    <a:cubicBezTo>
                      <a:pt x="22096" y="9087"/>
                      <a:pt x="22569" y="9591"/>
                      <a:pt x="22758" y="10207"/>
                    </a:cubicBezTo>
                    <a:cubicBezTo>
                      <a:pt x="23055" y="11179"/>
                      <a:pt x="23066" y="12198"/>
                      <a:pt x="23369" y="13136"/>
                    </a:cubicBezTo>
                    <a:cubicBezTo>
                      <a:pt x="23607" y="13875"/>
                      <a:pt x="23476" y="14633"/>
                      <a:pt x="23492" y="15312"/>
                    </a:cubicBezTo>
                    <a:cubicBezTo>
                      <a:pt x="23506" y="15991"/>
                      <a:pt x="23201" y="16896"/>
                      <a:pt x="22759" y="17573"/>
                    </a:cubicBezTo>
                    <a:cubicBezTo>
                      <a:pt x="22460" y="18029"/>
                      <a:pt x="22198" y="18505"/>
                      <a:pt x="21902" y="18959"/>
                    </a:cubicBezTo>
                    <a:cubicBezTo>
                      <a:pt x="21358" y="19796"/>
                      <a:pt x="20802" y="20626"/>
                      <a:pt x="20281" y="21477"/>
                    </a:cubicBezTo>
                    <a:cubicBezTo>
                      <a:pt x="19772" y="22305"/>
                      <a:pt x="19088" y="23073"/>
                      <a:pt x="18878" y="24022"/>
                    </a:cubicBezTo>
                    <a:cubicBezTo>
                      <a:pt x="18702" y="24809"/>
                      <a:pt x="18394" y="25509"/>
                      <a:pt x="18074" y="26227"/>
                    </a:cubicBezTo>
                    <a:cubicBezTo>
                      <a:pt x="17971" y="26457"/>
                      <a:pt x="17920" y="26494"/>
                      <a:pt x="17657" y="26517"/>
                    </a:cubicBezTo>
                    <a:cubicBezTo>
                      <a:pt x="17418" y="26539"/>
                      <a:pt x="17180" y="26546"/>
                      <a:pt x="16940" y="26546"/>
                    </a:cubicBezTo>
                    <a:cubicBezTo>
                      <a:pt x="16595" y="26546"/>
                      <a:pt x="16248" y="26532"/>
                      <a:pt x="15899" y="26532"/>
                    </a:cubicBezTo>
                    <a:cubicBezTo>
                      <a:pt x="15483" y="26532"/>
                      <a:pt x="15063" y="26551"/>
                      <a:pt x="14639" y="26634"/>
                    </a:cubicBezTo>
                    <a:cubicBezTo>
                      <a:pt x="15347" y="25931"/>
                      <a:pt x="14969" y="25072"/>
                      <a:pt x="14832" y="24452"/>
                    </a:cubicBezTo>
                    <a:cubicBezTo>
                      <a:pt x="14656" y="23649"/>
                      <a:pt x="14696" y="22884"/>
                      <a:pt x="14717" y="22112"/>
                    </a:cubicBezTo>
                    <a:cubicBezTo>
                      <a:pt x="14734" y="21438"/>
                      <a:pt x="14899" y="20695"/>
                      <a:pt x="14869" y="20093"/>
                    </a:cubicBezTo>
                    <a:cubicBezTo>
                      <a:pt x="14811" y="18881"/>
                      <a:pt x="15129" y="17742"/>
                      <a:pt x="15166" y="16563"/>
                    </a:cubicBezTo>
                    <a:cubicBezTo>
                      <a:pt x="15208" y="15202"/>
                      <a:pt x="15784" y="13906"/>
                      <a:pt x="15821" y="12531"/>
                    </a:cubicBezTo>
                    <a:cubicBezTo>
                      <a:pt x="16549" y="12119"/>
                      <a:pt x="15787" y="11269"/>
                      <a:pt x="16362" y="10754"/>
                    </a:cubicBezTo>
                    <a:cubicBezTo>
                      <a:pt x="16630" y="10515"/>
                      <a:pt x="16204" y="10392"/>
                      <a:pt x="16003" y="10355"/>
                    </a:cubicBezTo>
                    <a:cubicBezTo>
                      <a:pt x="15546" y="10271"/>
                      <a:pt x="15078" y="10172"/>
                      <a:pt x="14616" y="10172"/>
                    </a:cubicBezTo>
                    <a:cubicBezTo>
                      <a:pt x="14595" y="10172"/>
                      <a:pt x="14575" y="10172"/>
                      <a:pt x="14555" y="10173"/>
                    </a:cubicBezTo>
                    <a:cubicBezTo>
                      <a:pt x="13292" y="10196"/>
                      <a:pt x="12024" y="10117"/>
                      <a:pt x="10770" y="10390"/>
                    </a:cubicBezTo>
                    <a:cubicBezTo>
                      <a:pt x="10536" y="10442"/>
                      <a:pt x="10300" y="10456"/>
                      <a:pt x="10062" y="10456"/>
                    </a:cubicBezTo>
                    <a:cubicBezTo>
                      <a:pt x="9757" y="10456"/>
                      <a:pt x="9450" y="10432"/>
                      <a:pt x="9142" y="10432"/>
                    </a:cubicBezTo>
                    <a:cubicBezTo>
                      <a:pt x="8863" y="10432"/>
                      <a:pt x="8582" y="10452"/>
                      <a:pt x="8303" y="10526"/>
                    </a:cubicBezTo>
                    <a:cubicBezTo>
                      <a:pt x="7646" y="10702"/>
                      <a:pt x="7418" y="10979"/>
                      <a:pt x="7648" y="11633"/>
                    </a:cubicBezTo>
                    <a:cubicBezTo>
                      <a:pt x="8167" y="13105"/>
                      <a:pt x="8444" y="14633"/>
                      <a:pt x="8743" y="16162"/>
                    </a:cubicBezTo>
                    <a:cubicBezTo>
                      <a:pt x="9054" y="17755"/>
                      <a:pt x="9493" y="19324"/>
                      <a:pt x="9698" y="20938"/>
                    </a:cubicBezTo>
                    <a:cubicBezTo>
                      <a:pt x="9922" y="22708"/>
                      <a:pt x="10059" y="24491"/>
                      <a:pt x="10263" y="26265"/>
                    </a:cubicBezTo>
                    <a:cubicBezTo>
                      <a:pt x="10314" y="26701"/>
                      <a:pt x="10140" y="26891"/>
                      <a:pt x="9819" y="26891"/>
                    </a:cubicBezTo>
                    <a:cubicBezTo>
                      <a:pt x="9778" y="26891"/>
                      <a:pt x="9734" y="26888"/>
                      <a:pt x="9687" y="26882"/>
                    </a:cubicBezTo>
                    <a:cubicBezTo>
                      <a:pt x="9461" y="26851"/>
                      <a:pt x="9237" y="26840"/>
                      <a:pt x="9013" y="26840"/>
                    </a:cubicBezTo>
                    <a:cubicBezTo>
                      <a:pt x="8559" y="26840"/>
                      <a:pt x="8107" y="26887"/>
                      <a:pt x="7654" y="26916"/>
                    </a:cubicBezTo>
                    <a:cubicBezTo>
                      <a:pt x="7637" y="26917"/>
                      <a:pt x="7620" y="26917"/>
                      <a:pt x="7604" y="26917"/>
                    </a:cubicBezTo>
                    <a:cubicBezTo>
                      <a:pt x="7320" y="26917"/>
                      <a:pt x="7078" y="26756"/>
                      <a:pt x="7088" y="26475"/>
                    </a:cubicBezTo>
                    <a:cubicBezTo>
                      <a:pt x="7114" y="25772"/>
                      <a:pt x="6827" y="25158"/>
                      <a:pt x="6574" y="24551"/>
                    </a:cubicBezTo>
                    <a:cubicBezTo>
                      <a:pt x="6125" y="23475"/>
                      <a:pt x="5745" y="22344"/>
                      <a:pt x="4894" y="21484"/>
                    </a:cubicBezTo>
                    <a:cubicBezTo>
                      <a:pt x="4748" y="21334"/>
                      <a:pt x="4807" y="21200"/>
                      <a:pt x="4798" y="21025"/>
                    </a:cubicBezTo>
                    <a:cubicBezTo>
                      <a:pt x="4773" y="20528"/>
                      <a:pt x="4333" y="20199"/>
                      <a:pt x="4100" y="19789"/>
                    </a:cubicBezTo>
                    <a:cubicBezTo>
                      <a:pt x="3504" y="18741"/>
                      <a:pt x="3011" y="17626"/>
                      <a:pt x="2545" y="16518"/>
                    </a:cubicBezTo>
                    <a:cubicBezTo>
                      <a:pt x="2223" y="15748"/>
                      <a:pt x="2057" y="14850"/>
                      <a:pt x="1807" y="14046"/>
                    </a:cubicBezTo>
                    <a:cubicBezTo>
                      <a:pt x="1430" y="12831"/>
                      <a:pt x="1273" y="11672"/>
                      <a:pt x="1407" y="10437"/>
                    </a:cubicBezTo>
                    <a:cubicBezTo>
                      <a:pt x="1693" y="7791"/>
                      <a:pt x="2822" y="5517"/>
                      <a:pt x="4849" y="3855"/>
                    </a:cubicBezTo>
                    <a:cubicBezTo>
                      <a:pt x="6100" y="2829"/>
                      <a:pt x="7629" y="2180"/>
                      <a:pt x="9258" y="1698"/>
                    </a:cubicBezTo>
                    <a:cubicBezTo>
                      <a:pt x="10149" y="1434"/>
                      <a:pt x="11018" y="1316"/>
                      <a:pt x="11873" y="1316"/>
                    </a:cubicBezTo>
                    <a:close/>
                    <a:moveTo>
                      <a:pt x="17809" y="27426"/>
                    </a:moveTo>
                    <a:cubicBezTo>
                      <a:pt x="17916" y="27426"/>
                      <a:pt x="17996" y="27527"/>
                      <a:pt x="17968" y="27670"/>
                    </a:cubicBezTo>
                    <a:cubicBezTo>
                      <a:pt x="17954" y="27742"/>
                      <a:pt x="17839" y="27820"/>
                      <a:pt x="17854" y="27869"/>
                    </a:cubicBezTo>
                    <a:cubicBezTo>
                      <a:pt x="17969" y="28250"/>
                      <a:pt x="18022" y="28843"/>
                      <a:pt x="17815" y="28954"/>
                    </a:cubicBezTo>
                    <a:cubicBezTo>
                      <a:pt x="17677" y="29028"/>
                      <a:pt x="17510" y="29050"/>
                      <a:pt x="17332" y="29050"/>
                    </a:cubicBezTo>
                    <a:cubicBezTo>
                      <a:pt x="17073" y="29050"/>
                      <a:pt x="16789" y="29003"/>
                      <a:pt x="16530" y="29003"/>
                    </a:cubicBezTo>
                    <a:cubicBezTo>
                      <a:pt x="16426" y="28997"/>
                      <a:pt x="16322" y="28994"/>
                      <a:pt x="16218" y="28994"/>
                    </a:cubicBezTo>
                    <a:cubicBezTo>
                      <a:pt x="15253" y="28994"/>
                      <a:pt x="14304" y="29240"/>
                      <a:pt x="13340" y="29240"/>
                    </a:cubicBezTo>
                    <a:cubicBezTo>
                      <a:pt x="13206" y="29240"/>
                      <a:pt x="13073" y="29235"/>
                      <a:pt x="12939" y="29224"/>
                    </a:cubicBezTo>
                    <a:cubicBezTo>
                      <a:pt x="11272" y="29094"/>
                      <a:pt x="9605" y="28989"/>
                      <a:pt x="7937" y="28873"/>
                    </a:cubicBezTo>
                    <a:cubicBezTo>
                      <a:pt x="7904" y="28870"/>
                      <a:pt x="7868" y="28870"/>
                      <a:pt x="7833" y="28870"/>
                    </a:cubicBezTo>
                    <a:cubicBezTo>
                      <a:pt x="7814" y="28870"/>
                      <a:pt x="7795" y="28870"/>
                      <a:pt x="7776" y="28870"/>
                    </a:cubicBezTo>
                    <a:cubicBezTo>
                      <a:pt x="7561" y="28870"/>
                      <a:pt x="7350" y="28856"/>
                      <a:pt x="7390" y="28513"/>
                    </a:cubicBezTo>
                    <a:cubicBezTo>
                      <a:pt x="7429" y="28187"/>
                      <a:pt x="7593" y="27961"/>
                      <a:pt x="7956" y="27841"/>
                    </a:cubicBezTo>
                    <a:cubicBezTo>
                      <a:pt x="8175" y="27770"/>
                      <a:pt x="8394" y="27747"/>
                      <a:pt x="8611" y="27747"/>
                    </a:cubicBezTo>
                    <a:cubicBezTo>
                      <a:pt x="8951" y="27747"/>
                      <a:pt x="9289" y="27803"/>
                      <a:pt x="9622" y="27813"/>
                    </a:cubicBezTo>
                    <a:cubicBezTo>
                      <a:pt x="10381" y="27837"/>
                      <a:pt x="11140" y="27859"/>
                      <a:pt x="11898" y="27859"/>
                    </a:cubicBezTo>
                    <a:cubicBezTo>
                      <a:pt x="13007" y="27859"/>
                      <a:pt x="14114" y="27812"/>
                      <a:pt x="15214" y="27655"/>
                    </a:cubicBezTo>
                    <a:cubicBezTo>
                      <a:pt x="15454" y="27620"/>
                      <a:pt x="15696" y="27613"/>
                      <a:pt x="15938" y="27613"/>
                    </a:cubicBezTo>
                    <a:cubicBezTo>
                      <a:pt x="16115" y="27613"/>
                      <a:pt x="16292" y="27617"/>
                      <a:pt x="16469" y="27617"/>
                    </a:cubicBezTo>
                    <a:cubicBezTo>
                      <a:pt x="16898" y="27617"/>
                      <a:pt x="17326" y="27594"/>
                      <a:pt x="17742" y="27438"/>
                    </a:cubicBezTo>
                    <a:cubicBezTo>
                      <a:pt x="17765" y="27430"/>
                      <a:pt x="17787" y="27426"/>
                      <a:pt x="17809" y="27426"/>
                    </a:cubicBezTo>
                    <a:close/>
                    <a:moveTo>
                      <a:pt x="17336" y="29586"/>
                    </a:moveTo>
                    <a:cubicBezTo>
                      <a:pt x="17613" y="29586"/>
                      <a:pt x="17601" y="29747"/>
                      <a:pt x="17587" y="30360"/>
                    </a:cubicBezTo>
                    <a:cubicBezTo>
                      <a:pt x="17584" y="30536"/>
                      <a:pt x="17601" y="30724"/>
                      <a:pt x="17658" y="30887"/>
                    </a:cubicBezTo>
                    <a:cubicBezTo>
                      <a:pt x="17782" y="31233"/>
                      <a:pt x="17667" y="31318"/>
                      <a:pt x="17365" y="31318"/>
                    </a:cubicBezTo>
                    <a:cubicBezTo>
                      <a:pt x="17345" y="31318"/>
                      <a:pt x="17325" y="31317"/>
                      <a:pt x="17304" y="31317"/>
                    </a:cubicBezTo>
                    <a:cubicBezTo>
                      <a:pt x="17223" y="31314"/>
                      <a:pt x="17142" y="31313"/>
                      <a:pt x="17061" y="31313"/>
                    </a:cubicBezTo>
                    <a:cubicBezTo>
                      <a:pt x="16015" y="31313"/>
                      <a:pt x="14967" y="31513"/>
                      <a:pt x="13938" y="31513"/>
                    </a:cubicBezTo>
                    <a:cubicBezTo>
                      <a:pt x="13847" y="31513"/>
                      <a:pt x="13756" y="31511"/>
                      <a:pt x="13665" y="31508"/>
                    </a:cubicBezTo>
                    <a:cubicBezTo>
                      <a:pt x="13506" y="31502"/>
                      <a:pt x="13347" y="31499"/>
                      <a:pt x="13188" y="31499"/>
                    </a:cubicBezTo>
                    <a:cubicBezTo>
                      <a:pt x="12035" y="31499"/>
                      <a:pt x="10890" y="31640"/>
                      <a:pt x="9742" y="31640"/>
                    </a:cubicBezTo>
                    <a:cubicBezTo>
                      <a:pt x="9429" y="31640"/>
                      <a:pt x="9115" y="31630"/>
                      <a:pt x="8801" y="31603"/>
                    </a:cubicBezTo>
                    <a:cubicBezTo>
                      <a:pt x="8130" y="31545"/>
                      <a:pt x="7712" y="31166"/>
                      <a:pt x="7709" y="30615"/>
                    </a:cubicBezTo>
                    <a:cubicBezTo>
                      <a:pt x="7591" y="29970"/>
                      <a:pt x="7874" y="29710"/>
                      <a:pt x="8381" y="29710"/>
                    </a:cubicBezTo>
                    <a:cubicBezTo>
                      <a:pt x="8437" y="29710"/>
                      <a:pt x="8495" y="29713"/>
                      <a:pt x="8556" y="29719"/>
                    </a:cubicBezTo>
                    <a:cubicBezTo>
                      <a:pt x="9918" y="29854"/>
                      <a:pt x="11286" y="29926"/>
                      <a:pt x="12640" y="30052"/>
                    </a:cubicBezTo>
                    <a:cubicBezTo>
                      <a:pt x="12867" y="30073"/>
                      <a:pt x="13092" y="30082"/>
                      <a:pt x="13314" y="30082"/>
                    </a:cubicBezTo>
                    <a:cubicBezTo>
                      <a:pt x="14480" y="30082"/>
                      <a:pt x="15582" y="29825"/>
                      <a:pt x="16712" y="29664"/>
                    </a:cubicBezTo>
                    <a:cubicBezTo>
                      <a:pt x="17006" y="29623"/>
                      <a:pt x="17204" y="29586"/>
                      <a:pt x="17336" y="29586"/>
                    </a:cubicBezTo>
                    <a:close/>
                    <a:moveTo>
                      <a:pt x="17494" y="31925"/>
                    </a:moveTo>
                    <a:cubicBezTo>
                      <a:pt x="17779" y="31925"/>
                      <a:pt x="17592" y="32390"/>
                      <a:pt x="17588" y="32752"/>
                    </a:cubicBezTo>
                    <a:lnTo>
                      <a:pt x="17587" y="32752"/>
                    </a:lnTo>
                    <a:cubicBezTo>
                      <a:pt x="17682" y="33109"/>
                      <a:pt x="17716" y="33659"/>
                      <a:pt x="17419" y="33904"/>
                    </a:cubicBezTo>
                    <a:cubicBezTo>
                      <a:pt x="17350" y="33960"/>
                      <a:pt x="17254" y="33979"/>
                      <a:pt x="17143" y="33979"/>
                    </a:cubicBezTo>
                    <a:cubicBezTo>
                      <a:pt x="16909" y="33979"/>
                      <a:pt x="16606" y="33894"/>
                      <a:pt x="16347" y="33894"/>
                    </a:cubicBezTo>
                    <a:cubicBezTo>
                      <a:pt x="16314" y="33894"/>
                      <a:pt x="16282" y="33896"/>
                      <a:pt x="16250" y="33899"/>
                    </a:cubicBezTo>
                    <a:cubicBezTo>
                      <a:pt x="15691" y="33955"/>
                      <a:pt x="15133" y="33978"/>
                      <a:pt x="14577" y="33978"/>
                    </a:cubicBezTo>
                    <a:cubicBezTo>
                      <a:pt x="12615" y="33978"/>
                      <a:pt x="10671" y="33687"/>
                      <a:pt x="8721" y="33505"/>
                    </a:cubicBezTo>
                    <a:cubicBezTo>
                      <a:pt x="8460" y="33480"/>
                      <a:pt x="8118" y="33555"/>
                      <a:pt x="8147" y="33057"/>
                    </a:cubicBezTo>
                    <a:cubicBezTo>
                      <a:pt x="8171" y="32663"/>
                      <a:pt x="8361" y="32614"/>
                      <a:pt x="8605" y="32614"/>
                    </a:cubicBezTo>
                    <a:cubicBezTo>
                      <a:pt x="8664" y="32614"/>
                      <a:pt x="8727" y="32617"/>
                      <a:pt x="8791" y="32619"/>
                    </a:cubicBezTo>
                    <a:cubicBezTo>
                      <a:pt x="9918" y="32647"/>
                      <a:pt x="11047" y="32692"/>
                      <a:pt x="12174" y="32692"/>
                    </a:cubicBezTo>
                    <a:cubicBezTo>
                      <a:pt x="12354" y="32692"/>
                      <a:pt x="12533" y="32691"/>
                      <a:pt x="12713" y="32689"/>
                    </a:cubicBezTo>
                    <a:cubicBezTo>
                      <a:pt x="13889" y="32671"/>
                      <a:pt x="15062" y="32566"/>
                      <a:pt x="16236" y="32502"/>
                    </a:cubicBezTo>
                    <a:cubicBezTo>
                      <a:pt x="16538" y="32486"/>
                      <a:pt x="16761" y="32251"/>
                      <a:pt x="16986" y="32124"/>
                    </a:cubicBezTo>
                    <a:cubicBezTo>
                      <a:pt x="17233" y="31983"/>
                      <a:pt x="17393" y="31925"/>
                      <a:pt x="17494" y="31925"/>
                    </a:cubicBezTo>
                    <a:close/>
                    <a:moveTo>
                      <a:pt x="11410" y="34923"/>
                    </a:moveTo>
                    <a:cubicBezTo>
                      <a:pt x="11492" y="34923"/>
                      <a:pt x="11570" y="35105"/>
                      <a:pt x="11654" y="35109"/>
                    </a:cubicBezTo>
                    <a:cubicBezTo>
                      <a:pt x="12411" y="35151"/>
                      <a:pt x="13161" y="35376"/>
                      <a:pt x="13927" y="35376"/>
                    </a:cubicBezTo>
                    <a:cubicBezTo>
                      <a:pt x="14242" y="35376"/>
                      <a:pt x="14559" y="35338"/>
                      <a:pt x="14881" y="35234"/>
                    </a:cubicBezTo>
                    <a:lnTo>
                      <a:pt x="14881" y="35234"/>
                    </a:lnTo>
                    <a:cubicBezTo>
                      <a:pt x="14541" y="35472"/>
                      <a:pt x="14500" y="35896"/>
                      <a:pt x="14119" y="36120"/>
                    </a:cubicBezTo>
                    <a:cubicBezTo>
                      <a:pt x="13703" y="36366"/>
                      <a:pt x="13276" y="36490"/>
                      <a:pt x="12864" y="36490"/>
                    </a:cubicBezTo>
                    <a:cubicBezTo>
                      <a:pt x="12260" y="36490"/>
                      <a:pt x="11686" y="36225"/>
                      <a:pt x="11221" y="35694"/>
                    </a:cubicBezTo>
                    <a:cubicBezTo>
                      <a:pt x="10941" y="35374"/>
                      <a:pt x="11230" y="35266"/>
                      <a:pt x="11293" y="35083"/>
                    </a:cubicBezTo>
                    <a:cubicBezTo>
                      <a:pt x="11333" y="34963"/>
                      <a:pt x="11372" y="34923"/>
                      <a:pt x="11410" y="34923"/>
                    </a:cubicBezTo>
                    <a:close/>
                    <a:moveTo>
                      <a:pt x="11219" y="60"/>
                    </a:moveTo>
                    <a:cubicBezTo>
                      <a:pt x="10143" y="60"/>
                      <a:pt x="9112" y="387"/>
                      <a:pt x="8144" y="743"/>
                    </a:cubicBezTo>
                    <a:cubicBezTo>
                      <a:pt x="6865" y="1212"/>
                      <a:pt x="5635" y="1799"/>
                      <a:pt x="4496" y="2681"/>
                    </a:cubicBezTo>
                    <a:cubicBezTo>
                      <a:pt x="3186" y="3695"/>
                      <a:pt x="2136" y="4809"/>
                      <a:pt x="1572" y="6313"/>
                    </a:cubicBezTo>
                    <a:cubicBezTo>
                      <a:pt x="1366" y="6861"/>
                      <a:pt x="943" y="7234"/>
                      <a:pt x="777" y="7822"/>
                    </a:cubicBezTo>
                    <a:cubicBezTo>
                      <a:pt x="540" y="8653"/>
                      <a:pt x="585" y="9502"/>
                      <a:pt x="371" y="10319"/>
                    </a:cubicBezTo>
                    <a:cubicBezTo>
                      <a:pt x="324" y="10495"/>
                      <a:pt x="41" y="10551"/>
                      <a:pt x="126" y="10786"/>
                    </a:cubicBezTo>
                    <a:cubicBezTo>
                      <a:pt x="343" y="11385"/>
                      <a:pt x="288" y="12043"/>
                      <a:pt x="480" y="12626"/>
                    </a:cubicBezTo>
                    <a:cubicBezTo>
                      <a:pt x="646" y="13139"/>
                      <a:pt x="0" y="13715"/>
                      <a:pt x="652" y="14135"/>
                    </a:cubicBezTo>
                    <a:cubicBezTo>
                      <a:pt x="307" y="15409"/>
                      <a:pt x="1831" y="16246"/>
                      <a:pt x="1446" y="17529"/>
                    </a:cubicBezTo>
                    <a:cubicBezTo>
                      <a:pt x="2152" y="17864"/>
                      <a:pt x="2082" y="18683"/>
                      <a:pt x="2332" y="19229"/>
                    </a:cubicBezTo>
                    <a:cubicBezTo>
                      <a:pt x="3090" y="20885"/>
                      <a:pt x="4204" y="22317"/>
                      <a:pt x="5056" y="23907"/>
                    </a:cubicBezTo>
                    <a:cubicBezTo>
                      <a:pt x="5775" y="25245"/>
                      <a:pt x="5641" y="26684"/>
                      <a:pt x="6098" y="28033"/>
                    </a:cubicBezTo>
                    <a:cubicBezTo>
                      <a:pt x="6360" y="28806"/>
                      <a:pt x="6480" y="29730"/>
                      <a:pt x="6436" y="30592"/>
                    </a:cubicBezTo>
                    <a:cubicBezTo>
                      <a:pt x="6392" y="31435"/>
                      <a:pt x="6859" y="32174"/>
                      <a:pt x="6704" y="33064"/>
                    </a:cubicBezTo>
                    <a:cubicBezTo>
                      <a:pt x="6529" y="34065"/>
                      <a:pt x="7463" y="34880"/>
                      <a:pt x="8343" y="34891"/>
                    </a:cubicBezTo>
                    <a:cubicBezTo>
                      <a:pt x="8345" y="34891"/>
                      <a:pt x="8346" y="34891"/>
                      <a:pt x="8348" y="34891"/>
                    </a:cubicBezTo>
                    <a:cubicBezTo>
                      <a:pt x="8591" y="34891"/>
                      <a:pt x="8915" y="34721"/>
                      <a:pt x="9185" y="34721"/>
                    </a:cubicBezTo>
                    <a:cubicBezTo>
                      <a:pt x="9460" y="34721"/>
                      <a:pt x="9679" y="34897"/>
                      <a:pt x="9701" y="35605"/>
                    </a:cubicBezTo>
                    <a:cubicBezTo>
                      <a:pt x="9734" y="36682"/>
                      <a:pt x="11630" y="37743"/>
                      <a:pt x="12732" y="37906"/>
                    </a:cubicBezTo>
                    <a:cubicBezTo>
                      <a:pt x="12892" y="37930"/>
                      <a:pt x="13045" y="37941"/>
                      <a:pt x="13191" y="37941"/>
                    </a:cubicBezTo>
                    <a:cubicBezTo>
                      <a:pt x="14529" y="37941"/>
                      <a:pt x="15282" y="36995"/>
                      <a:pt x="15961" y="36018"/>
                    </a:cubicBezTo>
                    <a:cubicBezTo>
                      <a:pt x="16261" y="35585"/>
                      <a:pt x="16493" y="35370"/>
                      <a:pt x="16986" y="35280"/>
                    </a:cubicBezTo>
                    <a:cubicBezTo>
                      <a:pt x="18301" y="35039"/>
                      <a:pt x="18753" y="34684"/>
                      <a:pt x="18845" y="33518"/>
                    </a:cubicBezTo>
                    <a:cubicBezTo>
                      <a:pt x="18897" y="32881"/>
                      <a:pt x="18864" y="32213"/>
                      <a:pt x="18886" y="31562"/>
                    </a:cubicBezTo>
                    <a:cubicBezTo>
                      <a:pt x="18926" y="30452"/>
                      <a:pt x="19136" y="29325"/>
                      <a:pt x="19133" y="28241"/>
                    </a:cubicBezTo>
                    <a:cubicBezTo>
                      <a:pt x="19131" y="27316"/>
                      <a:pt x="19533" y="26497"/>
                      <a:pt x="19466" y="25569"/>
                    </a:cubicBezTo>
                    <a:cubicBezTo>
                      <a:pt x="19404" y="24732"/>
                      <a:pt x="20231" y="24206"/>
                      <a:pt x="20639" y="23528"/>
                    </a:cubicBezTo>
                    <a:cubicBezTo>
                      <a:pt x="21681" y="21787"/>
                      <a:pt x="22957" y="20202"/>
                      <a:pt x="23837" y="18346"/>
                    </a:cubicBezTo>
                    <a:cubicBezTo>
                      <a:pt x="24589" y="16761"/>
                      <a:pt x="25103" y="15194"/>
                      <a:pt x="24883" y="13438"/>
                    </a:cubicBezTo>
                    <a:cubicBezTo>
                      <a:pt x="24828" y="13009"/>
                      <a:pt x="24579" y="12531"/>
                      <a:pt x="24699" y="12169"/>
                    </a:cubicBezTo>
                    <a:cubicBezTo>
                      <a:pt x="24956" y="11389"/>
                      <a:pt x="24528" y="10753"/>
                      <a:pt x="24282" y="10168"/>
                    </a:cubicBezTo>
                    <a:cubicBezTo>
                      <a:pt x="24183" y="9930"/>
                      <a:pt x="24407" y="9286"/>
                      <a:pt x="23806" y="9258"/>
                    </a:cubicBezTo>
                    <a:cubicBezTo>
                      <a:pt x="24022" y="8359"/>
                      <a:pt x="23391" y="7723"/>
                      <a:pt x="23128" y="6967"/>
                    </a:cubicBezTo>
                    <a:cubicBezTo>
                      <a:pt x="22992" y="6576"/>
                      <a:pt x="22772" y="6251"/>
                      <a:pt x="22579" y="5909"/>
                    </a:cubicBezTo>
                    <a:cubicBezTo>
                      <a:pt x="21997" y="4876"/>
                      <a:pt x="21193" y="3970"/>
                      <a:pt x="20286" y="3270"/>
                    </a:cubicBezTo>
                    <a:cubicBezTo>
                      <a:pt x="19589" y="2731"/>
                      <a:pt x="18831" y="2191"/>
                      <a:pt x="18055" y="1715"/>
                    </a:cubicBezTo>
                    <a:cubicBezTo>
                      <a:pt x="17112" y="1136"/>
                      <a:pt x="16118" y="803"/>
                      <a:pt x="15126" y="431"/>
                    </a:cubicBezTo>
                    <a:cubicBezTo>
                      <a:pt x="13979" y="1"/>
                      <a:pt x="12736" y="251"/>
                      <a:pt x="11548" y="71"/>
                    </a:cubicBezTo>
                    <a:cubicBezTo>
                      <a:pt x="11438" y="64"/>
                      <a:pt x="11328" y="60"/>
                      <a:pt x="11219" y="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3"/>
              <p:cNvSpPr/>
              <p:nvPr/>
            </p:nvSpPr>
            <p:spPr>
              <a:xfrm>
                <a:off x="3661643" y="2996585"/>
                <a:ext cx="100975" cy="88040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6997" extrusionOk="0">
                    <a:moveTo>
                      <a:pt x="616" y="1"/>
                    </a:moveTo>
                    <a:cubicBezTo>
                      <a:pt x="1" y="1"/>
                      <a:pt x="154" y="1119"/>
                      <a:pt x="515" y="1583"/>
                    </a:cubicBezTo>
                    <a:cubicBezTo>
                      <a:pt x="792" y="1939"/>
                      <a:pt x="928" y="2226"/>
                      <a:pt x="1155" y="2590"/>
                    </a:cubicBezTo>
                    <a:cubicBezTo>
                      <a:pt x="1617" y="3335"/>
                      <a:pt x="2692" y="3719"/>
                      <a:pt x="3362" y="4332"/>
                    </a:cubicBezTo>
                    <a:cubicBezTo>
                      <a:pt x="4106" y="5009"/>
                      <a:pt x="4958" y="6082"/>
                      <a:pt x="5884" y="6480"/>
                    </a:cubicBezTo>
                    <a:cubicBezTo>
                      <a:pt x="6225" y="6627"/>
                      <a:pt x="7059" y="6996"/>
                      <a:pt x="7573" y="6996"/>
                    </a:cubicBezTo>
                    <a:cubicBezTo>
                      <a:pt x="7833" y="6996"/>
                      <a:pt x="8010" y="6902"/>
                      <a:pt x="8003" y="6639"/>
                    </a:cubicBezTo>
                    <a:cubicBezTo>
                      <a:pt x="8024" y="6471"/>
                      <a:pt x="7866" y="6273"/>
                      <a:pt x="7737" y="6079"/>
                    </a:cubicBezTo>
                    <a:cubicBezTo>
                      <a:pt x="7113" y="5147"/>
                      <a:pt x="6217" y="4486"/>
                      <a:pt x="5330" y="3848"/>
                    </a:cubicBezTo>
                    <a:cubicBezTo>
                      <a:pt x="4989" y="3604"/>
                      <a:pt x="4988" y="3072"/>
                      <a:pt x="4481" y="3021"/>
                    </a:cubicBezTo>
                    <a:cubicBezTo>
                      <a:pt x="3924" y="2965"/>
                      <a:pt x="3684" y="2431"/>
                      <a:pt x="3292" y="2132"/>
                    </a:cubicBezTo>
                    <a:cubicBezTo>
                      <a:pt x="2587" y="1596"/>
                      <a:pt x="1660" y="311"/>
                      <a:pt x="836" y="40"/>
                    </a:cubicBezTo>
                    <a:cubicBezTo>
                      <a:pt x="754" y="13"/>
                      <a:pt x="680" y="1"/>
                      <a:pt x="6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3"/>
              <p:cNvSpPr/>
              <p:nvPr/>
            </p:nvSpPr>
            <p:spPr>
              <a:xfrm>
                <a:off x="3681775" y="2965707"/>
                <a:ext cx="124642" cy="47310"/>
              </a:xfrm>
              <a:custGeom>
                <a:avLst/>
                <a:gdLst/>
                <a:ahLst/>
                <a:cxnLst/>
                <a:rect l="l" t="t" r="r" b="b"/>
                <a:pathLst>
                  <a:path w="9906" h="3760" extrusionOk="0">
                    <a:moveTo>
                      <a:pt x="1238" y="1"/>
                    </a:moveTo>
                    <a:cubicBezTo>
                      <a:pt x="874" y="1"/>
                      <a:pt x="0" y="452"/>
                      <a:pt x="74" y="643"/>
                    </a:cubicBezTo>
                    <a:cubicBezTo>
                      <a:pt x="233" y="1052"/>
                      <a:pt x="589" y="1366"/>
                      <a:pt x="1000" y="1511"/>
                    </a:cubicBezTo>
                    <a:cubicBezTo>
                      <a:pt x="2577" y="2072"/>
                      <a:pt x="4121" y="2738"/>
                      <a:pt x="5774" y="3081"/>
                    </a:cubicBezTo>
                    <a:cubicBezTo>
                      <a:pt x="6801" y="3293"/>
                      <a:pt x="7777" y="3759"/>
                      <a:pt x="8849" y="3759"/>
                    </a:cubicBezTo>
                    <a:cubicBezTo>
                      <a:pt x="8980" y="3759"/>
                      <a:pt x="9112" y="3752"/>
                      <a:pt x="9246" y="3737"/>
                    </a:cubicBezTo>
                    <a:cubicBezTo>
                      <a:pt x="9264" y="3738"/>
                      <a:pt x="9281" y="3739"/>
                      <a:pt x="9298" y="3739"/>
                    </a:cubicBezTo>
                    <a:cubicBezTo>
                      <a:pt x="9537" y="3739"/>
                      <a:pt x="9740" y="3627"/>
                      <a:pt x="9906" y="3438"/>
                    </a:cubicBezTo>
                    <a:cubicBezTo>
                      <a:pt x="9682" y="3333"/>
                      <a:pt x="9716" y="2883"/>
                      <a:pt x="9406" y="2883"/>
                    </a:cubicBezTo>
                    <a:cubicBezTo>
                      <a:pt x="9351" y="2883"/>
                      <a:pt x="9284" y="2898"/>
                      <a:pt x="9203" y="2931"/>
                    </a:cubicBezTo>
                    <a:cubicBezTo>
                      <a:pt x="9146" y="2954"/>
                      <a:pt x="9094" y="2965"/>
                      <a:pt x="9045" y="2965"/>
                    </a:cubicBezTo>
                    <a:cubicBezTo>
                      <a:pt x="8806" y="2965"/>
                      <a:pt x="8644" y="2726"/>
                      <a:pt x="8451" y="2611"/>
                    </a:cubicBezTo>
                    <a:cubicBezTo>
                      <a:pt x="7697" y="2167"/>
                      <a:pt x="6880" y="1574"/>
                      <a:pt x="6081" y="1574"/>
                    </a:cubicBezTo>
                    <a:cubicBezTo>
                      <a:pt x="6051" y="1574"/>
                      <a:pt x="6022" y="1575"/>
                      <a:pt x="5992" y="1576"/>
                    </a:cubicBezTo>
                    <a:cubicBezTo>
                      <a:pt x="5956" y="1578"/>
                      <a:pt x="5920" y="1579"/>
                      <a:pt x="5885" y="1579"/>
                    </a:cubicBezTo>
                    <a:cubicBezTo>
                      <a:pt x="4991" y="1579"/>
                      <a:pt x="4354" y="960"/>
                      <a:pt x="3468" y="960"/>
                    </a:cubicBezTo>
                    <a:cubicBezTo>
                      <a:pt x="3438" y="960"/>
                      <a:pt x="3408" y="960"/>
                      <a:pt x="3377" y="962"/>
                    </a:cubicBezTo>
                    <a:cubicBezTo>
                      <a:pt x="3361" y="963"/>
                      <a:pt x="3344" y="963"/>
                      <a:pt x="3328" y="963"/>
                    </a:cubicBezTo>
                    <a:cubicBezTo>
                      <a:pt x="2682" y="963"/>
                      <a:pt x="2005" y="344"/>
                      <a:pt x="1341" y="19"/>
                    </a:cubicBezTo>
                    <a:cubicBezTo>
                      <a:pt x="1315" y="6"/>
                      <a:pt x="1280" y="1"/>
                      <a:pt x="12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3"/>
              <p:cNvSpPr/>
              <p:nvPr/>
            </p:nvSpPr>
            <p:spPr>
              <a:xfrm>
                <a:off x="3637396" y="3039807"/>
                <a:ext cx="64058" cy="9376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7452" extrusionOk="0">
                    <a:moveTo>
                      <a:pt x="991" y="1"/>
                    </a:moveTo>
                    <a:cubicBezTo>
                      <a:pt x="521" y="1"/>
                      <a:pt x="1" y="536"/>
                      <a:pt x="195" y="804"/>
                    </a:cubicBezTo>
                    <a:cubicBezTo>
                      <a:pt x="711" y="1515"/>
                      <a:pt x="909" y="2384"/>
                      <a:pt x="1406" y="3098"/>
                    </a:cubicBezTo>
                    <a:cubicBezTo>
                      <a:pt x="1714" y="3540"/>
                      <a:pt x="2148" y="4053"/>
                      <a:pt x="2189" y="4478"/>
                    </a:cubicBezTo>
                    <a:cubicBezTo>
                      <a:pt x="2271" y="5318"/>
                      <a:pt x="3408" y="5391"/>
                      <a:pt x="3267" y="6259"/>
                    </a:cubicBezTo>
                    <a:cubicBezTo>
                      <a:pt x="3269" y="6259"/>
                      <a:pt x="3271" y="6259"/>
                      <a:pt x="3273" y="6259"/>
                    </a:cubicBezTo>
                    <a:cubicBezTo>
                      <a:pt x="3922" y="6259"/>
                      <a:pt x="4015" y="6952"/>
                      <a:pt x="4455" y="7217"/>
                    </a:cubicBezTo>
                    <a:cubicBezTo>
                      <a:pt x="4558" y="7278"/>
                      <a:pt x="4622" y="7452"/>
                      <a:pt x="4737" y="7452"/>
                    </a:cubicBezTo>
                    <a:cubicBezTo>
                      <a:pt x="4778" y="7452"/>
                      <a:pt x="4826" y="7430"/>
                      <a:pt x="4883" y="7373"/>
                    </a:cubicBezTo>
                    <a:cubicBezTo>
                      <a:pt x="5015" y="7242"/>
                      <a:pt x="5090" y="7053"/>
                      <a:pt x="4992" y="6857"/>
                    </a:cubicBezTo>
                    <a:cubicBezTo>
                      <a:pt x="4628" y="6113"/>
                      <a:pt x="4252" y="5377"/>
                      <a:pt x="3898" y="4629"/>
                    </a:cubicBezTo>
                    <a:cubicBezTo>
                      <a:pt x="3645" y="4088"/>
                      <a:pt x="3376" y="3568"/>
                      <a:pt x="3041" y="3059"/>
                    </a:cubicBezTo>
                    <a:cubicBezTo>
                      <a:pt x="2505" y="2243"/>
                      <a:pt x="2141" y="1309"/>
                      <a:pt x="1730" y="415"/>
                    </a:cubicBezTo>
                    <a:cubicBezTo>
                      <a:pt x="1562" y="49"/>
                      <a:pt x="1184" y="174"/>
                      <a:pt x="997" y="1"/>
                    </a:cubicBezTo>
                    <a:cubicBezTo>
                      <a:pt x="995" y="1"/>
                      <a:pt x="993" y="1"/>
                      <a:pt x="9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3"/>
              <p:cNvSpPr/>
              <p:nvPr/>
            </p:nvSpPr>
            <p:spPr>
              <a:xfrm>
                <a:off x="3328554" y="2699093"/>
                <a:ext cx="84240" cy="80264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63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0" y="1491"/>
                      <a:pt x="1366" y="2267"/>
                      <a:pt x="2225" y="3269"/>
                    </a:cubicBezTo>
                    <a:cubicBezTo>
                      <a:pt x="2818" y="3959"/>
                      <a:pt x="3487" y="4597"/>
                      <a:pt x="4184" y="5185"/>
                    </a:cubicBezTo>
                    <a:cubicBezTo>
                      <a:pt x="4769" y="5679"/>
                      <a:pt x="5293" y="6379"/>
                      <a:pt x="6110" y="6379"/>
                    </a:cubicBezTo>
                    <a:cubicBezTo>
                      <a:pt x="6289" y="6379"/>
                      <a:pt x="6483" y="6345"/>
                      <a:pt x="6694" y="6268"/>
                    </a:cubicBezTo>
                    <a:cubicBezTo>
                      <a:pt x="6519" y="5303"/>
                      <a:pt x="1247" y="363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3"/>
              <p:cNvSpPr/>
              <p:nvPr/>
            </p:nvSpPr>
            <p:spPr>
              <a:xfrm>
                <a:off x="3385264" y="2660792"/>
                <a:ext cx="57439" cy="102824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8172" extrusionOk="0">
                    <a:moveTo>
                      <a:pt x="465" y="1"/>
                    </a:moveTo>
                    <a:cubicBezTo>
                      <a:pt x="452" y="1"/>
                      <a:pt x="440" y="2"/>
                      <a:pt x="426" y="5"/>
                    </a:cubicBezTo>
                    <a:cubicBezTo>
                      <a:pt x="0" y="97"/>
                      <a:pt x="475" y="462"/>
                      <a:pt x="395" y="708"/>
                    </a:cubicBezTo>
                    <a:cubicBezTo>
                      <a:pt x="386" y="733"/>
                      <a:pt x="387" y="761"/>
                      <a:pt x="359" y="1003"/>
                    </a:cubicBezTo>
                    <a:cubicBezTo>
                      <a:pt x="719" y="1761"/>
                      <a:pt x="884" y="2760"/>
                      <a:pt x="1329" y="3737"/>
                    </a:cubicBezTo>
                    <a:cubicBezTo>
                      <a:pt x="1845" y="4866"/>
                      <a:pt x="2503" y="5941"/>
                      <a:pt x="2922" y="7112"/>
                    </a:cubicBezTo>
                    <a:cubicBezTo>
                      <a:pt x="3090" y="7581"/>
                      <a:pt x="3556" y="7697"/>
                      <a:pt x="3773" y="8094"/>
                    </a:cubicBezTo>
                    <a:cubicBezTo>
                      <a:pt x="3803" y="8150"/>
                      <a:pt x="3844" y="8171"/>
                      <a:pt x="3890" y="8171"/>
                    </a:cubicBezTo>
                    <a:cubicBezTo>
                      <a:pt x="4019" y="8171"/>
                      <a:pt x="4193" y="8007"/>
                      <a:pt x="4328" y="7951"/>
                    </a:cubicBezTo>
                    <a:cubicBezTo>
                      <a:pt x="4564" y="7853"/>
                      <a:pt x="4518" y="7655"/>
                      <a:pt x="4434" y="7481"/>
                    </a:cubicBezTo>
                    <a:cubicBezTo>
                      <a:pt x="3751" y="6041"/>
                      <a:pt x="3069" y="4597"/>
                      <a:pt x="2371" y="3163"/>
                    </a:cubicBezTo>
                    <a:cubicBezTo>
                      <a:pt x="1960" y="2318"/>
                      <a:pt x="1592" y="1456"/>
                      <a:pt x="1038" y="680"/>
                    </a:cubicBezTo>
                    <a:cubicBezTo>
                      <a:pt x="858" y="430"/>
                      <a:pt x="692" y="1"/>
                      <a:pt x="4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3"/>
              <p:cNvSpPr/>
              <p:nvPr/>
            </p:nvSpPr>
            <p:spPr>
              <a:xfrm>
                <a:off x="3303729" y="2787235"/>
                <a:ext cx="96281" cy="36728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2919" extrusionOk="0">
                    <a:moveTo>
                      <a:pt x="1158" y="0"/>
                    </a:moveTo>
                    <a:cubicBezTo>
                      <a:pt x="927" y="0"/>
                      <a:pt x="700" y="29"/>
                      <a:pt x="550" y="108"/>
                    </a:cubicBezTo>
                    <a:cubicBezTo>
                      <a:pt x="443" y="164"/>
                      <a:pt x="368" y="220"/>
                      <a:pt x="323" y="274"/>
                    </a:cubicBezTo>
                    <a:cubicBezTo>
                      <a:pt x="1" y="652"/>
                      <a:pt x="1073" y="948"/>
                      <a:pt x="1490" y="1165"/>
                    </a:cubicBezTo>
                    <a:cubicBezTo>
                      <a:pt x="2697" y="1796"/>
                      <a:pt x="3986" y="2272"/>
                      <a:pt x="5257" y="2768"/>
                    </a:cubicBezTo>
                    <a:cubicBezTo>
                      <a:pt x="5498" y="2861"/>
                      <a:pt x="5747" y="2919"/>
                      <a:pt x="5992" y="2919"/>
                    </a:cubicBezTo>
                    <a:cubicBezTo>
                      <a:pt x="6302" y="2919"/>
                      <a:pt x="6606" y="2827"/>
                      <a:pt x="6881" y="2601"/>
                    </a:cubicBezTo>
                    <a:cubicBezTo>
                      <a:pt x="7652" y="1970"/>
                      <a:pt x="6113" y="1349"/>
                      <a:pt x="5565" y="1217"/>
                    </a:cubicBezTo>
                    <a:cubicBezTo>
                      <a:pt x="5068" y="1099"/>
                      <a:pt x="4576" y="1179"/>
                      <a:pt x="4126" y="990"/>
                    </a:cubicBezTo>
                    <a:cubicBezTo>
                      <a:pt x="3807" y="855"/>
                      <a:pt x="3604" y="543"/>
                      <a:pt x="3308" y="543"/>
                    </a:cubicBezTo>
                    <a:cubicBezTo>
                      <a:pt x="3206" y="543"/>
                      <a:pt x="3093" y="580"/>
                      <a:pt x="2961" y="672"/>
                    </a:cubicBezTo>
                    <a:cubicBezTo>
                      <a:pt x="2960" y="674"/>
                      <a:pt x="2957" y="674"/>
                      <a:pt x="2954" y="674"/>
                    </a:cubicBezTo>
                    <a:cubicBezTo>
                      <a:pt x="2851" y="674"/>
                      <a:pt x="1997" y="109"/>
                      <a:pt x="1801" y="66"/>
                    </a:cubicBezTo>
                    <a:cubicBezTo>
                      <a:pt x="1637" y="30"/>
                      <a:pt x="1396" y="0"/>
                      <a:pt x="11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3" name="Google Shape;963;p33"/>
          <p:cNvGrpSpPr/>
          <p:nvPr/>
        </p:nvGrpSpPr>
        <p:grpSpPr>
          <a:xfrm>
            <a:off x="443960" y="1885712"/>
            <a:ext cx="1089168" cy="357250"/>
            <a:chOff x="1504631" y="2469324"/>
            <a:chExt cx="1089168" cy="357250"/>
          </a:xfrm>
        </p:grpSpPr>
        <p:sp>
          <p:nvSpPr>
            <p:cNvPr id="964" name="Google Shape;964;p33"/>
            <p:cNvSpPr/>
            <p:nvPr/>
          </p:nvSpPr>
          <p:spPr>
            <a:xfrm>
              <a:off x="1504631" y="2469324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1504631" y="2469324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36191" y="1426"/>
                  </a:moveTo>
                  <a:cubicBezTo>
                    <a:pt x="36787" y="1426"/>
                    <a:pt x="37414" y="1496"/>
                    <a:pt x="38002" y="1633"/>
                  </a:cubicBezTo>
                  <a:cubicBezTo>
                    <a:pt x="38112" y="1658"/>
                    <a:pt x="38227" y="1686"/>
                    <a:pt x="38337" y="1686"/>
                  </a:cubicBezTo>
                  <a:cubicBezTo>
                    <a:pt x="38364" y="1686"/>
                    <a:pt x="38389" y="1685"/>
                    <a:pt x="38415" y="1681"/>
                  </a:cubicBezTo>
                  <a:cubicBezTo>
                    <a:pt x="39149" y="1573"/>
                    <a:pt x="39880" y="1529"/>
                    <a:pt x="40608" y="1529"/>
                  </a:cubicBezTo>
                  <a:cubicBezTo>
                    <a:pt x="42771" y="1529"/>
                    <a:pt x="44911" y="1917"/>
                    <a:pt x="47054" y="2176"/>
                  </a:cubicBezTo>
                  <a:cubicBezTo>
                    <a:pt x="48556" y="2356"/>
                    <a:pt x="50069" y="2428"/>
                    <a:pt x="51532" y="2964"/>
                  </a:cubicBezTo>
                  <a:cubicBezTo>
                    <a:pt x="52852" y="3450"/>
                    <a:pt x="54294" y="3697"/>
                    <a:pt x="55489" y="4420"/>
                  </a:cubicBezTo>
                  <a:cubicBezTo>
                    <a:pt x="56060" y="4767"/>
                    <a:pt x="56534" y="5576"/>
                    <a:pt x="56656" y="6245"/>
                  </a:cubicBezTo>
                  <a:cubicBezTo>
                    <a:pt x="56937" y="7785"/>
                    <a:pt x="56902" y="9338"/>
                    <a:pt x="56681" y="10932"/>
                  </a:cubicBezTo>
                  <a:cubicBezTo>
                    <a:pt x="56519" y="12100"/>
                    <a:pt x="56461" y="13267"/>
                    <a:pt x="56136" y="14431"/>
                  </a:cubicBezTo>
                  <a:cubicBezTo>
                    <a:pt x="55632" y="16232"/>
                    <a:pt x="55145" y="16721"/>
                    <a:pt x="53278" y="16837"/>
                  </a:cubicBezTo>
                  <a:cubicBezTo>
                    <a:pt x="52826" y="16866"/>
                    <a:pt x="52386" y="17022"/>
                    <a:pt x="51904" y="17022"/>
                  </a:cubicBezTo>
                  <a:cubicBezTo>
                    <a:pt x="51712" y="17022"/>
                    <a:pt x="51512" y="16997"/>
                    <a:pt x="51303" y="16929"/>
                  </a:cubicBezTo>
                  <a:cubicBezTo>
                    <a:pt x="50278" y="17277"/>
                    <a:pt x="49136" y="17262"/>
                    <a:pt x="48013" y="17271"/>
                  </a:cubicBezTo>
                  <a:cubicBezTo>
                    <a:pt x="46508" y="17282"/>
                    <a:pt x="45033" y="17565"/>
                    <a:pt x="43514" y="17565"/>
                  </a:cubicBezTo>
                  <a:cubicBezTo>
                    <a:pt x="43425" y="17565"/>
                    <a:pt x="43336" y="17564"/>
                    <a:pt x="43246" y="17562"/>
                  </a:cubicBezTo>
                  <a:cubicBezTo>
                    <a:pt x="43017" y="17557"/>
                    <a:pt x="42788" y="17555"/>
                    <a:pt x="42557" y="17555"/>
                  </a:cubicBezTo>
                  <a:cubicBezTo>
                    <a:pt x="41510" y="17555"/>
                    <a:pt x="40453" y="17599"/>
                    <a:pt x="39404" y="17599"/>
                  </a:cubicBezTo>
                  <a:cubicBezTo>
                    <a:pt x="39173" y="17599"/>
                    <a:pt x="38943" y="17597"/>
                    <a:pt x="38713" y="17592"/>
                  </a:cubicBezTo>
                  <a:cubicBezTo>
                    <a:pt x="38507" y="17587"/>
                    <a:pt x="38301" y="17585"/>
                    <a:pt x="38096" y="17585"/>
                  </a:cubicBezTo>
                  <a:cubicBezTo>
                    <a:pt x="37118" y="17585"/>
                    <a:pt x="36142" y="17631"/>
                    <a:pt x="35161" y="17631"/>
                  </a:cubicBezTo>
                  <a:cubicBezTo>
                    <a:pt x="34414" y="17631"/>
                    <a:pt x="33664" y="17604"/>
                    <a:pt x="32908" y="17509"/>
                  </a:cubicBezTo>
                  <a:cubicBezTo>
                    <a:pt x="31617" y="17346"/>
                    <a:pt x="30275" y="17250"/>
                    <a:pt x="28939" y="17250"/>
                  </a:cubicBezTo>
                  <a:cubicBezTo>
                    <a:pt x="28633" y="17250"/>
                    <a:pt x="28328" y="17255"/>
                    <a:pt x="28025" y="17265"/>
                  </a:cubicBezTo>
                  <a:cubicBezTo>
                    <a:pt x="27905" y="17269"/>
                    <a:pt x="27785" y="17271"/>
                    <a:pt x="27666" y="17271"/>
                  </a:cubicBezTo>
                  <a:cubicBezTo>
                    <a:pt x="26781" y="17271"/>
                    <a:pt x="25888" y="17174"/>
                    <a:pt x="25020" y="17174"/>
                  </a:cubicBezTo>
                  <a:cubicBezTo>
                    <a:pt x="24688" y="17174"/>
                    <a:pt x="24359" y="17188"/>
                    <a:pt x="24036" y="17228"/>
                  </a:cubicBezTo>
                  <a:cubicBezTo>
                    <a:pt x="23815" y="17255"/>
                    <a:pt x="23597" y="17265"/>
                    <a:pt x="23379" y="17265"/>
                  </a:cubicBezTo>
                  <a:cubicBezTo>
                    <a:pt x="22423" y="17265"/>
                    <a:pt x="21493" y="17054"/>
                    <a:pt x="20551" y="17054"/>
                  </a:cubicBezTo>
                  <a:cubicBezTo>
                    <a:pt x="20245" y="17054"/>
                    <a:pt x="19936" y="17076"/>
                    <a:pt x="19626" y="17136"/>
                  </a:cubicBezTo>
                  <a:cubicBezTo>
                    <a:pt x="19208" y="17216"/>
                    <a:pt x="18791" y="17246"/>
                    <a:pt x="18373" y="17246"/>
                  </a:cubicBezTo>
                  <a:cubicBezTo>
                    <a:pt x="17174" y="17246"/>
                    <a:pt x="15973" y="17000"/>
                    <a:pt x="14765" y="17000"/>
                  </a:cubicBezTo>
                  <a:cubicBezTo>
                    <a:pt x="14707" y="17000"/>
                    <a:pt x="14649" y="17001"/>
                    <a:pt x="14592" y="17002"/>
                  </a:cubicBezTo>
                  <a:cubicBezTo>
                    <a:pt x="14433" y="17005"/>
                    <a:pt x="14274" y="17007"/>
                    <a:pt x="14115" y="17007"/>
                  </a:cubicBezTo>
                  <a:cubicBezTo>
                    <a:pt x="12169" y="17007"/>
                    <a:pt x="10223" y="16777"/>
                    <a:pt x="8287" y="16517"/>
                  </a:cubicBezTo>
                  <a:cubicBezTo>
                    <a:pt x="7888" y="16463"/>
                    <a:pt x="7497" y="16156"/>
                    <a:pt x="7091" y="16156"/>
                  </a:cubicBezTo>
                  <a:cubicBezTo>
                    <a:pt x="6897" y="16156"/>
                    <a:pt x="6701" y="16225"/>
                    <a:pt x="6498" y="16425"/>
                  </a:cubicBezTo>
                  <a:cubicBezTo>
                    <a:pt x="6097" y="15431"/>
                    <a:pt x="5022" y="15947"/>
                    <a:pt x="4298" y="15543"/>
                  </a:cubicBezTo>
                  <a:cubicBezTo>
                    <a:pt x="3492" y="15093"/>
                    <a:pt x="3016" y="14382"/>
                    <a:pt x="2349" y="13860"/>
                  </a:cubicBezTo>
                  <a:cubicBezTo>
                    <a:pt x="1775" y="13410"/>
                    <a:pt x="2189" y="12399"/>
                    <a:pt x="2102" y="11638"/>
                  </a:cubicBezTo>
                  <a:cubicBezTo>
                    <a:pt x="1929" y="10147"/>
                    <a:pt x="2035" y="8616"/>
                    <a:pt x="1783" y="7143"/>
                  </a:cubicBezTo>
                  <a:cubicBezTo>
                    <a:pt x="1630" y="6262"/>
                    <a:pt x="1780" y="5480"/>
                    <a:pt x="1945" y="4674"/>
                  </a:cubicBezTo>
                  <a:cubicBezTo>
                    <a:pt x="2155" y="3655"/>
                    <a:pt x="3212" y="3338"/>
                    <a:pt x="3948" y="3104"/>
                  </a:cubicBezTo>
                  <a:cubicBezTo>
                    <a:pt x="5066" y="2749"/>
                    <a:pt x="6329" y="2556"/>
                    <a:pt x="7497" y="2556"/>
                  </a:cubicBezTo>
                  <a:cubicBezTo>
                    <a:pt x="7546" y="2556"/>
                    <a:pt x="7595" y="2556"/>
                    <a:pt x="7644" y="2557"/>
                  </a:cubicBezTo>
                  <a:cubicBezTo>
                    <a:pt x="8106" y="2563"/>
                    <a:pt x="8567" y="2567"/>
                    <a:pt x="9028" y="2567"/>
                  </a:cubicBezTo>
                  <a:cubicBezTo>
                    <a:pt x="10147" y="2567"/>
                    <a:pt x="11264" y="2540"/>
                    <a:pt x="12369" y="2434"/>
                  </a:cubicBezTo>
                  <a:cubicBezTo>
                    <a:pt x="14536" y="2227"/>
                    <a:pt x="16684" y="1894"/>
                    <a:pt x="18876" y="1889"/>
                  </a:cubicBezTo>
                  <a:cubicBezTo>
                    <a:pt x="18970" y="1889"/>
                    <a:pt x="19065" y="1889"/>
                    <a:pt x="19160" y="1889"/>
                  </a:cubicBezTo>
                  <a:cubicBezTo>
                    <a:pt x="19659" y="1889"/>
                    <a:pt x="20160" y="1893"/>
                    <a:pt x="20661" y="1893"/>
                  </a:cubicBezTo>
                  <a:cubicBezTo>
                    <a:pt x="21952" y="1893"/>
                    <a:pt x="23242" y="1868"/>
                    <a:pt x="24492" y="1695"/>
                  </a:cubicBezTo>
                  <a:cubicBezTo>
                    <a:pt x="24728" y="1662"/>
                    <a:pt x="24964" y="1650"/>
                    <a:pt x="25200" y="1650"/>
                  </a:cubicBezTo>
                  <a:cubicBezTo>
                    <a:pt x="25797" y="1650"/>
                    <a:pt x="26393" y="1726"/>
                    <a:pt x="26988" y="1726"/>
                  </a:cubicBezTo>
                  <a:cubicBezTo>
                    <a:pt x="27482" y="1726"/>
                    <a:pt x="27976" y="1674"/>
                    <a:pt x="28469" y="1483"/>
                  </a:cubicBezTo>
                  <a:cubicBezTo>
                    <a:pt x="28563" y="1448"/>
                    <a:pt x="28682" y="1433"/>
                    <a:pt x="28816" y="1433"/>
                  </a:cubicBezTo>
                  <a:cubicBezTo>
                    <a:pt x="29192" y="1433"/>
                    <a:pt x="29688" y="1549"/>
                    <a:pt x="30069" y="1656"/>
                  </a:cubicBezTo>
                  <a:cubicBezTo>
                    <a:pt x="30293" y="1718"/>
                    <a:pt x="30513" y="1776"/>
                    <a:pt x="30722" y="1776"/>
                  </a:cubicBezTo>
                  <a:cubicBezTo>
                    <a:pt x="30809" y="1776"/>
                    <a:pt x="30895" y="1766"/>
                    <a:pt x="30979" y="1742"/>
                  </a:cubicBezTo>
                  <a:cubicBezTo>
                    <a:pt x="31604" y="1561"/>
                    <a:pt x="32238" y="1524"/>
                    <a:pt x="32875" y="1524"/>
                  </a:cubicBezTo>
                  <a:cubicBezTo>
                    <a:pt x="33310" y="1524"/>
                    <a:pt x="33746" y="1541"/>
                    <a:pt x="34182" y="1541"/>
                  </a:cubicBezTo>
                  <a:cubicBezTo>
                    <a:pt x="34565" y="1541"/>
                    <a:pt x="34948" y="1528"/>
                    <a:pt x="35330" y="1479"/>
                  </a:cubicBezTo>
                  <a:cubicBezTo>
                    <a:pt x="35603" y="1443"/>
                    <a:pt x="35893" y="1426"/>
                    <a:pt x="36191" y="1426"/>
                  </a:cubicBezTo>
                  <a:close/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33"/>
          <p:cNvGrpSpPr/>
          <p:nvPr/>
        </p:nvGrpSpPr>
        <p:grpSpPr>
          <a:xfrm>
            <a:off x="2010850" y="545818"/>
            <a:ext cx="393094" cy="209646"/>
            <a:chOff x="2509330" y="1371995"/>
            <a:chExt cx="393094" cy="209646"/>
          </a:xfrm>
        </p:grpSpPr>
        <p:sp>
          <p:nvSpPr>
            <p:cNvPr id="967" name="Google Shape;967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6933" y="937"/>
                  </a:moveTo>
                  <a:cubicBezTo>
                    <a:pt x="27600" y="937"/>
                    <a:pt x="28332" y="1344"/>
                    <a:pt x="28512" y="1972"/>
                  </a:cubicBezTo>
                  <a:cubicBezTo>
                    <a:pt x="28929" y="3422"/>
                    <a:pt x="28929" y="4865"/>
                    <a:pt x="28356" y="6287"/>
                  </a:cubicBezTo>
                  <a:cubicBezTo>
                    <a:pt x="28195" y="6687"/>
                    <a:pt x="27805" y="6911"/>
                    <a:pt x="27493" y="6911"/>
                  </a:cubicBezTo>
                  <a:cubicBezTo>
                    <a:pt x="27441" y="6911"/>
                    <a:pt x="27391" y="6905"/>
                    <a:pt x="27345" y="6892"/>
                  </a:cubicBezTo>
                  <a:cubicBezTo>
                    <a:pt x="27162" y="6842"/>
                    <a:pt x="26986" y="6824"/>
                    <a:pt x="26812" y="6824"/>
                  </a:cubicBezTo>
                  <a:cubicBezTo>
                    <a:pt x="26420" y="6824"/>
                    <a:pt x="26046" y="6914"/>
                    <a:pt x="25657" y="6917"/>
                  </a:cubicBezTo>
                  <a:cubicBezTo>
                    <a:pt x="24414" y="6927"/>
                    <a:pt x="23173" y="6931"/>
                    <a:pt x="21935" y="7076"/>
                  </a:cubicBezTo>
                  <a:cubicBezTo>
                    <a:pt x="20406" y="7253"/>
                    <a:pt x="18878" y="7328"/>
                    <a:pt x="17368" y="7759"/>
                  </a:cubicBezTo>
                  <a:cubicBezTo>
                    <a:pt x="16587" y="7981"/>
                    <a:pt x="15743" y="8137"/>
                    <a:pt x="14949" y="8359"/>
                  </a:cubicBezTo>
                  <a:cubicBezTo>
                    <a:pt x="13312" y="8818"/>
                    <a:pt x="11727" y="9448"/>
                    <a:pt x="10160" y="10109"/>
                  </a:cubicBezTo>
                  <a:cubicBezTo>
                    <a:pt x="9817" y="10254"/>
                    <a:pt x="9708" y="10587"/>
                    <a:pt x="9586" y="10898"/>
                  </a:cubicBezTo>
                  <a:cubicBezTo>
                    <a:pt x="9533" y="11036"/>
                    <a:pt x="9554" y="11175"/>
                    <a:pt x="9734" y="11197"/>
                  </a:cubicBezTo>
                  <a:cubicBezTo>
                    <a:pt x="10258" y="11261"/>
                    <a:pt x="10489" y="11705"/>
                    <a:pt x="10823" y="12017"/>
                  </a:cubicBezTo>
                  <a:cubicBezTo>
                    <a:pt x="12001" y="13119"/>
                    <a:pt x="11938" y="13466"/>
                    <a:pt x="10470" y="13973"/>
                  </a:cubicBezTo>
                  <a:cubicBezTo>
                    <a:pt x="10395" y="14001"/>
                    <a:pt x="10324" y="14036"/>
                    <a:pt x="10257" y="14076"/>
                  </a:cubicBezTo>
                  <a:cubicBezTo>
                    <a:pt x="9417" y="14548"/>
                    <a:pt x="8432" y="14610"/>
                    <a:pt x="7541" y="14754"/>
                  </a:cubicBezTo>
                  <a:cubicBezTo>
                    <a:pt x="6693" y="14894"/>
                    <a:pt x="5823" y="14977"/>
                    <a:pt x="4945" y="14977"/>
                  </a:cubicBezTo>
                  <a:cubicBezTo>
                    <a:pt x="4381" y="14977"/>
                    <a:pt x="3814" y="14942"/>
                    <a:pt x="3247" y="14866"/>
                  </a:cubicBezTo>
                  <a:cubicBezTo>
                    <a:pt x="2827" y="14810"/>
                    <a:pt x="2360" y="14782"/>
                    <a:pt x="1917" y="14751"/>
                  </a:cubicBezTo>
                  <a:cubicBezTo>
                    <a:pt x="1500" y="14723"/>
                    <a:pt x="858" y="13785"/>
                    <a:pt x="1083" y="13653"/>
                  </a:cubicBezTo>
                  <a:cubicBezTo>
                    <a:pt x="1657" y="13317"/>
                    <a:pt x="1401" y="12802"/>
                    <a:pt x="1443" y="12374"/>
                  </a:cubicBezTo>
                  <a:cubicBezTo>
                    <a:pt x="1477" y="12020"/>
                    <a:pt x="1573" y="11688"/>
                    <a:pt x="1785" y="11460"/>
                  </a:cubicBezTo>
                  <a:cubicBezTo>
                    <a:pt x="1995" y="11231"/>
                    <a:pt x="2090" y="10957"/>
                    <a:pt x="2034" y="10741"/>
                  </a:cubicBezTo>
                  <a:cubicBezTo>
                    <a:pt x="1881" y="10134"/>
                    <a:pt x="2883" y="9851"/>
                    <a:pt x="2421" y="9199"/>
                  </a:cubicBezTo>
                  <a:cubicBezTo>
                    <a:pt x="2462" y="9174"/>
                    <a:pt x="2504" y="9151"/>
                    <a:pt x="2547" y="9132"/>
                  </a:cubicBezTo>
                  <a:cubicBezTo>
                    <a:pt x="3187" y="8899"/>
                    <a:pt x="3249" y="8207"/>
                    <a:pt x="3493" y="7735"/>
                  </a:cubicBezTo>
                  <a:cubicBezTo>
                    <a:pt x="3717" y="7301"/>
                    <a:pt x="4296" y="6891"/>
                    <a:pt x="4034" y="6242"/>
                  </a:cubicBezTo>
                  <a:cubicBezTo>
                    <a:pt x="4025" y="6220"/>
                    <a:pt x="4046" y="6052"/>
                    <a:pt x="4151" y="6052"/>
                  </a:cubicBezTo>
                  <a:cubicBezTo>
                    <a:pt x="4171" y="6052"/>
                    <a:pt x="4194" y="6057"/>
                    <a:pt x="4219" y="6071"/>
                  </a:cubicBezTo>
                  <a:cubicBezTo>
                    <a:pt x="4291" y="6108"/>
                    <a:pt x="4349" y="6124"/>
                    <a:pt x="4397" y="6124"/>
                  </a:cubicBezTo>
                  <a:cubicBezTo>
                    <a:pt x="4535" y="6124"/>
                    <a:pt x="4579" y="5990"/>
                    <a:pt x="4563" y="5841"/>
                  </a:cubicBezTo>
                  <a:cubicBezTo>
                    <a:pt x="4524" y="5488"/>
                    <a:pt x="4629" y="5275"/>
                    <a:pt x="4983" y="5225"/>
                  </a:cubicBezTo>
                  <a:cubicBezTo>
                    <a:pt x="5134" y="5109"/>
                    <a:pt x="5154" y="4788"/>
                    <a:pt x="5362" y="4788"/>
                  </a:cubicBezTo>
                  <a:cubicBezTo>
                    <a:pt x="5426" y="4788"/>
                    <a:pt x="5507" y="4818"/>
                    <a:pt x="5615" y="4893"/>
                  </a:cubicBezTo>
                  <a:cubicBezTo>
                    <a:pt x="6477" y="5497"/>
                    <a:pt x="6715" y="6469"/>
                    <a:pt x="6942" y="7365"/>
                  </a:cubicBezTo>
                  <a:cubicBezTo>
                    <a:pt x="7011" y="7641"/>
                    <a:pt x="7078" y="7735"/>
                    <a:pt x="7165" y="7735"/>
                  </a:cubicBezTo>
                  <a:cubicBezTo>
                    <a:pt x="7231" y="7735"/>
                    <a:pt x="7308" y="7683"/>
                    <a:pt x="7407" y="7616"/>
                  </a:cubicBezTo>
                  <a:cubicBezTo>
                    <a:pt x="8263" y="7040"/>
                    <a:pt x="9196" y="6583"/>
                    <a:pt x="10030" y="5993"/>
                  </a:cubicBezTo>
                  <a:cubicBezTo>
                    <a:pt x="11800" y="4743"/>
                    <a:pt x="13860" y="4126"/>
                    <a:pt x="15792" y="3234"/>
                  </a:cubicBezTo>
                  <a:cubicBezTo>
                    <a:pt x="16061" y="3108"/>
                    <a:pt x="16356" y="2863"/>
                    <a:pt x="16695" y="2863"/>
                  </a:cubicBezTo>
                  <a:cubicBezTo>
                    <a:pt x="16727" y="2863"/>
                    <a:pt x="16758" y="2865"/>
                    <a:pt x="16790" y="2870"/>
                  </a:cubicBezTo>
                  <a:cubicBezTo>
                    <a:pt x="16895" y="2884"/>
                    <a:pt x="16998" y="2891"/>
                    <a:pt x="17099" y="2891"/>
                  </a:cubicBezTo>
                  <a:cubicBezTo>
                    <a:pt x="17978" y="2891"/>
                    <a:pt x="18748" y="2382"/>
                    <a:pt x="19549" y="2159"/>
                  </a:cubicBezTo>
                  <a:cubicBezTo>
                    <a:pt x="20645" y="1855"/>
                    <a:pt x="21775" y="1743"/>
                    <a:pt x="22862" y="1420"/>
                  </a:cubicBezTo>
                  <a:cubicBezTo>
                    <a:pt x="24144" y="1039"/>
                    <a:pt x="25497" y="1028"/>
                    <a:pt x="26829" y="941"/>
                  </a:cubicBezTo>
                  <a:cubicBezTo>
                    <a:pt x="26863" y="938"/>
                    <a:pt x="26898" y="937"/>
                    <a:pt x="26933" y="937"/>
                  </a:cubicBezTo>
                  <a:close/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33"/>
          <p:cNvGrpSpPr/>
          <p:nvPr/>
        </p:nvGrpSpPr>
        <p:grpSpPr>
          <a:xfrm>
            <a:off x="988544" y="650641"/>
            <a:ext cx="997658" cy="927032"/>
            <a:chOff x="1625824" y="1453020"/>
            <a:chExt cx="997658" cy="927032"/>
          </a:xfrm>
        </p:grpSpPr>
        <p:grpSp>
          <p:nvGrpSpPr>
            <p:cNvPr id="970" name="Google Shape;970;p33"/>
            <p:cNvGrpSpPr/>
            <p:nvPr/>
          </p:nvGrpSpPr>
          <p:grpSpPr>
            <a:xfrm>
              <a:off x="1625824" y="1453020"/>
              <a:ext cx="997658" cy="927032"/>
              <a:chOff x="1535763" y="1453020"/>
              <a:chExt cx="997658" cy="927032"/>
            </a:xfrm>
          </p:grpSpPr>
          <p:sp>
            <p:nvSpPr>
              <p:cNvPr id="971" name="Google Shape;971;p33"/>
              <p:cNvSpPr/>
              <p:nvPr/>
            </p:nvSpPr>
            <p:spPr>
              <a:xfrm>
                <a:off x="1535763" y="1453020"/>
                <a:ext cx="997658" cy="927032"/>
              </a:xfrm>
              <a:custGeom>
                <a:avLst/>
                <a:gdLst/>
                <a:ahLst/>
                <a:cxnLst/>
                <a:rect l="l" t="t" r="r" b="b"/>
                <a:pathLst>
                  <a:path w="76012" h="70631" extrusionOk="0">
                    <a:moveTo>
                      <a:pt x="39031" y="2012"/>
                    </a:moveTo>
                    <a:cubicBezTo>
                      <a:pt x="39295" y="2012"/>
                      <a:pt x="39588" y="2238"/>
                      <a:pt x="39874" y="2298"/>
                    </a:cubicBezTo>
                    <a:cubicBezTo>
                      <a:pt x="41032" y="2544"/>
                      <a:pt x="42203" y="2631"/>
                      <a:pt x="43365" y="2805"/>
                    </a:cubicBezTo>
                    <a:cubicBezTo>
                      <a:pt x="44029" y="2903"/>
                      <a:pt x="44649" y="3409"/>
                      <a:pt x="45305" y="3409"/>
                    </a:cubicBezTo>
                    <a:cubicBezTo>
                      <a:pt x="45358" y="3409"/>
                      <a:pt x="45412" y="3405"/>
                      <a:pt x="45465" y="3398"/>
                    </a:cubicBezTo>
                    <a:cubicBezTo>
                      <a:pt x="45504" y="3393"/>
                      <a:pt x="45542" y="3390"/>
                      <a:pt x="45578" y="3390"/>
                    </a:cubicBezTo>
                    <a:cubicBezTo>
                      <a:pt x="46098" y="3390"/>
                      <a:pt x="46337" y="3898"/>
                      <a:pt x="46842" y="3898"/>
                    </a:cubicBezTo>
                    <a:cubicBezTo>
                      <a:pt x="46874" y="3898"/>
                      <a:pt x="46908" y="3896"/>
                      <a:pt x="46943" y="3891"/>
                    </a:cubicBezTo>
                    <a:cubicBezTo>
                      <a:pt x="47054" y="3877"/>
                      <a:pt x="47168" y="3869"/>
                      <a:pt x="47284" y="3869"/>
                    </a:cubicBezTo>
                    <a:cubicBezTo>
                      <a:pt x="47739" y="3869"/>
                      <a:pt x="48214" y="3991"/>
                      <a:pt x="48606" y="4324"/>
                    </a:cubicBezTo>
                    <a:cubicBezTo>
                      <a:pt x="49345" y="4952"/>
                      <a:pt x="50348" y="4943"/>
                      <a:pt x="51212" y="5240"/>
                    </a:cubicBezTo>
                    <a:cubicBezTo>
                      <a:pt x="51689" y="5406"/>
                      <a:pt x="52002" y="5761"/>
                      <a:pt x="52439" y="5878"/>
                    </a:cubicBezTo>
                    <a:cubicBezTo>
                      <a:pt x="52938" y="6013"/>
                      <a:pt x="53383" y="6195"/>
                      <a:pt x="53833" y="6469"/>
                    </a:cubicBezTo>
                    <a:cubicBezTo>
                      <a:pt x="54356" y="6788"/>
                      <a:pt x="54998" y="6850"/>
                      <a:pt x="55557" y="7191"/>
                    </a:cubicBezTo>
                    <a:cubicBezTo>
                      <a:pt x="56877" y="7995"/>
                      <a:pt x="58175" y="8835"/>
                      <a:pt x="59486" y="9647"/>
                    </a:cubicBezTo>
                    <a:cubicBezTo>
                      <a:pt x="61099" y="10646"/>
                      <a:pt x="62432" y="11979"/>
                      <a:pt x="64007" y="13024"/>
                    </a:cubicBezTo>
                    <a:cubicBezTo>
                      <a:pt x="65607" y="14087"/>
                      <a:pt x="66844" y="15642"/>
                      <a:pt x="68224" y="16991"/>
                    </a:cubicBezTo>
                    <a:cubicBezTo>
                      <a:pt x="69265" y="18007"/>
                      <a:pt x="70111" y="19250"/>
                      <a:pt x="70991" y="20438"/>
                    </a:cubicBezTo>
                    <a:cubicBezTo>
                      <a:pt x="72510" y="22487"/>
                      <a:pt x="73494" y="24775"/>
                      <a:pt x="74324" y="27154"/>
                    </a:cubicBezTo>
                    <a:cubicBezTo>
                      <a:pt x="74381" y="27322"/>
                      <a:pt x="74405" y="27501"/>
                      <a:pt x="74218" y="27501"/>
                    </a:cubicBezTo>
                    <a:cubicBezTo>
                      <a:pt x="74208" y="27501"/>
                      <a:pt x="74198" y="27500"/>
                      <a:pt x="74187" y="27499"/>
                    </a:cubicBezTo>
                    <a:cubicBezTo>
                      <a:pt x="74115" y="27492"/>
                      <a:pt x="74043" y="27489"/>
                      <a:pt x="73972" y="27489"/>
                    </a:cubicBezTo>
                    <a:cubicBezTo>
                      <a:pt x="73258" y="27489"/>
                      <a:pt x="72573" y="27799"/>
                      <a:pt x="71665" y="27799"/>
                    </a:cubicBezTo>
                    <a:cubicBezTo>
                      <a:pt x="71629" y="27799"/>
                      <a:pt x="71592" y="27799"/>
                      <a:pt x="71555" y="27798"/>
                    </a:cubicBezTo>
                    <a:cubicBezTo>
                      <a:pt x="71390" y="27838"/>
                      <a:pt x="71203" y="27847"/>
                      <a:pt x="71001" y="27847"/>
                    </a:cubicBezTo>
                    <a:cubicBezTo>
                      <a:pt x="70823" y="27847"/>
                      <a:pt x="70633" y="27840"/>
                      <a:pt x="70436" y="27840"/>
                    </a:cubicBezTo>
                    <a:cubicBezTo>
                      <a:pt x="70075" y="27840"/>
                      <a:pt x="69688" y="27864"/>
                      <a:pt x="69304" y="28003"/>
                    </a:cubicBezTo>
                    <a:cubicBezTo>
                      <a:pt x="69114" y="28072"/>
                      <a:pt x="68883" y="28098"/>
                      <a:pt x="68652" y="28098"/>
                    </a:cubicBezTo>
                    <a:cubicBezTo>
                      <a:pt x="68447" y="28098"/>
                      <a:pt x="68243" y="28078"/>
                      <a:pt x="68072" y="28048"/>
                    </a:cubicBezTo>
                    <a:cubicBezTo>
                      <a:pt x="67958" y="28029"/>
                      <a:pt x="67846" y="28021"/>
                      <a:pt x="67735" y="28021"/>
                    </a:cubicBezTo>
                    <a:cubicBezTo>
                      <a:pt x="67112" y="28021"/>
                      <a:pt x="66526" y="28280"/>
                      <a:pt x="65909" y="28280"/>
                    </a:cubicBezTo>
                    <a:cubicBezTo>
                      <a:pt x="65780" y="28280"/>
                      <a:pt x="65650" y="28268"/>
                      <a:pt x="65519" y="28241"/>
                    </a:cubicBezTo>
                    <a:cubicBezTo>
                      <a:pt x="65491" y="28235"/>
                      <a:pt x="65460" y="28233"/>
                      <a:pt x="65427" y="28233"/>
                    </a:cubicBezTo>
                    <a:cubicBezTo>
                      <a:pt x="65199" y="28233"/>
                      <a:pt x="64851" y="28363"/>
                      <a:pt x="64671" y="28601"/>
                    </a:cubicBezTo>
                    <a:cubicBezTo>
                      <a:pt x="64532" y="28784"/>
                      <a:pt x="64290" y="28868"/>
                      <a:pt x="64501" y="29277"/>
                    </a:cubicBezTo>
                    <a:cubicBezTo>
                      <a:pt x="64755" y="29764"/>
                      <a:pt x="64456" y="30481"/>
                      <a:pt x="65015" y="30925"/>
                    </a:cubicBezTo>
                    <a:cubicBezTo>
                      <a:pt x="64526" y="31790"/>
                      <a:pt x="65321" y="32561"/>
                      <a:pt x="65197" y="33432"/>
                    </a:cubicBezTo>
                    <a:cubicBezTo>
                      <a:pt x="65130" y="33891"/>
                      <a:pt x="65387" y="34420"/>
                      <a:pt x="65464" y="34930"/>
                    </a:cubicBezTo>
                    <a:cubicBezTo>
                      <a:pt x="65648" y="36123"/>
                      <a:pt x="65576" y="37328"/>
                      <a:pt x="65639" y="38519"/>
                    </a:cubicBezTo>
                    <a:cubicBezTo>
                      <a:pt x="65695" y="39619"/>
                      <a:pt x="65326" y="40742"/>
                      <a:pt x="65124" y="41851"/>
                    </a:cubicBezTo>
                    <a:cubicBezTo>
                      <a:pt x="64861" y="43286"/>
                      <a:pt x="64680" y="44746"/>
                      <a:pt x="64273" y="46139"/>
                    </a:cubicBezTo>
                    <a:cubicBezTo>
                      <a:pt x="63929" y="47307"/>
                      <a:pt x="63898" y="48562"/>
                      <a:pt x="63302" y="49657"/>
                    </a:cubicBezTo>
                    <a:cubicBezTo>
                      <a:pt x="63251" y="49751"/>
                      <a:pt x="63263" y="49894"/>
                      <a:pt x="63195" y="49956"/>
                    </a:cubicBezTo>
                    <a:cubicBezTo>
                      <a:pt x="62428" y="50642"/>
                      <a:pt x="62302" y="51636"/>
                      <a:pt x="61922" y="52512"/>
                    </a:cubicBezTo>
                    <a:cubicBezTo>
                      <a:pt x="61435" y="53632"/>
                      <a:pt x="60852" y="54713"/>
                      <a:pt x="60085" y="55667"/>
                    </a:cubicBezTo>
                    <a:cubicBezTo>
                      <a:pt x="59881" y="55919"/>
                      <a:pt x="59915" y="56199"/>
                      <a:pt x="59760" y="56449"/>
                    </a:cubicBezTo>
                    <a:cubicBezTo>
                      <a:pt x="59212" y="57331"/>
                      <a:pt x="58380" y="58023"/>
                      <a:pt x="58002" y="59007"/>
                    </a:cubicBezTo>
                    <a:cubicBezTo>
                      <a:pt x="57947" y="59148"/>
                      <a:pt x="57866" y="59183"/>
                      <a:pt x="57777" y="59183"/>
                    </a:cubicBezTo>
                    <a:cubicBezTo>
                      <a:pt x="57692" y="59183"/>
                      <a:pt x="57599" y="59151"/>
                      <a:pt x="57515" y="59151"/>
                    </a:cubicBezTo>
                    <a:cubicBezTo>
                      <a:pt x="57437" y="59151"/>
                      <a:pt x="57366" y="59180"/>
                      <a:pt x="57316" y="59290"/>
                    </a:cubicBezTo>
                    <a:cubicBezTo>
                      <a:pt x="56977" y="60036"/>
                      <a:pt x="56403" y="60576"/>
                      <a:pt x="55655" y="60923"/>
                    </a:cubicBezTo>
                    <a:cubicBezTo>
                      <a:pt x="55631" y="60932"/>
                      <a:pt x="55595" y="60967"/>
                      <a:pt x="55600" y="60976"/>
                    </a:cubicBezTo>
                    <a:cubicBezTo>
                      <a:pt x="56020" y="62014"/>
                      <a:pt x="55060" y="61634"/>
                      <a:pt x="54693" y="61861"/>
                    </a:cubicBezTo>
                    <a:cubicBezTo>
                      <a:pt x="54603" y="61917"/>
                      <a:pt x="54454" y="61958"/>
                      <a:pt x="54432" y="62034"/>
                    </a:cubicBezTo>
                    <a:cubicBezTo>
                      <a:pt x="54087" y="63191"/>
                      <a:pt x="52719" y="63162"/>
                      <a:pt x="52125" y="64042"/>
                    </a:cubicBezTo>
                    <a:cubicBezTo>
                      <a:pt x="51565" y="64871"/>
                      <a:pt x="50583" y="65308"/>
                      <a:pt x="49762" y="65563"/>
                    </a:cubicBezTo>
                    <a:cubicBezTo>
                      <a:pt x="48925" y="65823"/>
                      <a:pt x="48286" y="66396"/>
                      <a:pt x="47404" y="66613"/>
                    </a:cubicBezTo>
                    <a:cubicBezTo>
                      <a:pt x="45955" y="66971"/>
                      <a:pt x="44572" y="67677"/>
                      <a:pt x="43115" y="68096"/>
                    </a:cubicBezTo>
                    <a:cubicBezTo>
                      <a:pt x="41770" y="68483"/>
                      <a:pt x="40481" y="69103"/>
                      <a:pt x="39036" y="69103"/>
                    </a:cubicBezTo>
                    <a:cubicBezTo>
                      <a:pt x="38989" y="69103"/>
                      <a:pt x="38943" y="69102"/>
                      <a:pt x="38896" y="69101"/>
                    </a:cubicBezTo>
                    <a:cubicBezTo>
                      <a:pt x="38715" y="69096"/>
                      <a:pt x="38535" y="69094"/>
                      <a:pt x="38355" y="69094"/>
                    </a:cubicBezTo>
                    <a:cubicBezTo>
                      <a:pt x="37128" y="69094"/>
                      <a:pt x="35904" y="69194"/>
                      <a:pt x="34672" y="69194"/>
                    </a:cubicBezTo>
                    <a:cubicBezTo>
                      <a:pt x="34502" y="69194"/>
                      <a:pt x="34332" y="69192"/>
                      <a:pt x="34162" y="69188"/>
                    </a:cubicBezTo>
                    <a:cubicBezTo>
                      <a:pt x="32586" y="69148"/>
                      <a:pt x="31051" y="68987"/>
                      <a:pt x="29503" y="68751"/>
                    </a:cubicBezTo>
                    <a:cubicBezTo>
                      <a:pt x="27997" y="68521"/>
                      <a:pt x="26605" y="67884"/>
                      <a:pt x="25140" y="67581"/>
                    </a:cubicBezTo>
                    <a:cubicBezTo>
                      <a:pt x="23232" y="67186"/>
                      <a:pt x="21627" y="66114"/>
                      <a:pt x="19815" y="65539"/>
                    </a:cubicBezTo>
                    <a:cubicBezTo>
                      <a:pt x="19308" y="65378"/>
                      <a:pt x="18906" y="65017"/>
                      <a:pt x="18499" y="64745"/>
                    </a:cubicBezTo>
                    <a:cubicBezTo>
                      <a:pt x="16887" y="63670"/>
                      <a:pt x="15202" y="62720"/>
                      <a:pt x="13801" y="61295"/>
                    </a:cubicBezTo>
                    <a:cubicBezTo>
                      <a:pt x="12743" y="60218"/>
                      <a:pt x="11562" y="59209"/>
                      <a:pt x="10546" y="58098"/>
                    </a:cubicBezTo>
                    <a:cubicBezTo>
                      <a:pt x="9591" y="57054"/>
                      <a:pt x="8521" y="56113"/>
                      <a:pt x="7712" y="54875"/>
                    </a:cubicBezTo>
                    <a:cubicBezTo>
                      <a:pt x="6741" y="53391"/>
                      <a:pt x="5915" y="51852"/>
                      <a:pt x="5173" y="50267"/>
                    </a:cubicBezTo>
                    <a:cubicBezTo>
                      <a:pt x="4917" y="49721"/>
                      <a:pt x="4739" y="49046"/>
                      <a:pt x="4501" y="48505"/>
                    </a:cubicBezTo>
                    <a:cubicBezTo>
                      <a:pt x="4174" y="47758"/>
                      <a:pt x="3936" y="46982"/>
                      <a:pt x="3726" y="46224"/>
                    </a:cubicBezTo>
                    <a:cubicBezTo>
                      <a:pt x="3243" y="44490"/>
                      <a:pt x="2837" y="42727"/>
                      <a:pt x="2720" y="40913"/>
                    </a:cubicBezTo>
                    <a:cubicBezTo>
                      <a:pt x="2687" y="40423"/>
                      <a:pt x="2524" y="39955"/>
                      <a:pt x="2389" y="39480"/>
                    </a:cubicBezTo>
                    <a:cubicBezTo>
                      <a:pt x="2120" y="38528"/>
                      <a:pt x="1905" y="37516"/>
                      <a:pt x="2200" y="36487"/>
                    </a:cubicBezTo>
                    <a:cubicBezTo>
                      <a:pt x="2266" y="36260"/>
                      <a:pt x="2174" y="35893"/>
                      <a:pt x="2101" y="35693"/>
                    </a:cubicBezTo>
                    <a:cubicBezTo>
                      <a:pt x="1878" y="35086"/>
                      <a:pt x="2140" y="34478"/>
                      <a:pt x="1964" y="33896"/>
                    </a:cubicBezTo>
                    <a:cubicBezTo>
                      <a:pt x="1883" y="33627"/>
                      <a:pt x="1888" y="33403"/>
                      <a:pt x="2098" y="33171"/>
                    </a:cubicBezTo>
                    <a:cubicBezTo>
                      <a:pt x="2235" y="33020"/>
                      <a:pt x="2359" y="32773"/>
                      <a:pt x="2261" y="32574"/>
                    </a:cubicBezTo>
                    <a:cubicBezTo>
                      <a:pt x="1900" y="31838"/>
                      <a:pt x="2157" y="31130"/>
                      <a:pt x="2250" y="30391"/>
                    </a:cubicBezTo>
                    <a:cubicBezTo>
                      <a:pt x="2479" y="28594"/>
                      <a:pt x="3092" y="26891"/>
                      <a:pt x="3403" y="25119"/>
                    </a:cubicBezTo>
                    <a:cubicBezTo>
                      <a:pt x="3481" y="24685"/>
                      <a:pt x="3817" y="24449"/>
                      <a:pt x="3982" y="24089"/>
                    </a:cubicBezTo>
                    <a:cubicBezTo>
                      <a:pt x="4201" y="23612"/>
                      <a:pt x="3596" y="23066"/>
                      <a:pt x="4276" y="22549"/>
                    </a:cubicBezTo>
                    <a:cubicBezTo>
                      <a:pt x="4679" y="22244"/>
                      <a:pt x="4682" y="21439"/>
                      <a:pt x="4912" y="20877"/>
                    </a:cubicBezTo>
                    <a:cubicBezTo>
                      <a:pt x="5357" y="19799"/>
                      <a:pt x="5775" y="18701"/>
                      <a:pt x="6318" y="17671"/>
                    </a:cubicBezTo>
                    <a:cubicBezTo>
                      <a:pt x="6901" y="16560"/>
                      <a:pt x="7555" y="15491"/>
                      <a:pt x="8342" y="14488"/>
                    </a:cubicBezTo>
                    <a:cubicBezTo>
                      <a:pt x="9037" y="13603"/>
                      <a:pt x="9723" y="12715"/>
                      <a:pt x="10459" y="11861"/>
                    </a:cubicBezTo>
                    <a:cubicBezTo>
                      <a:pt x="10862" y="11392"/>
                      <a:pt x="11351" y="11025"/>
                      <a:pt x="11775" y="10585"/>
                    </a:cubicBezTo>
                    <a:cubicBezTo>
                      <a:pt x="13558" y="8728"/>
                      <a:pt x="15756" y="7390"/>
                      <a:pt x="17948" y="6086"/>
                    </a:cubicBezTo>
                    <a:cubicBezTo>
                      <a:pt x="19270" y="5301"/>
                      <a:pt x="20701" y="4705"/>
                      <a:pt x="22137" y="4117"/>
                    </a:cubicBezTo>
                    <a:cubicBezTo>
                      <a:pt x="23116" y="3717"/>
                      <a:pt x="24141" y="3387"/>
                      <a:pt x="25121" y="3129"/>
                    </a:cubicBezTo>
                    <a:cubicBezTo>
                      <a:pt x="26355" y="2804"/>
                      <a:pt x="27686" y="2665"/>
                      <a:pt x="28982" y="2491"/>
                    </a:cubicBezTo>
                    <a:cubicBezTo>
                      <a:pt x="30214" y="2325"/>
                      <a:pt x="31452" y="2091"/>
                      <a:pt x="32684" y="2042"/>
                    </a:cubicBezTo>
                    <a:cubicBezTo>
                      <a:pt x="33123" y="2024"/>
                      <a:pt x="33565" y="2016"/>
                      <a:pt x="34009" y="2016"/>
                    </a:cubicBezTo>
                    <a:cubicBezTo>
                      <a:pt x="34685" y="2016"/>
                      <a:pt x="35365" y="2035"/>
                      <a:pt x="36043" y="2067"/>
                    </a:cubicBezTo>
                    <a:cubicBezTo>
                      <a:pt x="36632" y="2094"/>
                      <a:pt x="37229" y="2241"/>
                      <a:pt x="37830" y="2241"/>
                    </a:cubicBezTo>
                    <a:cubicBezTo>
                      <a:pt x="38176" y="2241"/>
                      <a:pt x="38524" y="2192"/>
                      <a:pt x="38873" y="2043"/>
                    </a:cubicBezTo>
                    <a:cubicBezTo>
                      <a:pt x="38924" y="2021"/>
                      <a:pt x="38977" y="2012"/>
                      <a:pt x="39031" y="2012"/>
                    </a:cubicBezTo>
                    <a:close/>
                    <a:moveTo>
                      <a:pt x="33221" y="0"/>
                    </a:moveTo>
                    <a:cubicBezTo>
                      <a:pt x="33034" y="0"/>
                      <a:pt x="32834" y="33"/>
                      <a:pt x="32655" y="57"/>
                    </a:cubicBezTo>
                    <a:cubicBezTo>
                      <a:pt x="30838" y="290"/>
                      <a:pt x="29021" y="528"/>
                      <a:pt x="27209" y="792"/>
                    </a:cubicBezTo>
                    <a:cubicBezTo>
                      <a:pt x="25838" y="993"/>
                      <a:pt x="24483" y="1198"/>
                      <a:pt x="23148" y="1656"/>
                    </a:cubicBezTo>
                    <a:cubicBezTo>
                      <a:pt x="22333" y="1934"/>
                      <a:pt x="21509" y="2205"/>
                      <a:pt x="20737" y="2571"/>
                    </a:cubicBezTo>
                    <a:cubicBezTo>
                      <a:pt x="20096" y="2874"/>
                      <a:pt x="19337" y="2952"/>
                      <a:pt x="18808" y="3454"/>
                    </a:cubicBezTo>
                    <a:cubicBezTo>
                      <a:pt x="18338" y="3901"/>
                      <a:pt x="17648" y="4212"/>
                      <a:pt x="17189" y="4243"/>
                    </a:cubicBezTo>
                    <a:cubicBezTo>
                      <a:pt x="16627" y="4281"/>
                      <a:pt x="16435" y="4958"/>
                      <a:pt x="15964" y="4958"/>
                    </a:cubicBezTo>
                    <a:cubicBezTo>
                      <a:pt x="15883" y="4958"/>
                      <a:pt x="15793" y="4938"/>
                      <a:pt x="15691" y="4890"/>
                    </a:cubicBezTo>
                    <a:cubicBezTo>
                      <a:pt x="15689" y="5924"/>
                      <a:pt x="14300" y="5200"/>
                      <a:pt x="14101" y="6134"/>
                    </a:cubicBezTo>
                    <a:cubicBezTo>
                      <a:pt x="14060" y="6323"/>
                      <a:pt x="13362" y="6624"/>
                      <a:pt x="12973" y="6870"/>
                    </a:cubicBezTo>
                    <a:cubicBezTo>
                      <a:pt x="11999" y="7488"/>
                      <a:pt x="11256" y="8417"/>
                      <a:pt x="10246" y="8998"/>
                    </a:cubicBezTo>
                    <a:cubicBezTo>
                      <a:pt x="10103" y="9081"/>
                      <a:pt x="10070" y="9180"/>
                      <a:pt x="10117" y="9327"/>
                    </a:cubicBezTo>
                    <a:cubicBezTo>
                      <a:pt x="10173" y="9500"/>
                      <a:pt x="10141" y="9611"/>
                      <a:pt x="9978" y="9611"/>
                    </a:cubicBezTo>
                    <a:cubicBezTo>
                      <a:pt x="9954" y="9611"/>
                      <a:pt x="9927" y="9608"/>
                      <a:pt x="9898" y="9603"/>
                    </a:cubicBezTo>
                    <a:cubicBezTo>
                      <a:pt x="9856" y="9596"/>
                      <a:pt x="9816" y="9593"/>
                      <a:pt x="9780" y="9593"/>
                    </a:cubicBezTo>
                    <a:cubicBezTo>
                      <a:pt x="9420" y="9593"/>
                      <a:pt x="9302" y="9913"/>
                      <a:pt x="9146" y="10176"/>
                    </a:cubicBezTo>
                    <a:cubicBezTo>
                      <a:pt x="9011" y="10406"/>
                      <a:pt x="8885" y="10625"/>
                      <a:pt x="8634" y="10772"/>
                    </a:cubicBezTo>
                    <a:cubicBezTo>
                      <a:pt x="8228" y="11007"/>
                      <a:pt x="7528" y="11092"/>
                      <a:pt x="7975" y="11861"/>
                    </a:cubicBezTo>
                    <a:cubicBezTo>
                      <a:pt x="7994" y="11892"/>
                      <a:pt x="7927" y="12013"/>
                      <a:pt x="7874" y="12038"/>
                    </a:cubicBezTo>
                    <a:cubicBezTo>
                      <a:pt x="7208" y="12355"/>
                      <a:pt x="6909" y="13066"/>
                      <a:pt x="6444" y="13477"/>
                    </a:cubicBezTo>
                    <a:cubicBezTo>
                      <a:pt x="5725" y="14112"/>
                      <a:pt x="5525" y="14980"/>
                      <a:pt x="4937" y="15647"/>
                    </a:cubicBezTo>
                    <a:cubicBezTo>
                      <a:pt x="4056" y="16649"/>
                      <a:pt x="4178" y="18197"/>
                      <a:pt x="3306" y="19275"/>
                    </a:cubicBezTo>
                    <a:cubicBezTo>
                      <a:pt x="2837" y="19856"/>
                      <a:pt x="2793" y="20633"/>
                      <a:pt x="2463" y="21289"/>
                    </a:cubicBezTo>
                    <a:cubicBezTo>
                      <a:pt x="1927" y="22359"/>
                      <a:pt x="1770" y="23568"/>
                      <a:pt x="1483" y="24710"/>
                    </a:cubicBezTo>
                    <a:cubicBezTo>
                      <a:pt x="1340" y="25281"/>
                      <a:pt x="1239" y="25996"/>
                      <a:pt x="1076" y="26555"/>
                    </a:cubicBezTo>
                    <a:cubicBezTo>
                      <a:pt x="774" y="27568"/>
                      <a:pt x="544" y="28602"/>
                      <a:pt x="387" y="29649"/>
                    </a:cubicBezTo>
                    <a:cubicBezTo>
                      <a:pt x="242" y="30621"/>
                      <a:pt x="131" y="31614"/>
                      <a:pt x="163" y="32592"/>
                    </a:cubicBezTo>
                    <a:cubicBezTo>
                      <a:pt x="178" y="33034"/>
                      <a:pt x="1" y="33462"/>
                      <a:pt x="119" y="33893"/>
                    </a:cubicBezTo>
                    <a:cubicBezTo>
                      <a:pt x="478" y="35206"/>
                      <a:pt x="133" y="36559"/>
                      <a:pt x="391" y="37897"/>
                    </a:cubicBezTo>
                    <a:cubicBezTo>
                      <a:pt x="620" y="39078"/>
                      <a:pt x="550" y="40316"/>
                      <a:pt x="611" y="41529"/>
                    </a:cubicBezTo>
                    <a:cubicBezTo>
                      <a:pt x="665" y="42660"/>
                      <a:pt x="1087" y="43721"/>
                      <a:pt x="1251" y="44821"/>
                    </a:cubicBezTo>
                    <a:cubicBezTo>
                      <a:pt x="1407" y="45852"/>
                      <a:pt x="1619" y="46887"/>
                      <a:pt x="2011" y="47808"/>
                    </a:cubicBezTo>
                    <a:cubicBezTo>
                      <a:pt x="2771" y="49597"/>
                      <a:pt x="3408" y="51468"/>
                      <a:pt x="4557" y="53064"/>
                    </a:cubicBezTo>
                    <a:cubicBezTo>
                      <a:pt x="4923" y="53571"/>
                      <a:pt x="5195" y="54127"/>
                      <a:pt x="5573" y="54629"/>
                    </a:cubicBezTo>
                    <a:cubicBezTo>
                      <a:pt x="6253" y="55527"/>
                      <a:pt x="7014" y="56381"/>
                      <a:pt x="7636" y="57292"/>
                    </a:cubicBezTo>
                    <a:cubicBezTo>
                      <a:pt x="8877" y="59114"/>
                      <a:pt x="10484" y="60537"/>
                      <a:pt x="12026" y="62052"/>
                    </a:cubicBezTo>
                    <a:cubicBezTo>
                      <a:pt x="12110" y="62134"/>
                      <a:pt x="12206" y="62146"/>
                      <a:pt x="12301" y="62146"/>
                    </a:cubicBezTo>
                    <a:cubicBezTo>
                      <a:pt x="12339" y="62146"/>
                      <a:pt x="12378" y="62144"/>
                      <a:pt x="12416" y="62144"/>
                    </a:cubicBezTo>
                    <a:cubicBezTo>
                      <a:pt x="12531" y="62144"/>
                      <a:pt x="12635" y="62163"/>
                      <a:pt x="12699" y="62318"/>
                    </a:cubicBezTo>
                    <a:cubicBezTo>
                      <a:pt x="13070" y="63214"/>
                      <a:pt x="13882" y="63644"/>
                      <a:pt x="14645" y="64123"/>
                    </a:cubicBezTo>
                    <a:cubicBezTo>
                      <a:pt x="15692" y="64779"/>
                      <a:pt x="16745" y="65428"/>
                      <a:pt x="17788" y="66095"/>
                    </a:cubicBezTo>
                    <a:cubicBezTo>
                      <a:pt x="18502" y="66551"/>
                      <a:pt x="19222" y="66982"/>
                      <a:pt x="20037" y="67239"/>
                    </a:cubicBezTo>
                    <a:cubicBezTo>
                      <a:pt x="20406" y="67354"/>
                      <a:pt x="20465" y="67830"/>
                      <a:pt x="20851" y="67956"/>
                    </a:cubicBezTo>
                    <a:cubicBezTo>
                      <a:pt x="22377" y="68457"/>
                      <a:pt x="23922" y="68902"/>
                      <a:pt x="25446" y="69415"/>
                    </a:cubicBezTo>
                    <a:cubicBezTo>
                      <a:pt x="26876" y="69896"/>
                      <a:pt x="28388" y="70157"/>
                      <a:pt x="29898" y="70350"/>
                    </a:cubicBezTo>
                    <a:cubicBezTo>
                      <a:pt x="30312" y="70403"/>
                      <a:pt x="30726" y="70446"/>
                      <a:pt x="31140" y="70479"/>
                    </a:cubicBezTo>
                    <a:cubicBezTo>
                      <a:pt x="31346" y="70495"/>
                      <a:pt x="31552" y="70501"/>
                      <a:pt x="31758" y="70501"/>
                    </a:cubicBezTo>
                    <a:cubicBezTo>
                      <a:pt x="32309" y="70501"/>
                      <a:pt x="32859" y="70459"/>
                      <a:pt x="33411" y="70459"/>
                    </a:cubicBezTo>
                    <a:cubicBezTo>
                      <a:pt x="33758" y="70459"/>
                      <a:pt x="34105" y="70476"/>
                      <a:pt x="34453" y="70530"/>
                    </a:cubicBezTo>
                    <a:cubicBezTo>
                      <a:pt x="34924" y="70604"/>
                      <a:pt x="35406" y="70631"/>
                      <a:pt x="35888" y="70631"/>
                    </a:cubicBezTo>
                    <a:cubicBezTo>
                      <a:pt x="36229" y="70631"/>
                      <a:pt x="36569" y="70618"/>
                      <a:pt x="36906" y="70599"/>
                    </a:cubicBezTo>
                    <a:cubicBezTo>
                      <a:pt x="37826" y="70548"/>
                      <a:pt x="38739" y="70389"/>
                      <a:pt x="39489" y="70297"/>
                    </a:cubicBezTo>
                    <a:cubicBezTo>
                      <a:pt x="39636" y="70326"/>
                      <a:pt x="39776" y="70339"/>
                      <a:pt x="39911" y="70339"/>
                    </a:cubicBezTo>
                    <a:cubicBezTo>
                      <a:pt x="40662" y="70339"/>
                      <a:pt x="41243" y="69952"/>
                      <a:pt x="41873" y="69933"/>
                    </a:cubicBezTo>
                    <a:cubicBezTo>
                      <a:pt x="43042" y="69899"/>
                      <a:pt x="44079" y="69407"/>
                      <a:pt x="45181" y="69148"/>
                    </a:cubicBezTo>
                    <a:cubicBezTo>
                      <a:pt x="46375" y="68864"/>
                      <a:pt x="47486" y="68334"/>
                      <a:pt x="48629" y="67903"/>
                    </a:cubicBezTo>
                    <a:cubicBezTo>
                      <a:pt x="49953" y="67402"/>
                      <a:pt x="51167" y="66707"/>
                      <a:pt x="52400" y="66067"/>
                    </a:cubicBezTo>
                    <a:cubicBezTo>
                      <a:pt x="53372" y="65563"/>
                      <a:pt x="54186" y="64736"/>
                      <a:pt x="55151" y="64162"/>
                    </a:cubicBezTo>
                    <a:cubicBezTo>
                      <a:pt x="55286" y="64082"/>
                      <a:pt x="55403" y="63966"/>
                      <a:pt x="55513" y="63851"/>
                    </a:cubicBezTo>
                    <a:cubicBezTo>
                      <a:pt x="56045" y="63302"/>
                      <a:pt x="56485" y="62598"/>
                      <a:pt x="57120" y="62225"/>
                    </a:cubicBezTo>
                    <a:cubicBezTo>
                      <a:pt x="58234" y="61572"/>
                      <a:pt x="58791" y="60436"/>
                      <a:pt x="59701" y="59615"/>
                    </a:cubicBezTo>
                    <a:cubicBezTo>
                      <a:pt x="60780" y="58638"/>
                      <a:pt x="61389" y="57284"/>
                      <a:pt x="62193" y="56085"/>
                    </a:cubicBezTo>
                    <a:cubicBezTo>
                      <a:pt x="63406" y="54279"/>
                      <a:pt x="64318" y="52288"/>
                      <a:pt x="64893" y="50191"/>
                    </a:cubicBezTo>
                    <a:cubicBezTo>
                      <a:pt x="65422" y="48268"/>
                      <a:pt x="65822" y="46311"/>
                      <a:pt x="66379" y="44398"/>
                    </a:cubicBezTo>
                    <a:cubicBezTo>
                      <a:pt x="66967" y="42380"/>
                      <a:pt x="67165" y="40302"/>
                      <a:pt x="67326" y="38238"/>
                    </a:cubicBezTo>
                    <a:cubicBezTo>
                      <a:pt x="67477" y="36321"/>
                      <a:pt x="67217" y="34389"/>
                      <a:pt x="66780" y="32497"/>
                    </a:cubicBezTo>
                    <a:cubicBezTo>
                      <a:pt x="66611" y="31763"/>
                      <a:pt x="66510" y="31012"/>
                      <a:pt x="66379" y="30268"/>
                    </a:cubicBezTo>
                    <a:cubicBezTo>
                      <a:pt x="66325" y="29965"/>
                      <a:pt x="66380" y="29758"/>
                      <a:pt x="66750" y="29758"/>
                    </a:cubicBezTo>
                    <a:cubicBezTo>
                      <a:pt x="66755" y="29758"/>
                      <a:pt x="66761" y="29758"/>
                      <a:pt x="66766" y="29758"/>
                    </a:cubicBezTo>
                    <a:cubicBezTo>
                      <a:pt x="66804" y="29758"/>
                      <a:pt x="66842" y="29759"/>
                      <a:pt x="66880" y="29759"/>
                    </a:cubicBezTo>
                    <a:cubicBezTo>
                      <a:pt x="67853" y="29759"/>
                      <a:pt x="68826" y="29590"/>
                      <a:pt x="69781" y="29503"/>
                    </a:cubicBezTo>
                    <a:cubicBezTo>
                      <a:pt x="71534" y="29343"/>
                      <a:pt x="73316" y="29212"/>
                      <a:pt x="75059" y="28860"/>
                    </a:cubicBezTo>
                    <a:cubicBezTo>
                      <a:pt x="75836" y="28705"/>
                      <a:pt x="76011" y="28261"/>
                      <a:pt x="75907" y="27616"/>
                    </a:cubicBezTo>
                    <a:cubicBezTo>
                      <a:pt x="75775" y="26780"/>
                      <a:pt x="75521" y="25926"/>
                      <a:pt x="75167" y="25205"/>
                    </a:cubicBezTo>
                    <a:cubicBezTo>
                      <a:pt x="74173" y="23173"/>
                      <a:pt x="73373" y="21045"/>
                      <a:pt x="71914" y="19228"/>
                    </a:cubicBezTo>
                    <a:cubicBezTo>
                      <a:pt x="70831" y="17878"/>
                      <a:pt x="69829" y="16454"/>
                      <a:pt x="68698" y="15134"/>
                    </a:cubicBezTo>
                    <a:cubicBezTo>
                      <a:pt x="67748" y="14026"/>
                      <a:pt x="66628" y="13079"/>
                      <a:pt x="65598" y="12055"/>
                    </a:cubicBezTo>
                    <a:cubicBezTo>
                      <a:pt x="64542" y="11007"/>
                      <a:pt x="63294" y="10098"/>
                      <a:pt x="62022" y="9252"/>
                    </a:cubicBezTo>
                    <a:cubicBezTo>
                      <a:pt x="60116" y="7986"/>
                      <a:pt x="58296" y="6584"/>
                      <a:pt x="56230" y="5579"/>
                    </a:cubicBezTo>
                    <a:cubicBezTo>
                      <a:pt x="54869" y="4916"/>
                      <a:pt x="53531" y="4209"/>
                      <a:pt x="52105" y="3675"/>
                    </a:cubicBezTo>
                    <a:cubicBezTo>
                      <a:pt x="51521" y="3456"/>
                      <a:pt x="50927" y="3295"/>
                      <a:pt x="50341" y="3101"/>
                    </a:cubicBezTo>
                    <a:cubicBezTo>
                      <a:pt x="49757" y="2908"/>
                      <a:pt x="49235" y="2591"/>
                      <a:pt x="48615" y="2441"/>
                    </a:cubicBezTo>
                    <a:cubicBezTo>
                      <a:pt x="47914" y="2272"/>
                      <a:pt x="47147" y="2322"/>
                      <a:pt x="46500" y="1855"/>
                    </a:cubicBezTo>
                    <a:cubicBezTo>
                      <a:pt x="46025" y="1511"/>
                      <a:pt x="45377" y="1580"/>
                      <a:pt x="44821" y="1281"/>
                    </a:cubicBezTo>
                    <a:cubicBezTo>
                      <a:pt x="44670" y="1199"/>
                      <a:pt x="44457" y="1186"/>
                      <a:pt x="44222" y="1186"/>
                    </a:cubicBezTo>
                    <a:cubicBezTo>
                      <a:pt x="44113" y="1186"/>
                      <a:pt x="43999" y="1189"/>
                      <a:pt x="43884" y="1189"/>
                    </a:cubicBezTo>
                    <a:cubicBezTo>
                      <a:pt x="43698" y="1189"/>
                      <a:pt x="43510" y="1182"/>
                      <a:pt x="43334" y="1144"/>
                    </a:cubicBezTo>
                    <a:cubicBezTo>
                      <a:pt x="41733" y="800"/>
                      <a:pt x="40125" y="472"/>
                      <a:pt x="38504" y="262"/>
                    </a:cubicBezTo>
                    <a:cubicBezTo>
                      <a:pt x="37990" y="196"/>
                      <a:pt x="37472" y="154"/>
                      <a:pt x="36946" y="154"/>
                    </a:cubicBezTo>
                    <a:cubicBezTo>
                      <a:pt x="36584" y="154"/>
                      <a:pt x="36218" y="173"/>
                      <a:pt x="35845" y="218"/>
                    </a:cubicBezTo>
                    <a:cubicBezTo>
                      <a:pt x="35506" y="259"/>
                      <a:pt x="35120" y="322"/>
                      <a:pt x="34726" y="322"/>
                    </a:cubicBezTo>
                    <a:cubicBezTo>
                      <a:pt x="34352" y="322"/>
                      <a:pt x="33970" y="265"/>
                      <a:pt x="33613" y="78"/>
                    </a:cubicBezTo>
                    <a:cubicBezTo>
                      <a:pt x="33502" y="20"/>
                      <a:pt x="33365" y="0"/>
                      <a:pt x="332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3"/>
              <p:cNvSpPr/>
              <p:nvPr/>
            </p:nvSpPr>
            <p:spPr>
              <a:xfrm>
                <a:off x="1560411" y="1479416"/>
                <a:ext cx="951930" cy="881790"/>
              </a:xfrm>
              <a:custGeom>
                <a:avLst/>
                <a:gdLst/>
                <a:ahLst/>
                <a:cxnLst/>
                <a:rect l="l" t="t" r="r" b="b"/>
                <a:pathLst>
                  <a:path w="72528" h="67184" extrusionOk="0">
                    <a:moveTo>
                      <a:pt x="37153" y="1"/>
                    </a:moveTo>
                    <a:cubicBezTo>
                      <a:pt x="37099" y="1"/>
                      <a:pt x="37046" y="10"/>
                      <a:pt x="36995" y="32"/>
                    </a:cubicBezTo>
                    <a:cubicBezTo>
                      <a:pt x="36646" y="181"/>
                      <a:pt x="36298" y="230"/>
                      <a:pt x="35952" y="230"/>
                    </a:cubicBezTo>
                    <a:cubicBezTo>
                      <a:pt x="35351" y="230"/>
                      <a:pt x="34754" y="83"/>
                      <a:pt x="34165" y="56"/>
                    </a:cubicBezTo>
                    <a:cubicBezTo>
                      <a:pt x="33487" y="24"/>
                      <a:pt x="32807" y="5"/>
                      <a:pt x="32131" y="5"/>
                    </a:cubicBezTo>
                    <a:cubicBezTo>
                      <a:pt x="31687" y="5"/>
                      <a:pt x="31245" y="13"/>
                      <a:pt x="30806" y="31"/>
                    </a:cubicBezTo>
                    <a:cubicBezTo>
                      <a:pt x="29574" y="80"/>
                      <a:pt x="28336" y="314"/>
                      <a:pt x="27104" y="480"/>
                    </a:cubicBezTo>
                    <a:cubicBezTo>
                      <a:pt x="25808" y="654"/>
                      <a:pt x="24477" y="793"/>
                      <a:pt x="23243" y="1118"/>
                    </a:cubicBezTo>
                    <a:cubicBezTo>
                      <a:pt x="22263" y="1376"/>
                      <a:pt x="21238" y="1706"/>
                      <a:pt x="20259" y="2106"/>
                    </a:cubicBezTo>
                    <a:cubicBezTo>
                      <a:pt x="18823" y="2694"/>
                      <a:pt x="17392" y="3290"/>
                      <a:pt x="16070" y="4075"/>
                    </a:cubicBezTo>
                    <a:cubicBezTo>
                      <a:pt x="13878" y="5379"/>
                      <a:pt x="11680" y="6717"/>
                      <a:pt x="9897" y="8574"/>
                    </a:cubicBezTo>
                    <a:cubicBezTo>
                      <a:pt x="9473" y="9014"/>
                      <a:pt x="8984" y="9381"/>
                      <a:pt x="8581" y="9850"/>
                    </a:cubicBezTo>
                    <a:cubicBezTo>
                      <a:pt x="7845" y="10704"/>
                      <a:pt x="7159" y="11592"/>
                      <a:pt x="6464" y="12477"/>
                    </a:cubicBezTo>
                    <a:cubicBezTo>
                      <a:pt x="5677" y="13480"/>
                      <a:pt x="5023" y="14549"/>
                      <a:pt x="4440" y="15660"/>
                    </a:cubicBezTo>
                    <a:cubicBezTo>
                      <a:pt x="3897" y="16690"/>
                      <a:pt x="3479" y="17788"/>
                      <a:pt x="3034" y="18866"/>
                    </a:cubicBezTo>
                    <a:cubicBezTo>
                      <a:pt x="2804" y="19428"/>
                      <a:pt x="2801" y="20233"/>
                      <a:pt x="2398" y="20538"/>
                    </a:cubicBezTo>
                    <a:cubicBezTo>
                      <a:pt x="1718" y="21055"/>
                      <a:pt x="2323" y="21601"/>
                      <a:pt x="2104" y="22078"/>
                    </a:cubicBezTo>
                    <a:cubicBezTo>
                      <a:pt x="1939" y="22438"/>
                      <a:pt x="1603" y="22674"/>
                      <a:pt x="1525" y="23108"/>
                    </a:cubicBezTo>
                    <a:cubicBezTo>
                      <a:pt x="1214" y="24880"/>
                      <a:pt x="601" y="26583"/>
                      <a:pt x="372" y="28380"/>
                    </a:cubicBezTo>
                    <a:cubicBezTo>
                      <a:pt x="279" y="29119"/>
                      <a:pt x="22" y="29827"/>
                      <a:pt x="383" y="30563"/>
                    </a:cubicBezTo>
                    <a:cubicBezTo>
                      <a:pt x="481" y="30762"/>
                      <a:pt x="357" y="31009"/>
                      <a:pt x="220" y="31160"/>
                    </a:cubicBezTo>
                    <a:cubicBezTo>
                      <a:pt x="10" y="31392"/>
                      <a:pt x="5" y="31616"/>
                      <a:pt x="86" y="31885"/>
                    </a:cubicBezTo>
                    <a:cubicBezTo>
                      <a:pt x="262" y="32467"/>
                      <a:pt x="0" y="33075"/>
                      <a:pt x="223" y="33682"/>
                    </a:cubicBezTo>
                    <a:cubicBezTo>
                      <a:pt x="296" y="33882"/>
                      <a:pt x="388" y="34249"/>
                      <a:pt x="322" y="34476"/>
                    </a:cubicBezTo>
                    <a:cubicBezTo>
                      <a:pt x="27" y="35505"/>
                      <a:pt x="242" y="36517"/>
                      <a:pt x="511" y="37469"/>
                    </a:cubicBezTo>
                    <a:cubicBezTo>
                      <a:pt x="646" y="37944"/>
                      <a:pt x="809" y="38412"/>
                      <a:pt x="842" y="38902"/>
                    </a:cubicBezTo>
                    <a:cubicBezTo>
                      <a:pt x="959" y="40716"/>
                      <a:pt x="1365" y="42479"/>
                      <a:pt x="1848" y="44213"/>
                    </a:cubicBezTo>
                    <a:cubicBezTo>
                      <a:pt x="2058" y="44971"/>
                      <a:pt x="2296" y="45747"/>
                      <a:pt x="2623" y="46494"/>
                    </a:cubicBezTo>
                    <a:cubicBezTo>
                      <a:pt x="2861" y="47035"/>
                      <a:pt x="3039" y="47710"/>
                      <a:pt x="3295" y="48256"/>
                    </a:cubicBezTo>
                    <a:cubicBezTo>
                      <a:pt x="4037" y="49841"/>
                      <a:pt x="4863" y="51380"/>
                      <a:pt x="5834" y="52864"/>
                    </a:cubicBezTo>
                    <a:cubicBezTo>
                      <a:pt x="6643" y="54102"/>
                      <a:pt x="7713" y="55043"/>
                      <a:pt x="8668" y="56087"/>
                    </a:cubicBezTo>
                    <a:cubicBezTo>
                      <a:pt x="9684" y="57198"/>
                      <a:pt x="10865" y="58207"/>
                      <a:pt x="11923" y="59284"/>
                    </a:cubicBezTo>
                    <a:cubicBezTo>
                      <a:pt x="13324" y="60709"/>
                      <a:pt x="15009" y="61659"/>
                      <a:pt x="16621" y="62734"/>
                    </a:cubicBezTo>
                    <a:cubicBezTo>
                      <a:pt x="17028" y="63006"/>
                      <a:pt x="17430" y="63367"/>
                      <a:pt x="17937" y="63528"/>
                    </a:cubicBezTo>
                    <a:cubicBezTo>
                      <a:pt x="19749" y="64103"/>
                      <a:pt x="21354" y="65175"/>
                      <a:pt x="23262" y="65570"/>
                    </a:cubicBezTo>
                    <a:cubicBezTo>
                      <a:pt x="24727" y="65873"/>
                      <a:pt x="26119" y="66510"/>
                      <a:pt x="27625" y="66740"/>
                    </a:cubicBezTo>
                    <a:cubicBezTo>
                      <a:pt x="29173" y="66976"/>
                      <a:pt x="30708" y="67137"/>
                      <a:pt x="32284" y="67177"/>
                    </a:cubicBezTo>
                    <a:cubicBezTo>
                      <a:pt x="32454" y="67181"/>
                      <a:pt x="32624" y="67183"/>
                      <a:pt x="32794" y="67183"/>
                    </a:cubicBezTo>
                    <a:cubicBezTo>
                      <a:pt x="34026" y="67183"/>
                      <a:pt x="35250" y="67083"/>
                      <a:pt x="36477" y="67083"/>
                    </a:cubicBezTo>
                    <a:cubicBezTo>
                      <a:pt x="36657" y="67083"/>
                      <a:pt x="36837" y="67085"/>
                      <a:pt x="37018" y="67090"/>
                    </a:cubicBezTo>
                    <a:cubicBezTo>
                      <a:pt x="37065" y="67091"/>
                      <a:pt x="37111" y="67092"/>
                      <a:pt x="37158" y="67092"/>
                    </a:cubicBezTo>
                    <a:cubicBezTo>
                      <a:pt x="38603" y="67092"/>
                      <a:pt x="39892" y="66472"/>
                      <a:pt x="41237" y="66085"/>
                    </a:cubicBezTo>
                    <a:cubicBezTo>
                      <a:pt x="42694" y="65666"/>
                      <a:pt x="44077" y="64960"/>
                      <a:pt x="45526" y="64602"/>
                    </a:cubicBezTo>
                    <a:cubicBezTo>
                      <a:pt x="46408" y="64385"/>
                      <a:pt x="47047" y="63812"/>
                      <a:pt x="47884" y="63552"/>
                    </a:cubicBezTo>
                    <a:cubicBezTo>
                      <a:pt x="48705" y="63297"/>
                      <a:pt x="49687" y="62860"/>
                      <a:pt x="50247" y="62031"/>
                    </a:cubicBezTo>
                    <a:cubicBezTo>
                      <a:pt x="50841" y="61151"/>
                      <a:pt x="52209" y="61180"/>
                      <a:pt x="52554" y="60023"/>
                    </a:cubicBezTo>
                    <a:cubicBezTo>
                      <a:pt x="52576" y="59947"/>
                      <a:pt x="52725" y="59906"/>
                      <a:pt x="52815" y="59850"/>
                    </a:cubicBezTo>
                    <a:cubicBezTo>
                      <a:pt x="53182" y="59623"/>
                      <a:pt x="54142" y="60003"/>
                      <a:pt x="53722" y="58965"/>
                    </a:cubicBezTo>
                    <a:cubicBezTo>
                      <a:pt x="53717" y="58956"/>
                      <a:pt x="53753" y="58921"/>
                      <a:pt x="53777" y="58912"/>
                    </a:cubicBezTo>
                    <a:cubicBezTo>
                      <a:pt x="54525" y="58565"/>
                      <a:pt x="55099" y="58025"/>
                      <a:pt x="55438" y="57279"/>
                    </a:cubicBezTo>
                    <a:cubicBezTo>
                      <a:pt x="55488" y="57169"/>
                      <a:pt x="55559" y="57140"/>
                      <a:pt x="55637" y="57140"/>
                    </a:cubicBezTo>
                    <a:cubicBezTo>
                      <a:pt x="55721" y="57140"/>
                      <a:pt x="55814" y="57172"/>
                      <a:pt x="55899" y="57172"/>
                    </a:cubicBezTo>
                    <a:cubicBezTo>
                      <a:pt x="55988" y="57172"/>
                      <a:pt x="56069" y="57137"/>
                      <a:pt x="56124" y="56996"/>
                    </a:cubicBezTo>
                    <a:cubicBezTo>
                      <a:pt x="56502" y="56012"/>
                      <a:pt x="57334" y="55320"/>
                      <a:pt x="57882" y="54438"/>
                    </a:cubicBezTo>
                    <a:cubicBezTo>
                      <a:pt x="58037" y="54188"/>
                      <a:pt x="58003" y="53908"/>
                      <a:pt x="58207" y="53656"/>
                    </a:cubicBezTo>
                    <a:cubicBezTo>
                      <a:pt x="58974" y="52702"/>
                      <a:pt x="59557" y="51621"/>
                      <a:pt x="60044" y="50501"/>
                    </a:cubicBezTo>
                    <a:cubicBezTo>
                      <a:pt x="60424" y="49625"/>
                      <a:pt x="60550" y="48631"/>
                      <a:pt x="61317" y="47945"/>
                    </a:cubicBezTo>
                    <a:cubicBezTo>
                      <a:pt x="61385" y="47883"/>
                      <a:pt x="61373" y="47740"/>
                      <a:pt x="61424" y="47646"/>
                    </a:cubicBezTo>
                    <a:cubicBezTo>
                      <a:pt x="62020" y="46551"/>
                      <a:pt x="62051" y="45296"/>
                      <a:pt x="62395" y="44128"/>
                    </a:cubicBezTo>
                    <a:cubicBezTo>
                      <a:pt x="62802" y="42735"/>
                      <a:pt x="62983" y="41275"/>
                      <a:pt x="63246" y="39840"/>
                    </a:cubicBezTo>
                    <a:cubicBezTo>
                      <a:pt x="63448" y="38731"/>
                      <a:pt x="63817" y="37608"/>
                      <a:pt x="63761" y="36508"/>
                    </a:cubicBezTo>
                    <a:cubicBezTo>
                      <a:pt x="63698" y="35317"/>
                      <a:pt x="63770" y="34112"/>
                      <a:pt x="63586" y="32919"/>
                    </a:cubicBezTo>
                    <a:cubicBezTo>
                      <a:pt x="63509" y="32409"/>
                      <a:pt x="63252" y="31880"/>
                      <a:pt x="63319" y="31421"/>
                    </a:cubicBezTo>
                    <a:cubicBezTo>
                      <a:pt x="63443" y="30550"/>
                      <a:pt x="62648" y="29779"/>
                      <a:pt x="63137" y="28914"/>
                    </a:cubicBezTo>
                    <a:cubicBezTo>
                      <a:pt x="62578" y="28470"/>
                      <a:pt x="62877" y="27753"/>
                      <a:pt x="62623" y="27266"/>
                    </a:cubicBezTo>
                    <a:cubicBezTo>
                      <a:pt x="62412" y="26857"/>
                      <a:pt x="62654" y="26773"/>
                      <a:pt x="62793" y="26590"/>
                    </a:cubicBezTo>
                    <a:cubicBezTo>
                      <a:pt x="62973" y="26352"/>
                      <a:pt x="63321" y="26222"/>
                      <a:pt x="63549" y="26222"/>
                    </a:cubicBezTo>
                    <a:cubicBezTo>
                      <a:pt x="63582" y="26222"/>
                      <a:pt x="63613" y="26224"/>
                      <a:pt x="63641" y="26230"/>
                    </a:cubicBezTo>
                    <a:cubicBezTo>
                      <a:pt x="63772" y="26257"/>
                      <a:pt x="63902" y="26269"/>
                      <a:pt x="64031" y="26269"/>
                    </a:cubicBezTo>
                    <a:cubicBezTo>
                      <a:pt x="64648" y="26269"/>
                      <a:pt x="65234" y="26010"/>
                      <a:pt x="65857" y="26010"/>
                    </a:cubicBezTo>
                    <a:cubicBezTo>
                      <a:pt x="65968" y="26010"/>
                      <a:pt x="66080" y="26018"/>
                      <a:pt x="66194" y="26037"/>
                    </a:cubicBezTo>
                    <a:cubicBezTo>
                      <a:pt x="66365" y="26067"/>
                      <a:pt x="66569" y="26087"/>
                      <a:pt x="66774" y="26087"/>
                    </a:cubicBezTo>
                    <a:cubicBezTo>
                      <a:pt x="67005" y="26087"/>
                      <a:pt x="67236" y="26061"/>
                      <a:pt x="67426" y="25992"/>
                    </a:cubicBezTo>
                    <a:cubicBezTo>
                      <a:pt x="67810" y="25853"/>
                      <a:pt x="68197" y="25829"/>
                      <a:pt x="68558" y="25829"/>
                    </a:cubicBezTo>
                    <a:cubicBezTo>
                      <a:pt x="68755" y="25829"/>
                      <a:pt x="68945" y="25836"/>
                      <a:pt x="69123" y="25836"/>
                    </a:cubicBezTo>
                    <a:cubicBezTo>
                      <a:pt x="69325" y="25836"/>
                      <a:pt x="69512" y="25827"/>
                      <a:pt x="69677" y="25787"/>
                    </a:cubicBezTo>
                    <a:cubicBezTo>
                      <a:pt x="69714" y="25788"/>
                      <a:pt x="69751" y="25788"/>
                      <a:pt x="69787" y="25788"/>
                    </a:cubicBezTo>
                    <a:cubicBezTo>
                      <a:pt x="70695" y="25788"/>
                      <a:pt x="71381" y="25478"/>
                      <a:pt x="72094" y="25478"/>
                    </a:cubicBezTo>
                    <a:cubicBezTo>
                      <a:pt x="72165" y="25478"/>
                      <a:pt x="72237" y="25481"/>
                      <a:pt x="72309" y="25488"/>
                    </a:cubicBezTo>
                    <a:cubicBezTo>
                      <a:pt x="72320" y="25489"/>
                      <a:pt x="72330" y="25490"/>
                      <a:pt x="72340" y="25490"/>
                    </a:cubicBezTo>
                    <a:cubicBezTo>
                      <a:pt x="72527" y="25490"/>
                      <a:pt x="72503" y="25311"/>
                      <a:pt x="72446" y="25143"/>
                    </a:cubicBezTo>
                    <a:cubicBezTo>
                      <a:pt x="71616" y="22764"/>
                      <a:pt x="70632" y="20476"/>
                      <a:pt x="69113" y="18427"/>
                    </a:cubicBezTo>
                    <a:cubicBezTo>
                      <a:pt x="68235" y="17239"/>
                      <a:pt x="67387" y="15996"/>
                      <a:pt x="66348" y="14980"/>
                    </a:cubicBezTo>
                    <a:cubicBezTo>
                      <a:pt x="64966" y="13631"/>
                      <a:pt x="63729" y="12076"/>
                      <a:pt x="62129" y="11013"/>
                    </a:cubicBezTo>
                    <a:cubicBezTo>
                      <a:pt x="60554" y="9968"/>
                      <a:pt x="59221" y="8635"/>
                      <a:pt x="57608" y="7636"/>
                    </a:cubicBezTo>
                    <a:cubicBezTo>
                      <a:pt x="56297" y="6824"/>
                      <a:pt x="54999" y="5984"/>
                      <a:pt x="53679" y="5180"/>
                    </a:cubicBezTo>
                    <a:cubicBezTo>
                      <a:pt x="53120" y="4839"/>
                      <a:pt x="52478" y="4777"/>
                      <a:pt x="51955" y="4458"/>
                    </a:cubicBezTo>
                    <a:cubicBezTo>
                      <a:pt x="51505" y="4184"/>
                      <a:pt x="51060" y="4002"/>
                      <a:pt x="50561" y="3867"/>
                    </a:cubicBezTo>
                    <a:cubicBezTo>
                      <a:pt x="50124" y="3750"/>
                      <a:pt x="49811" y="3395"/>
                      <a:pt x="49334" y="3229"/>
                    </a:cubicBezTo>
                    <a:cubicBezTo>
                      <a:pt x="48470" y="2932"/>
                      <a:pt x="47467" y="2941"/>
                      <a:pt x="46728" y="2313"/>
                    </a:cubicBezTo>
                    <a:cubicBezTo>
                      <a:pt x="46336" y="1980"/>
                      <a:pt x="45861" y="1858"/>
                      <a:pt x="45406" y="1858"/>
                    </a:cubicBezTo>
                    <a:cubicBezTo>
                      <a:pt x="45290" y="1858"/>
                      <a:pt x="45176" y="1866"/>
                      <a:pt x="45065" y="1880"/>
                    </a:cubicBezTo>
                    <a:cubicBezTo>
                      <a:pt x="45030" y="1885"/>
                      <a:pt x="44996" y="1887"/>
                      <a:pt x="44964" y="1887"/>
                    </a:cubicBezTo>
                    <a:cubicBezTo>
                      <a:pt x="44459" y="1887"/>
                      <a:pt x="44220" y="1379"/>
                      <a:pt x="43700" y="1379"/>
                    </a:cubicBezTo>
                    <a:cubicBezTo>
                      <a:pt x="43664" y="1379"/>
                      <a:pt x="43626" y="1382"/>
                      <a:pt x="43587" y="1387"/>
                    </a:cubicBezTo>
                    <a:cubicBezTo>
                      <a:pt x="43534" y="1394"/>
                      <a:pt x="43480" y="1398"/>
                      <a:pt x="43427" y="1398"/>
                    </a:cubicBezTo>
                    <a:cubicBezTo>
                      <a:pt x="42771" y="1398"/>
                      <a:pt x="42151" y="892"/>
                      <a:pt x="41487" y="794"/>
                    </a:cubicBezTo>
                    <a:cubicBezTo>
                      <a:pt x="40325" y="620"/>
                      <a:pt x="39154" y="533"/>
                      <a:pt x="37996" y="287"/>
                    </a:cubicBezTo>
                    <a:cubicBezTo>
                      <a:pt x="37710" y="227"/>
                      <a:pt x="37417" y="1"/>
                      <a:pt x="371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3" name="Google Shape;973;p33"/>
            <p:cNvGrpSpPr/>
            <p:nvPr/>
          </p:nvGrpSpPr>
          <p:grpSpPr>
            <a:xfrm>
              <a:off x="1805799" y="1632227"/>
              <a:ext cx="600706" cy="627654"/>
              <a:chOff x="1715737" y="1632227"/>
              <a:chExt cx="600706" cy="627654"/>
            </a:xfrm>
          </p:grpSpPr>
          <p:sp>
            <p:nvSpPr>
              <p:cNvPr id="974" name="Google Shape;974;p33"/>
              <p:cNvSpPr/>
              <p:nvPr/>
            </p:nvSpPr>
            <p:spPr>
              <a:xfrm>
                <a:off x="1715737" y="1678141"/>
                <a:ext cx="486833" cy="581739"/>
              </a:xfrm>
              <a:custGeom>
                <a:avLst/>
                <a:gdLst/>
                <a:ahLst/>
                <a:cxnLst/>
                <a:rect l="l" t="t" r="r" b="b"/>
                <a:pathLst>
                  <a:path w="37092" h="44323" extrusionOk="0">
                    <a:moveTo>
                      <a:pt x="29003" y="1596"/>
                    </a:moveTo>
                    <a:cubicBezTo>
                      <a:pt x="29333" y="1596"/>
                      <a:pt x="29415" y="1777"/>
                      <a:pt x="29484" y="1995"/>
                    </a:cubicBezTo>
                    <a:cubicBezTo>
                      <a:pt x="29728" y="2789"/>
                      <a:pt x="29962" y="3589"/>
                      <a:pt x="30242" y="4372"/>
                    </a:cubicBezTo>
                    <a:cubicBezTo>
                      <a:pt x="30615" y="5415"/>
                      <a:pt x="30950" y="6486"/>
                      <a:pt x="31449" y="7469"/>
                    </a:cubicBezTo>
                    <a:cubicBezTo>
                      <a:pt x="31780" y="8124"/>
                      <a:pt x="31922" y="8828"/>
                      <a:pt x="32221" y="9491"/>
                    </a:cubicBezTo>
                    <a:cubicBezTo>
                      <a:pt x="32777" y="10722"/>
                      <a:pt x="33079" y="12064"/>
                      <a:pt x="33551" y="13335"/>
                    </a:cubicBezTo>
                    <a:cubicBezTo>
                      <a:pt x="34034" y="14646"/>
                      <a:pt x="34574" y="15939"/>
                      <a:pt x="35137" y="17218"/>
                    </a:cubicBezTo>
                    <a:cubicBezTo>
                      <a:pt x="35249" y="17471"/>
                      <a:pt x="35214" y="17560"/>
                      <a:pt x="35014" y="17632"/>
                    </a:cubicBezTo>
                    <a:cubicBezTo>
                      <a:pt x="34198" y="17930"/>
                      <a:pt x="33443" y="18367"/>
                      <a:pt x="32617" y="18658"/>
                    </a:cubicBezTo>
                    <a:cubicBezTo>
                      <a:pt x="31780" y="18955"/>
                      <a:pt x="31066" y="19539"/>
                      <a:pt x="30186" y="19786"/>
                    </a:cubicBezTo>
                    <a:cubicBezTo>
                      <a:pt x="29986" y="19842"/>
                      <a:pt x="29826" y="19874"/>
                      <a:pt x="29701" y="19874"/>
                    </a:cubicBezTo>
                    <a:cubicBezTo>
                      <a:pt x="29397" y="19874"/>
                      <a:pt x="29302" y="19683"/>
                      <a:pt x="29360" y="19181"/>
                    </a:cubicBezTo>
                    <a:cubicBezTo>
                      <a:pt x="29439" y="18507"/>
                      <a:pt x="29257" y="17996"/>
                      <a:pt x="28759" y="17541"/>
                    </a:cubicBezTo>
                    <a:cubicBezTo>
                      <a:pt x="28148" y="16983"/>
                      <a:pt x="28475" y="16079"/>
                      <a:pt x="28047" y="15446"/>
                    </a:cubicBezTo>
                    <a:cubicBezTo>
                      <a:pt x="27243" y="14257"/>
                      <a:pt x="27235" y="12756"/>
                      <a:pt x="26465" y="11535"/>
                    </a:cubicBezTo>
                    <a:cubicBezTo>
                      <a:pt x="26020" y="10830"/>
                      <a:pt x="26115" y="9852"/>
                      <a:pt x="25595" y="9152"/>
                    </a:cubicBezTo>
                    <a:cubicBezTo>
                      <a:pt x="25001" y="8349"/>
                      <a:pt x="25052" y="7282"/>
                      <a:pt x="24427" y="6481"/>
                    </a:cubicBezTo>
                    <a:cubicBezTo>
                      <a:pt x="24316" y="6338"/>
                      <a:pt x="24169" y="5870"/>
                      <a:pt x="24239" y="5614"/>
                    </a:cubicBezTo>
                    <a:cubicBezTo>
                      <a:pt x="24358" y="5173"/>
                      <a:pt x="23987" y="4950"/>
                      <a:pt x="23956" y="4628"/>
                    </a:cubicBezTo>
                    <a:cubicBezTo>
                      <a:pt x="23928" y="4323"/>
                      <a:pt x="23290" y="4451"/>
                      <a:pt x="23601" y="4216"/>
                    </a:cubicBezTo>
                    <a:cubicBezTo>
                      <a:pt x="23931" y="3967"/>
                      <a:pt x="24086" y="3466"/>
                      <a:pt x="24539" y="3433"/>
                    </a:cubicBezTo>
                    <a:cubicBezTo>
                      <a:pt x="25164" y="3387"/>
                      <a:pt x="25674" y="3124"/>
                      <a:pt x="26183" y="2796"/>
                    </a:cubicBezTo>
                    <a:cubicBezTo>
                      <a:pt x="26567" y="2547"/>
                      <a:pt x="26978" y="2231"/>
                      <a:pt x="27404" y="2184"/>
                    </a:cubicBezTo>
                    <a:cubicBezTo>
                      <a:pt x="28008" y="2116"/>
                      <a:pt x="28417" y="1635"/>
                      <a:pt x="28860" y="1606"/>
                    </a:cubicBezTo>
                    <a:cubicBezTo>
                      <a:pt x="28912" y="1599"/>
                      <a:pt x="28960" y="1596"/>
                      <a:pt x="29003" y="1596"/>
                    </a:cubicBezTo>
                    <a:close/>
                    <a:moveTo>
                      <a:pt x="23267" y="6575"/>
                    </a:moveTo>
                    <a:cubicBezTo>
                      <a:pt x="23394" y="6575"/>
                      <a:pt x="23444" y="6691"/>
                      <a:pt x="23512" y="6945"/>
                    </a:cubicBezTo>
                    <a:cubicBezTo>
                      <a:pt x="24026" y="8824"/>
                      <a:pt x="24640" y="10666"/>
                      <a:pt x="25422" y="12459"/>
                    </a:cubicBezTo>
                    <a:cubicBezTo>
                      <a:pt x="26004" y="13791"/>
                      <a:pt x="26424" y="15192"/>
                      <a:pt x="26933" y="16557"/>
                    </a:cubicBezTo>
                    <a:cubicBezTo>
                      <a:pt x="27022" y="16798"/>
                      <a:pt x="27053" y="16891"/>
                      <a:pt x="26756" y="17016"/>
                    </a:cubicBezTo>
                    <a:cubicBezTo>
                      <a:pt x="25928" y="17364"/>
                      <a:pt x="25097" y="17683"/>
                      <a:pt x="24242" y="17958"/>
                    </a:cubicBezTo>
                    <a:cubicBezTo>
                      <a:pt x="23176" y="18302"/>
                      <a:pt x="22149" y="18770"/>
                      <a:pt x="21082" y="19106"/>
                    </a:cubicBezTo>
                    <a:cubicBezTo>
                      <a:pt x="20322" y="19346"/>
                      <a:pt x="19659" y="19822"/>
                      <a:pt x="18850" y="19942"/>
                    </a:cubicBezTo>
                    <a:cubicBezTo>
                      <a:pt x="18586" y="19981"/>
                      <a:pt x="18349" y="20219"/>
                      <a:pt x="18103" y="20373"/>
                    </a:cubicBezTo>
                    <a:cubicBezTo>
                      <a:pt x="17881" y="20512"/>
                      <a:pt x="17703" y="20582"/>
                      <a:pt x="17561" y="20582"/>
                    </a:cubicBezTo>
                    <a:cubicBezTo>
                      <a:pt x="17306" y="20582"/>
                      <a:pt x="17166" y="20355"/>
                      <a:pt x="17095" y="19893"/>
                    </a:cubicBezTo>
                    <a:cubicBezTo>
                      <a:pt x="17016" y="19371"/>
                      <a:pt x="16887" y="18870"/>
                      <a:pt x="16476" y="18450"/>
                    </a:cubicBezTo>
                    <a:cubicBezTo>
                      <a:pt x="16219" y="18187"/>
                      <a:pt x="16163" y="17703"/>
                      <a:pt x="15986" y="17414"/>
                    </a:cubicBezTo>
                    <a:cubicBezTo>
                      <a:pt x="15299" y="16298"/>
                      <a:pt x="15148" y="14981"/>
                      <a:pt x="14533" y="13878"/>
                    </a:cubicBezTo>
                    <a:cubicBezTo>
                      <a:pt x="14309" y="13475"/>
                      <a:pt x="14102" y="13102"/>
                      <a:pt x="14105" y="12688"/>
                    </a:cubicBezTo>
                    <a:cubicBezTo>
                      <a:pt x="14107" y="12223"/>
                      <a:pt x="13841" y="11908"/>
                      <a:pt x="13651" y="11532"/>
                    </a:cubicBezTo>
                    <a:lnTo>
                      <a:pt x="13653" y="11532"/>
                    </a:lnTo>
                    <a:cubicBezTo>
                      <a:pt x="14208" y="11243"/>
                      <a:pt x="14826" y="11103"/>
                      <a:pt x="15127" y="10504"/>
                    </a:cubicBezTo>
                    <a:cubicBezTo>
                      <a:pt x="15205" y="10351"/>
                      <a:pt x="15395" y="10358"/>
                      <a:pt x="15551" y="10320"/>
                    </a:cubicBezTo>
                    <a:cubicBezTo>
                      <a:pt x="16151" y="10180"/>
                      <a:pt x="16705" y="9976"/>
                      <a:pt x="17098" y="9443"/>
                    </a:cubicBezTo>
                    <a:cubicBezTo>
                      <a:pt x="17402" y="9032"/>
                      <a:pt x="17946" y="9247"/>
                      <a:pt x="18379" y="9003"/>
                    </a:cubicBezTo>
                    <a:cubicBezTo>
                      <a:pt x="19861" y="8163"/>
                      <a:pt x="21432" y="7481"/>
                      <a:pt x="22946" y="6691"/>
                    </a:cubicBezTo>
                    <a:cubicBezTo>
                      <a:pt x="23093" y="6615"/>
                      <a:pt x="23193" y="6575"/>
                      <a:pt x="23267" y="6575"/>
                    </a:cubicBezTo>
                    <a:close/>
                    <a:moveTo>
                      <a:pt x="12985" y="13686"/>
                    </a:moveTo>
                    <a:cubicBezTo>
                      <a:pt x="13082" y="13686"/>
                      <a:pt x="13212" y="13864"/>
                      <a:pt x="13234" y="13953"/>
                    </a:cubicBezTo>
                    <a:cubicBezTo>
                      <a:pt x="13617" y="15500"/>
                      <a:pt x="14468" y="16863"/>
                      <a:pt x="14973" y="18361"/>
                    </a:cubicBezTo>
                    <a:cubicBezTo>
                      <a:pt x="15129" y="18822"/>
                      <a:pt x="15188" y="19330"/>
                      <a:pt x="15661" y="19581"/>
                    </a:cubicBezTo>
                    <a:cubicBezTo>
                      <a:pt x="15523" y="19776"/>
                      <a:pt x="15608" y="20023"/>
                      <a:pt x="15521" y="20023"/>
                    </a:cubicBezTo>
                    <a:cubicBezTo>
                      <a:pt x="15515" y="20023"/>
                      <a:pt x="15508" y="20022"/>
                      <a:pt x="15501" y="20019"/>
                    </a:cubicBezTo>
                    <a:cubicBezTo>
                      <a:pt x="15455" y="20006"/>
                      <a:pt x="15412" y="19999"/>
                      <a:pt x="15370" y="19999"/>
                    </a:cubicBezTo>
                    <a:cubicBezTo>
                      <a:pt x="15023" y="19999"/>
                      <a:pt x="14782" y="20424"/>
                      <a:pt x="14447" y="20424"/>
                    </a:cubicBezTo>
                    <a:cubicBezTo>
                      <a:pt x="14359" y="20424"/>
                      <a:pt x="14265" y="20396"/>
                      <a:pt x="14161" y="20323"/>
                    </a:cubicBezTo>
                    <a:cubicBezTo>
                      <a:pt x="14114" y="20290"/>
                      <a:pt x="14008" y="20266"/>
                      <a:pt x="13968" y="20266"/>
                    </a:cubicBezTo>
                    <a:cubicBezTo>
                      <a:pt x="13958" y="20266"/>
                      <a:pt x="13952" y="20267"/>
                      <a:pt x="13951" y="20270"/>
                    </a:cubicBezTo>
                    <a:cubicBezTo>
                      <a:pt x="13608" y="20987"/>
                      <a:pt x="12735" y="20503"/>
                      <a:pt x="12302" y="21001"/>
                    </a:cubicBezTo>
                    <a:cubicBezTo>
                      <a:pt x="12191" y="21129"/>
                      <a:pt x="12055" y="21159"/>
                      <a:pt x="11916" y="21159"/>
                    </a:cubicBezTo>
                    <a:cubicBezTo>
                      <a:pt x="11819" y="21159"/>
                      <a:pt x="11720" y="21144"/>
                      <a:pt x="11629" y="21138"/>
                    </a:cubicBezTo>
                    <a:cubicBezTo>
                      <a:pt x="11578" y="21134"/>
                      <a:pt x="11529" y="21133"/>
                      <a:pt x="11482" y="21133"/>
                    </a:cubicBezTo>
                    <a:cubicBezTo>
                      <a:pt x="11141" y="21133"/>
                      <a:pt x="10885" y="21233"/>
                      <a:pt x="10723" y="21608"/>
                    </a:cubicBezTo>
                    <a:cubicBezTo>
                      <a:pt x="10645" y="21792"/>
                      <a:pt x="9333" y="22131"/>
                      <a:pt x="8897" y="22131"/>
                    </a:cubicBezTo>
                    <a:cubicBezTo>
                      <a:pt x="8839" y="22131"/>
                      <a:pt x="8796" y="22125"/>
                      <a:pt x="8774" y="22112"/>
                    </a:cubicBezTo>
                    <a:cubicBezTo>
                      <a:pt x="8693" y="22063"/>
                      <a:pt x="8634" y="21956"/>
                      <a:pt x="8598" y="21863"/>
                    </a:cubicBezTo>
                    <a:cubicBezTo>
                      <a:pt x="8113" y="20593"/>
                      <a:pt x="7659" y="19313"/>
                      <a:pt x="7141" y="18058"/>
                    </a:cubicBezTo>
                    <a:cubicBezTo>
                      <a:pt x="6982" y="17669"/>
                      <a:pt x="7150" y="17599"/>
                      <a:pt x="7373" y="17324"/>
                    </a:cubicBezTo>
                    <a:cubicBezTo>
                      <a:pt x="7836" y="16748"/>
                      <a:pt x="8494" y="16585"/>
                      <a:pt x="9020" y="16205"/>
                    </a:cubicBezTo>
                    <a:cubicBezTo>
                      <a:pt x="9728" y="15695"/>
                      <a:pt x="10554" y="15363"/>
                      <a:pt x="11196" y="14741"/>
                    </a:cubicBezTo>
                    <a:cubicBezTo>
                      <a:pt x="11669" y="14282"/>
                      <a:pt x="12500" y="14369"/>
                      <a:pt x="12918" y="13727"/>
                    </a:cubicBezTo>
                    <a:cubicBezTo>
                      <a:pt x="12937" y="13698"/>
                      <a:pt x="12960" y="13686"/>
                      <a:pt x="12985" y="13686"/>
                    </a:cubicBezTo>
                    <a:close/>
                    <a:moveTo>
                      <a:pt x="20544" y="20421"/>
                    </a:moveTo>
                    <a:cubicBezTo>
                      <a:pt x="20638" y="20421"/>
                      <a:pt x="20712" y="20492"/>
                      <a:pt x="20720" y="20695"/>
                    </a:cubicBezTo>
                    <a:cubicBezTo>
                      <a:pt x="20748" y="21469"/>
                      <a:pt x="20902" y="22233"/>
                      <a:pt x="20673" y="23030"/>
                    </a:cubicBezTo>
                    <a:cubicBezTo>
                      <a:pt x="20511" y="23594"/>
                      <a:pt x="20606" y="24235"/>
                      <a:pt x="20609" y="24840"/>
                    </a:cubicBezTo>
                    <a:cubicBezTo>
                      <a:pt x="20612" y="25260"/>
                      <a:pt x="20510" y="25397"/>
                      <a:pt x="20029" y="25545"/>
                    </a:cubicBezTo>
                    <a:cubicBezTo>
                      <a:pt x="19433" y="25727"/>
                      <a:pt x="18803" y="25629"/>
                      <a:pt x="18198" y="26001"/>
                    </a:cubicBezTo>
                    <a:cubicBezTo>
                      <a:pt x="18034" y="26101"/>
                      <a:pt x="17890" y="26147"/>
                      <a:pt x="17762" y="26147"/>
                    </a:cubicBezTo>
                    <a:cubicBezTo>
                      <a:pt x="16759" y="26147"/>
                      <a:pt x="16795" y="23358"/>
                      <a:pt x="16853" y="22575"/>
                    </a:cubicBezTo>
                    <a:lnTo>
                      <a:pt x="16853" y="22575"/>
                    </a:lnTo>
                    <a:lnTo>
                      <a:pt x="16853" y="22578"/>
                    </a:lnTo>
                    <a:cubicBezTo>
                      <a:pt x="16857" y="22518"/>
                      <a:pt x="16862" y="22471"/>
                      <a:pt x="16867" y="22434"/>
                    </a:cubicBezTo>
                    <a:cubicBezTo>
                      <a:pt x="16871" y="22385"/>
                      <a:pt x="16879" y="22334"/>
                      <a:pt x="16907" y="22292"/>
                    </a:cubicBezTo>
                    <a:cubicBezTo>
                      <a:pt x="16938" y="22245"/>
                      <a:pt x="16993" y="22217"/>
                      <a:pt x="17044" y="22193"/>
                    </a:cubicBezTo>
                    <a:cubicBezTo>
                      <a:pt x="17644" y="21905"/>
                      <a:pt x="18260" y="21637"/>
                      <a:pt x="18850" y="21326"/>
                    </a:cubicBezTo>
                    <a:cubicBezTo>
                      <a:pt x="19057" y="21216"/>
                      <a:pt x="20224" y="20810"/>
                      <a:pt x="20224" y="20589"/>
                    </a:cubicBezTo>
                    <a:cubicBezTo>
                      <a:pt x="20316" y="20503"/>
                      <a:pt x="20442" y="20421"/>
                      <a:pt x="20544" y="20421"/>
                    </a:cubicBezTo>
                    <a:close/>
                    <a:moveTo>
                      <a:pt x="4808" y="16851"/>
                    </a:moveTo>
                    <a:cubicBezTo>
                      <a:pt x="4860" y="16851"/>
                      <a:pt x="4914" y="16877"/>
                      <a:pt x="4910" y="16877"/>
                    </a:cubicBezTo>
                    <a:cubicBezTo>
                      <a:pt x="4910" y="16877"/>
                      <a:pt x="4910" y="16877"/>
                      <a:pt x="4910" y="16877"/>
                    </a:cubicBezTo>
                    <a:lnTo>
                      <a:pt x="4910" y="16879"/>
                    </a:lnTo>
                    <a:cubicBezTo>
                      <a:pt x="5675" y="16893"/>
                      <a:pt x="5777" y="17515"/>
                      <a:pt x="5924" y="17916"/>
                    </a:cubicBezTo>
                    <a:cubicBezTo>
                      <a:pt x="6520" y="19539"/>
                      <a:pt x="7116" y="21158"/>
                      <a:pt x="7762" y="22762"/>
                    </a:cubicBezTo>
                    <a:cubicBezTo>
                      <a:pt x="7944" y="23213"/>
                      <a:pt x="8026" y="23689"/>
                      <a:pt x="8311" y="24126"/>
                    </a:cubicBezTo>
                    <a:cubicBezTo>
                      <a:pt x="8546" y="24486"/>
                      <a:pt x="8340" y="24934"/>
                      <a:pt x="8239" y="25364"/>
                    </a:cubicBezTo>
                    <a:cubicBezTo>
                      <a:pt x="8104" y="25939"/>
                      <a:pt x="7597" y="25809"/>
                      <a:pt x="7402" y="26007"/>
                    </a:cubicBezTo>
                    <a:cubicBezTo>
                      <a:pt x="6903" y="26513"/>
                      <a:pt x="6237" y="26226"/>
                      <a:pt x="5778" y="26583"/>
                    </a:cubicBezTo>
                    <a:cubicBezTo>
                      <a:pt x="5612" y="26711"/>
                      <a:pt x="5461" y="26763"/>
                      <a:pt x="5329" y="26763"/>
                    </a:cubicBezTo>
                    <a:cubicBezTo>
                      <a:pt x="5009" y="26763"/>
                      <a:pt x="4803" y="26457"/>
                      <a:pt x="4775" y="26203"/>
                    </a:cubicBezTo>
                    <a:cubicBezTo>
                      <a:pt x="4706" y="25609"/>
                      <a:pt x="4350" y="25198"/>
                      <a:pt x="4162" y="24694"/>
                    </a:cubicBezTo>
                    <a:cubicBezTo>
                      <a:pt x="3723" y="23521"/>
                      <a:pt x="3043" y="22468"/>
                      <a:pt x="2630" y="21269"/>
                    </a:cubicBezTo>
                    <a:cubicBezTo>
                      <a:pt x="2353" y="20463"/>
                      <a:pt x="1900" y="19673"/>
                      <a:pt x="1594" y="18843"/>
                    </a:cubicBezTo>
                    <a:cubicBezTo>
                      <a:pt x="1505" y="18601"/>
                      <a:pt x="1387" y="18374"/>
                      <a:pt x="1762" y="18212"/>
                    </a:cubicBezTo>
                    <a:cubicBezTo>
                      <a:pt x="2770" y="17779"/>
                      <a:pt x="3760" y="17306"/>
                      <a:pt x="4761" y="16860"/>
                    </a:cubicBezTo>
                    <a:cubicBezTo>
                      <a:pt x="4775" y="16853"/>
                      <a:pt x="4791" y="16851"/>
                      <a:pt x="4808" y="16851"/>
                    </a:cubicBezTo>
                    <a:close/>
                    <a:moveTo>
                      <a:pt x="29413" y="0"/>
                    </a:moveTo>
                    <a:cubicBezTo>
                      <a:pt x="29357" y="0"/>
                      <a:pt x="29296" y="9"/>
                      <a:pt x="29231" y="28"/>
                    </a:cubicBezTo>
                    <a:cubicBezTo>
                      <a:pt x="28448" y="258"/>
                      <a:pt x="27723" y="675"/>
                      <a:pt x="26963" y="983"/>
                    </a:cubicBezTo>
                    <a:cubicBezTo>
                      <a:pt x="26021" y="1365"/>
                      <a:pt x="25194" y="1996"/>
                      <a:pt x="24201" y="2253"/>
                    </a:cubicBezTo>
                    <a:cubicBezTo>
                      <a:pt x="23011" y="2562"/>
                      <a:pt x="22237" y="3765"/>
                      <a:pt x="22708" y="4785"/>
                    </a:cubicBezTo>
                    <a:cubicBezTo>
                      <a:pt x="22985" y="5387"/>
                      <a:pt x="22638" y="5594"/>
                      <a:pt x="22280" y="5737"/>
                    </a:cubicBezTo>
                    <a:cubicBezTo>
                      <a:pt x="21488" y="6052"/>
                      <a:pt x="20734" y="6440"/>
                      <a:pt x="19961" y="6786"/>
                    </a:cubicBezTo>
                    <a:cubicBezTo>
                      <a:pt x="18679" y="7360"/>
                      <a:pt x="17517" y="8159"/>
                      <a:pt x="16199" y="8657"/>
                    </a:cubicBezTo>
                    <a:cubicBezTo>
                      <a:pt x="15412" y="8954"/>
                      <a:pt x="14742" y="9489"/>
                      <a:pt x="14010" y="9900"/>
                    </a:cubicBezTo>
                    <a:cubicBezTo>
                      <a:pt x="13066" y="10432"/>
                      <a:pt x="12116" y="11090"/>
                      <a:pt x="12570" y="12475"/>
                    </a:cubicBezTo>
                    <a:cubicBezTo>
                      <a:pt x="12624" y="12641"/>
                      <a:pt x="12413" y="12780"/>
                      <a:pt x="12284" y="12798"/>
                    </a:cubicBezTo>
                    <a:cubicBezTo>
                      <a:pt x="11542" y="12912"/>
                      <a:pt x="11077" y="13537"/>
                      <a:pt x="10392" y="13772"/>
                    </a:cubicBezTo>
                    <a:cubicBezTo>
                      <a:pt x="9541" y="14065"/>
                      <a:pt x="9102" y="14956"/>
                      <a:pt x="8255" y="15326"/>
                    </a:cubicBezTo>
                    <a:cubicBezTo>
                      <a:pt x="7931" y="15468"/>
                      <a:pt x="7508" y="15553"/>
                      <a:pt x="7259" y="15864"/>
                    </a:cubicBezTo>
                    <a:cubicBezTo>
                      <a:pt x="7091" y="16077"/>
                      <a:pt x="6933" y="16163"/>
                      <a:pt x="6785" y="16163"/>
                    </a:cubicBezTo>
                    <a:cubicBezTo>
                      <a:pt x="6576" y="16163"/>
                      <a:pt x="6385" y="15992"/>
                      <a:pt x="6212" y="15771"/>
                    </a:cubicBezTo>
                    <a:cubicBezTo>
                      <a:pt x="5979" y="15474"/>
                      <a:pt x="5766" y="15092"/>
                      <a:pt x="5402" y="15092"/>
                    </a:cubicBezTo>
                    <a:cubicBezTo>
                      <a:pt x="5331" y="15092"/>
                      <a:pt x="5255" y="15106"/>
                      <a:pt x="5171" y="15138"/>
                    </a:cubicBezTo>
                    <a:cubicBezTo>
                      <a:pt x="4524" y="15385"/>
                      <a:pt x="4134" y="15930"/>
                      <a:pt x="3491" y="16067"/>
                    </a:cubicBezTo>
                    <a:cubicBezTo>
                      <a:pt x="2707" y="16233"/>
                      <a:pt x="2051" y="16715"/>
                      <a:pt x="1271" y="16918"/>
                    </a:cubicBezTo>
                    <a:cubicBezTo>
                      <a:pt x="604" y="17089"/>
                      <a:pt x="1" y="17851"/>
                      <a:pt x="263" y="18482"/>
                    </a:cubicBezTo>
                    <a:cubicBezTo>
                      <a:pt x="536" y="19137"/>
                      <a:pt x="817" y="19785"/>
                      <a:pt x="1021" y="20467"/>
                    </a:cubicBezTo>
                    <a:cubicBezTo>
                      <a:pt x="1446" y="21886"/>
                      <a:pt x="2276" y="23129"/>
                      <a:pt x="2821" y="24501"/>
                    </a:cubicBezTo>
                    <a:cubicBezTo>
                      <a:pt x="3255" y="25596"/>
                      <a:pt x="3896" y="26606"/>
                      <a:pt x="4383" y="27682"/>
                    </a:cubicBezTo>
                    <a:cubicBezTo>
                      <a:pt x="4546" y="28041"/>
                      <a:pt x="4765" y="28213"/>
                      <a:pt x="5033" y="28213"/>
                    </a:cubicBezTo>
                    <a:cubicBezTo>
                      <a:pt x="5142" y="28213"/>
                      <a:pt x="5259" y="28185"/>
                      <a:pt x="5383" y="28130"/>
                    </a:cubicBezTo>
                    <a:cubicBezTo>
                      <a:pt x="6053" y="27833"/>
                      <a:pt x="6813" y="27759"/>
                      <a:pt x="7454" y="27388"/>
                    </a:cubicBezTo>
                    <a:cubicBezTo>
                      <a:pt x="7766" y="27208"/>
                      <a:pt x="7987" y="26933"/>
                      <a:pt x="8276" y="26735"/>
                    </a:cubicBezTo>
                    <a:cubicBezTo>
                      <a:pt x="8693" y="26453"/>
                      <a:pt x="9216" y="26264"/>
                      <a:pt x="9666" y="26038"/>
                    </a:cubicBezTo>
                    <a:cubicBezTo>
                      <a:pt x="9745" y="25999"/>
                      <a:pt x="9824" y="25957"/>
                      <a:pt x="9882" y="25892"/>
                    </a:cubicBezTo>
                    <a:cubicBezTo>
                      <a:pt x="10210" y="25514"/>
                      <a:pt x="9754" y="24397"/>
                      <a:pt x="9588" y="24025"/>
                    </a:cubicBezTo>
                    <a:cubicBezTo>
                      <a:pt x="9451" y="23717"/>
                      <a:pt x="9362" y="23562"/>
                      <a:pt x="9806" y="23300"/>
                    </a:cubicBezTo>
                    <a:cubicBezTo>
                      <a:pt x="10815" y="22701"/>
                      <a:pt x="11913" y="22280"/>
                      <a:pt x="13027" y="21923"/>
                    </a:cubicBezTo>
                    <a:cubicBezTo>
                      <a:pt x="13578" y="21748"/>
                      <a:pt x="14138" y="21561"/>
                      <a:pt x="14700" y="21426"/>
                    </a:cubicBezTo>
                    <a:cubicBezTo>
                      <a:pt x="14778" y="21407"/>
                      <a:pt x="14847" y="21398"/>
                      <a:pt x="14908" y="21398"/>
                    </a:cubicBezTo>
                    <a:cubicBezTo>
                      <a:pt x="15547" y="21398"/>
                      <a:pt x="15295" y="22364"/>
                      <a:pt x="15309" y="22860"/>
                    </a:cubicBezTo>
                    <a:cubicBezTo>
                      <a:pt x="15339" y="24041"/>
                      <a:pt x="15507" y="25223"/>
                      <a:pt x="15740" y="26379"/>
                    </a:cubicBezTo>
                    <a:cubicBezTo>
                      <a:pt x="15845" y="26898"/>
                      <a:pt x="16294" y="27076"/>
                      <a:pt x="16629" y="27115"/>
                    </a:cubicBezTo>
                    <a:cubicBezTo>
                      <a:pt x="16820" y="27138"/>
                      <a:pt x="17031" y="27154"/>
                      <a:pt x="17241" y="27154"/>
                    </a:cubicBezTo>
                    <a:cubicBezTo>
                      <a:pt x="17570" y="27154"/>
                      <a:pt x="17897" y="27114"/>
                      <a:pt x="18144" y="26995"/>
                    </a:cubicBezTo>
                    <a:cubicBezTo>
                      <a:pt x="18364" y="26889"/>
                      <a:pt x="18517" y="26842"/>
                      <a:pt x="18623" y="26842"/>
                    </a:cubicBezTo>
                    <a:cubicBezTo>
                      <a:pt x="18871" y="26842"/>
                      <a:pt x="18850" y="27104"/>
                      <a:pt x="18799" y="27479"/>
                    </a:cubicBezTo>
                    <a:cubicBezTo>
                      <a:pt x="18652" y="28577"/>
                      <a:pt x="19012" y="29754"/>
                      <a:pt x="17929" y="30675"/>
                    </a:cubicBezTo>
                    <a:cubicBezTo>
                      <a:pt x="16919" y="31532"/>
                      <a:pt x="16061" y="32575"/>
                      <a:pt x="15193" y="33584"/>
                    </a:cubicBezTo>
                    <a:cubicBezTo>
                      <a:pt x="14494" y="34396"/>
                      <a:pt x="13631" y="35039"/>
                      <a:pt x="13009" y="35935"/>
                    </a:cubicBezTo>
                    <a:cubicBezTo>
                      <a:pt x="12458" y="36728"/>
                      <a:pt x="11755" y="37439"/>
                      <a:pt x="11089" y="38117"/>
                    </a:cubicBezTo>
                    <a:cubicBezTo>
                      <a:pt x="10440" y="38779"/>
                      <a:pt x="10023" y="39573"/>
                      <a:pt x="9409" y="40230"/>
                    </a:cubicBezTo>
                    <a:cubicBezTo>
                      <a:pt x="9123" y="40536"/>
                      <a:pt x="9354" y="40757"/>
                      <a:pt x="9513" y="40977"/>
                    </a:cubicBezTo>
                    <a:cubicBezTo>
                      <a:pt x="9629" y="41136"/>
                      <a:pt x="9754" y="41214"/>
                      <a:pt x="9933" y="41214"/>
                    </a:cubicBezTo>
                    <a:cubicBezTo>
                      <a:pt x="10009" y="41214"/>
                      <a:pt x="10095" y="41199"/>
                      <a:pt x="10195" y="41171"/>
                    </a:cubicBezTo>
                    <a:cubicBezTo>
                      <a:pt x="10974" y="40949"/>
                      <a:pt x="11325" y="40221"/>
                      <a:pt x="11708" y="39712"/>
                    </a:cubicBezTo>
                    <a:cubicBezTo>
                      <a:pt x="12754" y="38321"/>
                      <a:pt x="14068" y="37193"/>
                      <a:pt x="15162" y="35851"/>
                    </a:cubicBezTo>
                    <a:cubicBezTo>
                      <a:pt x="16079" y="34726"/>
                      <a:pt x="17347" y="33894"/>
                      <a:pt x="18164" y="32648"/>
                    </a:cubicBezTo>
                    <a:cubicBezTo>
                      <a:pt x="18245" y="32523"/>
                      <a:pt x="18346" y="32466"/>
                      <a:pt x="18467" y="32466"/>
                    </a:cubicBezTo>
                    <a:cubicBezTo>
                      <a:pt x="18500" y="32466"/>
                      <a:pt x="18534" y="32470"/>
                      <a:pt x="18570" y="32478"/>
                    </a:cubicBezTo>
                    <a:cubicBezTo>
                      <a:pt x="18774" y="32525"/>
                      <a:pt x="18757" y="32695"/>
                      <a:pt x="18769" y="32858"/>
                    </a:cubicBezTo>
                    <a:cubicBezTo>
                      <a:pt x="18839" y="33871"/>
                      <a:pt x="18749" y="34880"/>
                      <a:pt x="18811" y="35898"/>
                    </a:cubicBezTo>
                    <a:cubicBezTo>
                      <a:pt x="18915" y="37576"/>
                      <a:pt x="19030" y="39256"/>
                      <a:pt x="19055" y="40942"/>
                    </a:cubicBezTo>
                    <a:cubicBezTo>
                      <a:pt x="19068" y="41832"/>
                      <a:pt x="19253" y="42767"/>
                      <a:pt x="19447" y="43668"/>
                    </a:cubicBezTo>
                    <a:cubicBezTo>
                      <a:pt x="19537" y="44083"/>
                      <a:pt x="19807" y="44323"/>
                      <a:pt x="20111" y="44323"/>
                    </a:cubicBezTo>
                    <a:cubicBezTo>
                      <a:pt x="20300" y="44323"/>
                      <a:pt x="20501" y="44231"/>
                      <a:pt x="20681" y="44033"/>
                    </a:cubicBezTo>
                    <a:cubicBezTo>
                      <a:pt x="20959" y="43727"/>
                      <a:pt x="21230" y="43333"/>
                      <a:pt x="21183" y="42846"/>
                    </a:cubicBezTo>
                    <a:cubicBezTo>
                      <a:pt x="21126" y="42234"/>
                      <a:pt x="21085" y="41619"/>
                      <a:pt x="21023" y="41008"/>
                    </a:cubicBezTo>
                    <a:cubicBezTo>
                      <a:pt x="20841" y="39228"/>
                      <a:pt x="20823" y="37441"/>
                      <a:pt x="20726" y="35658"/>
                    </a:cubicBezTo>
                    <a:cubicBezTo>
                      <a:pt x="20672" y="34675"/>
                      <a:pt x="20879" y="33668"/>
                      <a:pt x="20560" y="32698"/>
                    </a:cubicBezTo>
                    <a:cubicBezTo>
                      <a:pt x="20533" y="32618"/>
                      <a:pt x="20605" y="32505"/>
                      <a:pt x="20631" y="32407"/>
                    </a:cubicBezTo>
                    <a:cubicBezTo>
                      <a:pt x="20729" y="32433"/>
                      <a:pt x="20844" y="32436"/>
                      <a:pt x="20919" y="32492"/>
                    </a:cubicBezTo>
                    <a:cubicBezTo>
                      <a:pt x="21523" y="32943"/>
                      <a:pt x="21991" y="33547"/>
                      <a:pt x="22471" y="34101"/>
                    </a:cubicBezTo>
                    <a:cubicBezTo>
                      <a:pt x="23105" y="34830"/>
                      <a:pt x="23742" y="35562"/>
                      <a:pt x="24397" y="36272"/>
                    </a:cubicBezTo>
                    <a:cubicBezTo>
                      <a:pt x="25166" y="37105"/>
                      <a:pt x="26001" y="37878"/>
                      <a:pt x="26815" y="38670"/>
                    </a:cubicBezTo>
                    <a:cubicBezTo>
                      <a:pt x="27442" y="39279"/>
                      <a:pt x="27949" y="40057"/>
                      <a:pt x="28924" y="40183"/>
                    </a:cubicBezTo>
                    <a:cubicBezTo>
                      <a:pt x="28978" y="40190"/>
                      <a:pt x="29033" y="40194"/>
                      <a:pt x="29087" y="40194"/>
                    </a:cubicBezTo>
                    <a:cubicBezTo>
                      <a:pt x="29424" y="40194"/>
                      <a:pt x="29737" y="40055"/>
                      <a:pt x="29644" y="39709"/>
                    </a:cubicBezTo>
                    <a:cubicBezTo>
                      <a:pt x="29512" y="39206"/>
                      <a:pt x="29497" y="38572"/>
                      <a:pt x="28916" y="38267"/>
                    </a:cubicBezTo>
                    <a:cubicBezTo>
                      <a:pt x="28406" y="37999"/>
                      <a:pt x="28086" y="37540"/>
                      <a:pt x="27793" y="37074"/>
                    </a:cubicBezTo>
                    <a:cubicBezTo>
                      <a:pt x="27600" y="36767"/>
                      <a:pt x="27336" y="36524"/>
                      <a:pt x="27062" y="36350"/>
                    </a:cubicBezTo>
                    <a:cubicBezTo>
                      <a:pt x="25933" y="35630"/>
                      <a:pt x="25275" y="34473"/>
                      <a:pt x="24369" y="33550"/>
                    </a:cubicBezTo>
                    <a:cubicBezTo>
                      <a:pt x="23374" y="32536"/>
                      <a:pt x="22364" y="31531"/>
                      <a:pt x="21457" y="30442"/>
                    </a:cubicBezTo>
                    <a:cubicBezTo>
                      <a:pt x="21132" y="30055"/>
                      <a:pt x="20500" y="29912"/>
                      <a:pt x="20500" y="29208"/>
                    </a:cubicBezTo>
                    <a:cubicBezTo>
                      <a:pt x="20500" y="28717"/>
                      <a:pt x="20594" y="28228"/>
                      <a:pt x="20583" y="27737"/>
                    </a:cubicBezTo>
                    <a:cubicBezTo>
                      <a:pt x="20575" y="27468"/>
                      <a:pt x="20483" y="27214"/>
                      <a:pt x="20468" y="26954"/>
                    </a:cubicBezTo>
                    <a:cubicBezTo>
                      <a:pt x="20444" y="26565"/>
                      <a:pt x="20322" y="26712"/>
                      <a:pt x="20653" y="26523"/>
                    </a:cubicBezTo>
                    <a:cubicBezTo>
                      <a:pt x="20894" y="26387"/>
                      <a:pt x="21202" y="26450"/>
                      <a:pt x="21442" y="26265"/>
                    </a:cubicBezTo>
                    <a:cubicBezTo>
                      <a:pt x="22585" y="25388"/>
                      <a:pt x="22121" y="23016"/>
                      <a:pt x="21944" y="21836"/>
                    </a:cubicBezTo>
                    <a:cubicBezTo>
                      <a:pt x="21871" y="21360"/>
                      <a:pt x="22059" y="20929"/>
                      <a:pt x="21949" y="20432"/>
                    </a:cubicBezTo>
                    <a:cubicBezTo>
                      <a:pt x="21855" y="20005"/>
                      <a:pt x="22529" y="20016"/>
                      <a:pt x="22919" y="19856"/>
                    </a:cubicBezTo>
                    <a:cubicBezTo>
                      <a:pt x="23730" y="19522"/>
                      <a:pt x="24551" y="19344"/>
                      <a:pt x="25391" y="19186"/>
                    </a:cubicBezTo>
                    <a:cubicBezTo>
                      <a:pt x="25656" y="19136"/>
                      <a:pt x="25993" y="19136"/>
                      <a:pt x="26118" y="18921"/>
                    </a:cubicBezTo>
                    <a:cubicBezTo>
                      <a:pt x="26429" y="18394"/>
                      <a:pt x="26967" y="18526"/>
                      <a:pt x="27409" y="18391"/>
                    </a:cubicBezTo>
                    <a:cubicBezTo>
                      <a:pt x="27446" y="18379"/>
                      <a:pt x="27496" y="18372"/>
                      <a:pt x="27547" y="18372"/>
                    </a:cubicBezTo>
                    <a:cubicBezTo>
                      <a:pt x="27678" y="18372"/>
                      <a:pt x="27821" y="18417"/>
                      <a:pt x="27793" y="18542"/>
                    </a:cubicBezTo>
                    <a:cubicBezTo>
                      <a:pt x="27647" y="19198"/>
                      <a:pt x="28307" y="19515"/>
                      <a:pt x="28412" y="20096"/>
                    </a:cubicBezTo>
                    <a:cubicBezTo>
                      <a:pt x="28457" y="20349"/>
                      <a:pt x="28625" y="21014"/>
                      <a:pt x="29154" y="21014"/>
                    </a:cubicBezTo>
                    <a:cubicBezTo>
                      <a:pt x="29211" y="21014"/>
                      <a:pt x="29271" y="21007"/>
                      <a:pt x="29336" y="20990"/>
                    </a:cubicBezTo>
                    <a:cubicBezTo>
                      <a:pt x="30427" y="20710"/>
                      <a:pt x="31530" y="20466"/>
                      <a:pt x="32552" y="19935"/>
                    </a:cubicBezTo>
                    <a:cubicBezTo>
                      <a:pt x="33342" y="19526"/>
                      <a:pt x="34254" y="19333"/>
                      <a:pt x="35014" y="18881"/>
                    </a:cubicBezTo>
                    <a:cubicBezTo>
                      <a:pt x="35498" y="18593"/>
                      <a:pt x="36539" y="18705"/>
                      <a:pt x="36246" y="17607"/>
                    </a:cubicBezTo>
                    <a:cubicBezTo>
                      <a:pt x="36253" y="17201"/>
                      <a:pt x="36281" y="16802"/>
                      <a:pt x="35915" y="16446"/>
                    </a:cubicBezTo>
                    <a:cubicBezTo>
                      <a:pt x="35705" y="16242"/>
                      <a:pt x="35758" y="15875"/>
                      <a:pt x="35934" y="15552"/>
                    </a:cubicBezTo>
                    <a:cubicBezTo>
                      <a:pt x="36200" y="15066"/>
                      <a:pt x="36492" y="14561"/>
                      <a:pt x="36596" y="14029"/>
                    </a:cubicBezTo>
                    <a:cubicBezTo>
                      <a:pt x="36909" y="12428"/>
                      <a:pt x="37091" y="10801"/>
                      <a:pt x="36752" y="9186"/>
                    </a:cubicBezTo>
                    <a:cubicBezTo>
                      <a:pt x="36540" y="8173"/>
                      <a:pt x="36156" y="7221"/>
                      <a:pt x="35621" y="6299"/>
                    </a:cubicBezTo>
                    <a:cubicBezTo>
                      <a:pt x="35161" y="5506"/>
                      <a:pt x="34624" y="4801"/>
                      <a:pt x="33986" y="4193"/>
                    </a:cubicBezTo>
                    <a:cubicBezTo>
                      <a:pt x="33347" y="3583"/>
                      <a:pt x="32664" y="2889"/>
                      <a:pt x="31793" y="2702"/>
                    </a:cubicBezTo>
                    <a:cubicBezTo>
                      <a:pt x="30985" y="2528"/>
                      <a:pt x="30450" y="2301"/>
                      <a:pt x="30292" y="1431"/>
                    </a:cubicBezTo>
                    <a:cubicBezTo>
                      <a:pt x="30257" y="1237"/>
                      <a:pt x="30239" y="1011"/>
                      <a:pt x="30164" y="836"/>
                    </a:cubicBezTo>
                    <a:cubicBezTo>
                      <a:pt x="30009" y="478"/>
                      <a:pt x="29827" y="0"/>
                      <a:pt x="294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3"/>
              <p:cNvSpPr/>
              <p:nvPr/>
            </p:nvSpPr>
            <p:spPr>
              <a:xfrm>
                <a:off x="1846692" y="1632227"/>
                <a:ext cx="52238" cy="127470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9712" extrusionOk="0">
                    <a:moveTo>
                      <a:pt x="657" y="1"/>
                    </a:moveTo>
                    <a:cubicBezTo>
                      <a:pt x="607" y="1"/>
                      <a:pt x="556" y="75"/>
                      <a:pt x="437" y="183"/>
                    </a:cubicBezTo>
                    <a:cubicBezTo>
                      <a:pt x="0" y="581"/>
                      <a:pt x="299" y="1033"/>
                      <a:pt x="301" y="1398"/>
                    </a:cubicBezTo>
                    <a:cubicBezTo>
                      <a:pt x="307" y="2066"/>
                      <a:pt x="588" y="2728"/>
                      <a:pt x="741" y="3396"/>
                    </a:cubicBezTo>
                    <a:cubicBezTo>
                      <a:pt x="976" y="4427"/>
                      <a:pt x="1245" y="5286"/>
                      <a:pt x="1708" y="6230"/>
                    </a:cubicBezTo>
                    <a:cubicBezTo>
                      <a:pt x="1993" y="6810"/>
                      <a:pt x="2102" y="7420"/>
                      <a:pt x="2226" y="8036"/>
                    </a:cubicBezTo>
                    <a:cubicBezTo>
                      <a:pt x="2276" y="8290"/>
                      <a:pt x="2331" y="8543"/>
                      <a:pt x="2399" y="8795"/>
                    </a:cubicBezTo>
                    <a:cubicBezTo>
                      <a:pt x="2650" y="9711"/>
                      <a:pt x="2950" y="9405"/>
                      <a:pt x="3681" y="9694"/>
                    </a:cubicBezTo>
                    <a:cubicBezTo>
                      <a:pt x="3697" y="9701"/>
                      <a:pt x="3711" y="9703"/>
                      <a:pt x="3723" y="9703"/>
                    </a:cubicBezTo>
                    <a:cubicBezTo>
                      <a:pt x="3866" y="9703"/>
                      <a:pt x="3766" y="9303"/>
                      <a:pt x="3810" y="9112"/>
                    </a:cubicBezTo>
                    <a:cubicBezTo>
                      <a:pt x="3980" y="8403"/>
                      <a:pt x="3547" y="7796"/>
                      <a:pt x="3329" y="7177"/>
                    </a:cubicBezTo>
                    <a:cubicBezTo>
                      <a:pt x="2998" y="6239"/>
                      <a:pt x="2715" y="5281"/>
                      <a:pt x="2424" y="4337"/>
                    </a:cubicBezTo>
                    <a:cubicBezTo>
                      <a:pt x="1984" y="2907"/>
                      <a:pt x="1617" y="1470"/>
                      <a:pt x="820" y="182"/>
                    </a:cubicBezTo>
                    <a:cubicBezTo>
                      <a:pt x="741" y="53"/>
                      <a:pt x="699" y="1"/>
                      <a:pt x="65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3"/>
              <p:cNvSpPr/>
              <p:nvPr/>
            </p:nvSpPr>
            <p:spPr>
              <a:xfrm>
                <a:off x="1768274" y="1668586"/>
                <a:ext cx="92046" cy="107205"/>
              </a:xfrm>
              <a:custGeom>
                <a:avLst/>
                <a:gdLst/>
                <a:ahLst/>
                <a:cxnLst/>
                <a:rect l="l" t="t" r="r" b="b"/>
                <a:pathLst>
                  <a:path w="7013" h="81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44" y="1416"/>
                      <a:pt x="1727" y="2660"/>
                      <a:pt x="2582" y="3853"/>
                    </a:cubicBezTo>
                    <a:cubicBezTo>
                      <a:pt x="3307" y="4862"/>
                      <a:pt x="4076" y="5848"/>
                      <a:pt x="4911" y="6764"/>
                    </a:cubicBezTo>
                    <a:cubicBezTo>
                      <a:pt x="5316" y="7207"/>
                      <a:pt x="5591" y="7792"/>
                      <a:pt x="6190" y="8065"/>
                    </a:cubicBezTo>
                    <a:cubicBezTo>
                      <a:pt x="6334" y="8130"/>
                      <a:pt x="6449" y="8168"/>
                      <a:pt x="6543" y="8168"/>
                    </a:cubicBezTo>
                    <a:cubicBezTo>
                      <a:pt x="6718" y="8168"/>
                      <a:pt x="6822" y="8039"/>
                      <a:pt x="6909" y="7725"/>
                    </a:cubicBezTo>
                    <a:cubicBezTo>
                      <a:pt x="7013" y="7349"/>
                      <a:pt x="6938" y="7095"/>
                      <a:pt x="6764" y="6798"/>
                    </a:cubicBezTo>
                    <a:cubicBezTo>
                      <a:pt x="6226" y="5890"/>
                      <a:pt x="5355" y="5274"/>
                      <a:pt x="4732" y="4429"/>
                    </a:cubicBezTo>
                    <a:cubicBezTo>
                      <a:pt x="3964" y="3384"/>
                      <a:pt x="3116" y="2399"/>
                      <a:pt x="2195" y="1483"/>
                    </a:cubicBezTo>
                    <a:cubicBezTo>
                      <a:pt x="1637" y="929"/>
                      <a:pt x="1080" y="28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3"/>
              <p:cNvSpPr/>
              <p:nvPr/>
            </p:nvSpPr>
            <p:spPr>
              <a:xfrm>
                <a:off x="2221458" y="1927886"/>
                <a:ext cx="94986" cy="60467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4607" extrusionOk="0">
                    <a:moveTo>
                      <a:pt x="1076" y="0"/>
                    </a:moveTo>
                    <a:cubicBezTo>
                      <a:pt x="698" y="0"/>
                      <a:pt x="274" y="154"/>
                      <a:pt x="160" y="423"/>
                    </a:cubicBezTo>
                    <a:cubicBezTo>
                      <a:pt x="0" y="800"/>
                      <a:pt x="277" y="1056"/>
                      <a:pt x="599" y="1308"/>
                    </a:cubicBezTo>
                    <a:cubicBezTo>
                      <a:pt x="1662" y="2137"/>
                      <a:pt x="2861" y="2755"/>
                      <a:pt x="3989" y="3475"/>
                    </a:cubicBezTo>
                    <a:cubicBezTo>
                      <a:pt x="4910" y="4065"/>
                      <a:pt x="5946" y="4606"/>
                      <a:pt x="7180" y="4606"/>
                    </a:cubicBezTo>
                    <a:cubicBezTo>
                      <a:pt x="7199" y="4606"/>
                      <a:pt x="7218" y="4606"/>
                      <a:pt x="7237" y="4606"/>
                    </a:cubicBezTo>
                    <a:cubicBezTo>
                      <a:pt x="7092" y="4227"/>
                      <a:pt x="6907" y="3954"/>
                      <a:pt x="6688" y="3657"/>
                    </a:cubicBezTo>
                    <a:cubicBezTo>
                      <a:pt x="6300" y="3130"/>
                      <a:pt x="5750" y="2845"/>
                      <a:pt x="5258" y="2526"/>
                    </a:cubicBezTo>
                    <a:cubicBezTo>
                      <a:pt x="4653" y="2133"/>
                      <a:pt x="4090" y="1685"/>
                      <a:pt x="3496" y="1304"/>
                    </a:cubicBezTo>
                    <a:cubicBezTo>
                      <a:pt x="2886" y="910"/>
                      <a:pt x="2172" y="663"/>
                      <a:pt x="1613" y="159"/>
                    </a:cubicBezTo>
                    <a:cubicBezTo>
                      <a:pt x="1494" y="50"/>
                      <a:pt x="1293" y="0"/>
                      <a:pt x="10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3"/>
              <p:cNvSpPr/>
              <p:nvPr/>
            </p:nvSpPr>
            <p:spPr>
              <a:xfrm>
                <a:off x="1730279" y="1749454"/>
                <a:ext cx="113347" cy="59063"/>
              </a:xfrm>
              <a:custGeom>
                <a:avLst/>
                <a:gdLst/>
                <a:ahLst/>
                <a:cxnLst/>
                <a:rect l="l" t="t" r="r" b="b"/>
                <a:pathLst>
                  <a:path w="8636" h="4500" extrusionOk="0">
                    <a:moveTo>
                      <a:pt x="569" y="1"/>
                    </a:moveTo>
                    <a:cubicBezTo>
                      <a:pt x="389" y="1"/>
                      <a:pt x="200" y="18"/>
                      <a:pt x="0" y="55"/>
                    </a:cubicBezTo>
                    <a:cubicBezTo>
                      <a:pt x="2708" y="2037"/>
                      <a:pt x="5348" y="3766"/>
                      <a:pt x="8629" y="4500"/>
                    </a:cubicBezTo>
                    <a:cubicBezTo>
                      <a:pt x="8635" y="3906"/>
                      <a:pt x="8447" y="3565"/>
                      <a:pt x="7966" y="3305"/>
                    </a:cubicBezTo>
                    <a:cubicBezTo>
                      <a:pt x="6313" y="2408"/>
                      <a:pt x="4656" y="1515"/>
                      <a:pt x="2926" y="771"/>
                    </a:cubicBezTo>
                    <a:cubicBezTo>
                      <a:pt x="2197" y="458"/>
                      <a:pt x="1507" y="1"/>
                      <a:pt x="5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3"/>
              <p:cNvSpPr/>
              <p:nvPr/>
            </p:nvSpPr>
            <p:spPr>
              <a:xfrm>
                <a:off x="2196062" y="1952747"/>
                <a:ext cx="52763" cy="86901"/>
              </a:xfrm>
              <a:custGeom>
                <a:avLst/>
                <a:gdLst/>
                <a:ahLst/>
                <a:cxnLst/>
                <a:rect l="l" t="t" r="r" b="b"/>
                <a:pathLst>
                  <a:path w="4020" h="6621" extrusionOk="0">
                    <a:moveTo>
                      <a:pt x="699" y="1"/>
                    </a:moveTo>
                    <a:cubicBezTo>
                      <a:pt x="648" y="1"/>
                      <a:pt x="589" y="16"/>
                      <a:pt x="518" y="54"/>
                    </a:cubicBezTo>
                    <a:cubicBezTo>
                      <a:pt x="205" y="217"/>
                      <a:pt x="0" y="405"/>
                      <a:pt x="19" y="816"/>
                    </a:cubicBezTo>
                    <a:cubicBezTo>
                      <a:pt x="314" y="1524"/>
                      <a:pt x="551" y="2266"/>
                      <a:pt x="919" y="2933"/>
                    </a:cubicBezTo>
                    <a:cubicBezTo>
                      <a:pt x="1520" y="4019"/>
                      <a:pt x="2052" y="5147"/>
                      <a:pt x="2903" y="6089"/>
                    </a:cubicBezTo>
                    <a:cubicBezTo>
                      <a:pt x="3096" y="6303"/>
                      <a:pt x="3196" y="6621"/>
                      <a:pt x="3453" y="6621"/>
                    </a:cubicBezTo>
                    <a:cubicBezTo>
                      <a:pt x="3508" y="6621"/>
                      <a:pt x="3570" y="6606"/>
                      <a:pt x="3642" y="6573"/>
                    </a:cubicBezTo>
                    <a:cubicBezTo>
                      <a:pt x="4020" y="6399"/>
                      <a:pt x="3928" y="5999"/>
                      <a:pt x="3793" y="5676"/>
                    </a:cubicBezTo>
                    <a:cubicBezTo>
                      <a:pt x="3144" y="4129"/>
                      <a:pt x="2228" y="2709"/>
                      <a:pt x="1644" y="1130"/>
                    </a:cubicBezTo>
                    <a:cubicBezTo>
                      <a:pt x="1542" y="853"/>
                      <a:pt x="1515" y="489"/>
                      <a:pt x="1167" y="348"/>
                    </a:cubicBezTo>
                    <a:cubicBezTo>
                      <a:pt x="991" y="276"/>
                      <a:pt x="916" y="1"/>
                      <a:pt x="6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3"/>
              <p:cNvSpPr/>
              <p:nvPr/>
            </p:nvSpPr>
            <p:spPr>
              <a:xfrm>
                <a:off x="2228073" y="1887551"/>
                <a:ext cx="88187" cy="30831"/>
              </a:xfrm>
              <a:custGeom>
                <a:avLst/>
                <a:gdLst/>
                <a:ahLst/>
                <a:cxnLst/>
                <a:rect l="l" t="t" r="r" b="b"/>
                <a:pathLst>
                  <a:path w="6719" h="2349" extrusionOk="0">
                    <a:moveTo>
                      <a:pt x="1500" y="1"/>
                    </a:moveTo>
                    <a:cubicBezTo>
                      <a:pt x="1166" y="1"/>
                      <a:pt x="827" y="66"/>
                      <a:pt x="486" y="181"/>
                    </a:cubicBezTo>
                    <a:cubicBezTo>
                      <a:pt x="95" y="313"/>
                      <a:pt x="206" y="722"/>
                      <a:pt x="100" y="988"/>
                    </a:cubicBezTo>
                    <a:cubicBezTo>
                      <a:pt x="0" y="1234"/>
                      <a:pt x="426" y="1356"/>
                      <a:pt x="593" y="1384"/>
                    </a:cubicBezTo>
                    <a:cubicBezTo>
                      <a:pt x="2225" y="1650"/>
                      <a:pt x="3776" y="2349"/>
                      <a:pt x="5463" y="2349"/>
                    </a:cubicBezTo>
                    <a:cubicBezTo>
                      <a:pt x="5517" y="2349"/>
                      <a:pt x="5570" y="2348"/>
                      <a:pt x="5624" y="2346"/>
                    </a:cubicBezTo>
                    <a:cubicBezTo>
                      <a:pt x="5733" y="2302"/>
                      <a:pt x="5857" y="2203"/>
                      <a:pt x="5957" y="2203"/>
                    </a:cubicBezTo>
                    <a:cubicBezTo>
                      <a:pt x="5968" y="2203"/>
                      <a:pt x="5979" y="2204"/>
                      <a:pt x="5989" y="2206"/>
                    </a:cubicBezTo>
                    <a:cubicBezTo>
                      <a:pt x="6056" y="2224"/>
                      <a:pt x="6122" y="2233"/>
                      <a:pt x="6184" y="2233"/>
                    </a:cubicBezTo>
                    <a:cubicBezTo>
                      <a:pt x="6410" y="2233"/>
                      <a:pt x="6590" y="2118"/>
                      <a:pt x="6638" y="1920"/>
                    </a:cubicBezTo>
                    <a:cubicBezTo>
                      <a:pt x="6719" y="1587"/>
                      <a:pt x="6318" y="1517"/>
                      <a:pt x="6118" y="1468"/>
                    </a:cubicBezTo>
                    <a:cubicBezTo>
                      <a:pt x="5674" y="1356"/>
                      <a:pt x="5423" y="943"/>
                      <a:pt x="4838" y="943"/>
                    </a:cubicBezTo>
                    <a:cubicBezTo>
                      <a:pt x="4837" y="943"/>
                      <a:pt x="4836" y="943"/>
                      <a:pt x="4835" y="943"/>
                    </a:cubicBezTo>
                    <a:cubicBezTo>
                      <a:pt x="4834" y="943"/>
                      <a:pt x="4832" y="943"/>
                      <a:pt x="4831" y="943"/>
                    </a:cubicBezTo>
                    <a:cubicBezTo>
                      <a:pt x="4374" y="943"/>
                      <a:pt x="3903" y="493"/>
                      <a:pt x="3336" y="493"/>
                    </a:cubicBezTo>
                    <a:cubicBezTo>
                      <a:pt x="3269" y="493"/>
                      <a:pt x="3200" y="500"/>
                      <a:pt x="3130" y="514"/>
                    </a:cubicBezTo>
                    <a:cubicBezTo>
                      <a:pt x="3118" y="516"/>
                      <a:pt x="3105" y="518"/>
                      <a:pt x="3093" y="518"/>
                    </a:cubicBezTo>
                    <a:cubicBezTo>
                      <a:pt x="2985" y="518"/>
                      <a:pt x="2885" y="433"/>
                      <a:pt x="2780" y="369"/>
                    </a:cubicBezTo>
                    <a:cubicBezTo>
                      <a:pt x="2367" y="113"/>
                      <a:pt x="1938" y="1"/>
                      <a:pt x="15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1" name="Google Shape;981;p33"/>
          <p:cNvSpPr txBox="1">
            <a:spLocks noGrp="1"/>
          </p:cNvSpPr>
          <p:nvPr>
            <p:ph type="subTitle" idx="4294967295"/>
          </p:nvPr>
        </p:nvSpPr>
        <p:spPr>
          <a:xfrm>
            <a:off x="6828" y="2206442"/>
            <a:ext cx="1655478" cy="211897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s-ES" sz="1000" dirty="0"/>
              <a:t>Capacidad de producir gran números de ideas, diferentes entre sí, originales o novedosos. La creatividad es la combinación de recursos intelectuales y características de personalidad.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000" dirty="0"/>
          </a:p>
        </p:txBody>
      </p:sp>
      <p:sp>
        <p:nvSpPr>
          <p:cNvPr id="982" name="Google Shape;982;p33"/>
          <p:cNvSpPr txBox="1">
            <a:spLocks noGrp="1"/>
          </p:cNvSpPr>
          <p:nvPr>
            <p:ph type="ctrTitle" idx="4294967295"/>
          </p:nvPr>
        </p:nvSpPr>
        <p:spPr>
          <a:xfrm>
            <a:off x="275042" y="1878843"/>
            <a:ext cx="14940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chemeClr val="tx1"/>
                </a:solidFill>
              </a:rPr>
              <a:t>CREATIVA</a:t>
            </a:r>
            <a:endParaRPr sz="1100" dirty="0">
              <a:solidFill>
                <a:schemeClr val="tx1"/>
              </a:solidFill>
            </a:endParaRPr>
          </a:p>
        </p:txBody>
      </p:sp>
      <p:sp>
        <p:nvSpPr>
          <p:cNvPr id="983" name="Google Shape;983;p33"/>
          <p:cNvSpPr txBox="1">
            <a:spLocks noGrp="1"/>
          </p:cNvSpPr>
          <p:nvPr>
            <p:ph type="subTitle" idx="4294967295"/>
          </p:nvPr>
        </p:nvSpPr>
        <p:spPr>
          <a:xfrm>
            <a:off x="1680855" y="3039277"/>
            <a:ext cx="2180466" cy="176717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s-ES" sz="1000" dirty="0"/>
              <a:t>Nivel elevado de recursos cognoscitivos para adquirir y manejar contenidos verbales, lógicos, numéricos, espaciales, figurativos y tareas intelectuales. Puede expresarse en aptitud académica y el alto potencial de aprendizaje.</a:t>
            </a:r>
            <a:endParaRPr lang="es-ES_tradnl" sz="1000" dirty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000" dirty="0"/>
          </a:p>
        </p:txBody>
      </p:sp>
      <p:sp>
        <p:nvSpPr>
          <p:cNvPr id="984" name="Google Shape;984;p33"/>
          <p:cNvSpPr txBox="1">
            <a:spLocks noGrp="1"/>
          </p:cNvSpPr>
          <p:nvPr>
            <p:ph type="ctrTitle" idx="4294967295"/>
          </p:nvPr>
        </p:nvSpPr>
        <p:spPr>
          <a:xfrm>
            <a:off x="1905045" y="2645868"/>
            <a:ext cx="14940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chemeClr val="tx1"/>
                </a:solidFill>
              </a:rPr>
              <a:t>INTELECTUAL</a:t>
            </a:r>
            <a:endParaRPr sz="1100" dirty="0">
              <a:solidFill>
                <a:schemeClr val="tx1"/>
              </a:solidFill>
            </a:endParaRPr>
          </a:p>
        </p:txBody>
      </p:sp>
      <p:sp>
        <p:nvSpPr>
          <p:cNvPr id="985" name="Google Shape;985;p33"/>
          <p:cNvSpPr txBox="1">
            <a:spLocks noGrp="1"/>
          </p:cNvSpPr>
          <p:nvPr>
            <p:ph type="subTitle" idx="4294967295"/>
          </p:nvPr>
        </p:nvSpPr>
        <p:spPr>
          <a:xfrm>
            <a:off x="3952957" y="2941510"/>
            <a:ext cx="1902337" cy="22019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s-ES" sz="1000" dirty="0"/>
              <a:t>Disposición de recursos para la expresión e interpretación estética de ideas y sentimientos, a través de medios como la danza, el teatro, las artes plásticas y la música. Capacidad de razonamiento abstracto, sensibilidad estética, creatividad y habilidades motrices.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000" dirty="0"/>
          </a:p>
        </p:txBody>
      </p:sp>
      <p:sp>
        <p:nvSpPr>
          <p:cNvPr id="986" name="Google Shape;986;p33"/>
          <p:cNvSpPr txBox="1">
            <a:spLocks noGrp="1"/>
          </p:cNvSpPr>
          <p:nvPr>
            <p:ph type="ctrTitle" idx="4294967295"/>
          </p:nvPr>
        </p:nvSpPr>
        <p:spPr>
          <a:xfrm>
            <a:off x="3942502" y="2636426"/>
            <a:ext cx="14940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 smtClean="0">
                <a:solidFill>
                  <a:schemeClr val="tx1"/>
                </a:solidFill>
              </a:rPr>
              <a:t>ARTISTICA</a:t>
            </a:r>
            <a:endParaRPr sz="1100" dirty="0">
              <a:solidFill>
                <a:schemeClr val="tx1"/>
              </a:solidFill>
            </a:endParaRPr>
          </a:p>
        </p:txBody>
      </p:sp>
      <p:sp>
        <p:nvSpPr>
          <p:cNvPr id="987" name="Google Shape;987;p33"/>
          <p:cNvSpPr txBox="1">
            <a:spLocks noGrp="1"/>
          </p:cNvSpPr>
          <p:nvPr>
            <p:ph type="subTitle" idx="4294967295"/>
          </p:nvPr>
        </p:nvSpPr>
        <p:spPr>
          <a:xfrm>
            <a:off x="5873174" y="2855578"/>
            <a:ext cx="1494000" cy="2189032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s-ES" sz="1000" dirty="0" smtClean="0"/>
              <a:t> </a:t>
            </a:r>
            <a:r>
              <a:rPr lang="es-ES" sz="1000" dirty="0"/>
              <a:t>Habilidad para emplear el cuerpo en formas diferenciadas con propósitos expresivos y para el logro de metas. Habilidades </a:t>
            </a:r>
            <a:r>
              <a:rPr lang="es-ES" sz="1000" dirty="0" smtClean="0"/>
              <a:t>físico-motrices</a:t>
            </a:r>
            <a:r>
              <a:rPr lang="es-ES" sz="1000" dirty="0"/>
              <a:t>, cognoscitivas y afectivo-sociales. </a:t>
            </a:r>
            <a:endParaRPr sz="1000" dirty="0"/>
          </a:p>
        </p:txBody>
      </p:sp>
      <p:sp>
        <p:nvSpPr>
          <p:cNvPr id="988" name="Google Shape;988;p33"/>
          <p:cNvSpPr txBox="1">
            <a:spLocks noGrp="1"/>
          </p:cNvSpPr>
          <p:nvPr>
            <p:ph type="ctrTitle" idx="4294967295"/>
          </p:nvPr>
        </p:nvSpPr>
        <p:spPr>
          <a:xfrm>
            <a:off x="5821461" y="2489126"/>
            <a:ext cx="14940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chemeClr val="tx1"/>
                </a:solidFill>
              </a:rPr>
              <a:t>PSICOMOTRIZ</a:t>
            </a:r>
            <a:endParaRPr sz="1100" dirty="0">
              <a:solidFill>
                <a:schemeClr val="tx1"/>
              </a:solidFill>
            </a:endParaRPr>
          </a:p>
        </p:txBody>
      </p:sp>
      <p:grpSp>
        <p:nvGrpSpPr>
          <p:cNvPr id="89" name="Google Shape;951;p33"/>
          <p:cNvGrpSpPr/>
          <p:nvPr/>
        </p:nvGrpSpPr>
        <p:grpSpPr>
          <a:xfrm>
            <a:off x="7697292" y="730159"/>
            <a:ext cx="897459" cy="928614"/>
            <a:chOff x="3053464" y="2436820"/>
            <a:chExt cx="897459" cy="928614"/>
          </a:xfrm>
        </p:grpSpPr>
        <p:grpSp>
          <p:nvGrpSpPr>
            <p:cNvPr id="90" name="Google Shape;952;p33"/>
            <p:cNvGrpSpPr/>
            <p:nvPr/>
          </p:nvGrpSpPr>
          <p:grpSpPr>
            <a:xfrm>
              <a:off x="3053464" y="2436820"/>
              <a:ext cx="897459" cy="928614"/>
              <a:chOff x="3050314" y="2465320"/>
              <a:chExt cx="897459" cy="928614"/>
            </a:xfrm>
          </p:grpSpPr>
          <p:sp>
            <p:nvSpPr>
              <p:cNvPr id="99" name="Google Shape;953;p33"/>
              <p:cNvSpPr/>
              <p:nvPr/>
            </p:nvSpPr>
            <p:spPr>
              <a:xfrm>
                <a:off x="3050314" y="2465320"/>
                <a:ext cx="897459" cy="928614"/>
              </a:xfrm>
              <a:custGeom>
                <a:avLst/>
                <a:gdLst/>
                <a:ahLst/>
                <a:cxnLst/>
                <a:rect l="l" t="t" r="r" b="b"/>
                <a:pathLst>
                  <a:path w="71326" h="73802" extrusionOk="0">
                    <a:moveTo>
                      <a:pt x="43237" y="0"/>
                    </a:moveTo>
                    <a:cubicBezTo>
                      <a:pt x="41868" y="0"/>
                      <a:pt x="40497" y="154"/>
                      <a:pt x="39144" y="270"/>
                    </a:cubicBezTo>
                    <a:cubicBezTo>
                      <a:pt x="37706" y="393"/>
                      <a:pt x="36234" y="617"/>
                      <a:pt x="34798" y="1045"/>
                    </a:cubicBezTo>
                    <a:cubicBezTo>
                      <a:pt x="33851" y="1326"/>
                      <a:pt x="32841" y="1563"/>
                      <a:pt x="31842" y="1752"/>
                    </a:cubicBezTo>
                    <a:cubicBezTo>
                      <a:pt x="29554" y="2186"/>
                      <a:pt x="27449" y="3210"/>
                      <a:pt x="25295" y="4045"/>
                    </a:cubicBezTo>
                    <a:cubicBezTo>
                      <a:pt x="24909" y="4195"/>
                      <a:pt x="24445" y="4431"/>
                      <a:pt x="24050" y="4618"/>
                    </a:cubicBezTo>
                    <a:cubicBezTo>
                      <a:pt x="23370" y="4937"/>
                      <a:pt x="22736" y="5369"/>
                      <a:pt x="22106" y="5729"/>
                    </a:cubicBezTo>
                    <a:cubicBezTo>
                      <a:pt x="21653" y="5987"/>
                      <a:pt x="21007" y="5981"/>
                      <a:pt x="20662" y="6545"/>
                    </a:cubicBezTo>
                    <a:cubicBezTo>
                      <a:pt x="20458" y="6878"/>
                      <a:pt x="19979" y="7043"/>
                      <a:pt x="19621" y="7283"/>
                    </a:cubicBezTo>
                    <a:cubicBezTo>
                      <a:pt x="18601" y="7967"/>
                      <a:pt x="17486" y="8473"/>
                      <a:pt x="16543" y="9325"/>
                    </a:cubicBezTo>
                    <a:cubicBezTo>
                      <a:pt x="15627" y="10153"/>
                      <a:pt x="14489" y="10745"/>
                      <a:pt x="13573" y="11607"/>
                    </a:cubicBezTo>
                    <a:cubicBezTo>
                      <a:pt x="12943" y="12200"/>
                      <a:pt x="12193" y="12621"/>
                      <a:pt x="11587" y="13286"/>
                    </a:cubicBezTo>
                    <a:cubicBezTo>
                      <a:pt x="11159" y="13752"/>
                      <a:pt x="10842" y="14289"/>
                      <a:pt x="10420" y="14742"/>
                    </a:cubicBezTo>
                    <a:cubicBezTo>
                      <a:pt x="9877" y="15325"/>
                      <a:pt x="9264" y="15845"/>
                      <a:pt x="8684" y="16395"/>
                    </a:cubicBezTo>
                    <a:cubicBezTo>
                      <a:pt x="8003" y="17041"/>
                      <a:pt x="7645" y="17920"/>
                      <a:pt x="7075" y="18646"/>
                    </a:cubicBezTo>
                    <a:cubicBezTo>
                      <a:pt x="6170" y="19801"/>
                      <a:pt x="5266" y="21000"/>
                      <a:pt x="4560" y="22243"/>
                    </a:cubicBezTo>
                    <a:cubicBezTo>
                      <a:pt x="3703" y="23752"/>
                      <a:pt x="2631" y="25199"/>
                      <a:pt x="2360" y="27062"/>
                    </a:cubicBezTo>
                    <a:cubicBezTo>
                      <a:pt x="2217" y="28050"/>
                      <a:pt x="1606" y="28983"/>
                      <a:pt x="1494" y="30066"/>
                    </a:cubicBezTo>
                    <a:cubicBezTo>
                      <a:pt x="1461" y="30374"/>
                      <a:pt x="1366" y="30886"/>
                      <a:pt x="1089" y="31228"/>
                    </a:cubicBezTo>
                    <a:cubicBezTo>
                      <a:pt x="761" y="31636"/>
                      <a:pt x="442" y="32065"/>
                      <a:pt x="1091" y="32480"/>
                    </a:cubicBezTo>
                    <a:cubicBezTo>
                      <a:pt x="1022" y="32552"/>
                      <a:pt x="960" y="32572"/>
                      <a:pt x="898" y="32572"/>
                    </a:cubicBezTo>
                    <a:cubicBezTo>
                      <a:pt x="810" y="32572"/>
                      <a:pt x="725" y="32531"/>
                      <a:pt x="628" y="32531"/>
                    </a:cubicBezTo>
                    <a:cubicBezTo>
                      <a:pt x="600" y="32531"/>
                      <a:pt x="570" y="32534"/>
                      <a:pt x="539" y="32544"/>
                    </a:cubicBezTo>
                    <a:cubicBezTo>
                      <a:pt x="878" y="33222"/>
                      <a:pt x="876" y="33221"/>
                      <a:pt x="430" y="33754"/>
                    </a:cubicBezTo>
                    <a:cubicBezTo>
                      <a:pt x="346" y="33854"/>
                      <a:pt x="231" y="33950"/>
                      <a:pt x="279" y="34104"/>
                    </a:cubicBezTo>
                    <a:cubicBezTo>
                      <a:pt x="495" y="34790"/>
                      <a:pt x="335" y="35469"/>
                      <a:pt x="232" y="36147"/>
                    </a:cubicBezTo>
                    <a:cubicBezTo>
                      <a:pt x="8" y="37640"/>
                      <a:pt x="270" y="39154"/>
                      <a:pt x="58" y="40649"/>
                    </a:cubicBezTo>
                    <a:cubicBezTo>
                      <a:pt x="49" y="40728"/>
                      <a:pt x="58" y="40809"/>
                      <a:pt x="88" y="40884"/>
                    </a:cubicBezTo>
                    <a:cubicBezTo>
                      <a:pt x="246" y="41307"/>
                      <a:pt x="357" y="41699"/>
                      <a:pt x="145" y="42173"/>
                    </a:cubicBezTo>
                    <a:cubicBezTo>
                      <a:pt x="69" y="42344"/>
                      <a:pt x="0" y="42942"/>
                      <a:pt x="207" y="42951"/>
                    </a:cubicBezTo>
                    <a:cubicBezTo>
                      <a:pt x="982" y="42992"/>
                      <a:pt x="526" y="43438"/>
                      <a:pt x="543" y="43734"/>
                    </a:cubicBezTo>
                    <a:cubicBezTo>
                      <a:pt x="595" y="44603"/>
                      <a:pt x="735" y="45457"/>
                      <a:pt x="993" y="46294"/>
                    </a:cubicBezTo>
                    <a:cubicBezTo>
                      <a:pt x="1278" y="47220"/>
                      <a:pt x="1474" y="48180"/>
                      <a:pt x="1839" y="49071"/>
                    </a:cubicBezTo>
                    <a:cubicBezTo>
                      <a:pt x="2160" y="49850"/>
                      <a:pt x="2763" y="50434"/>
                      <a:pt x="2962" y="51367"/>
                    </a:cubicBezTo>
                    <a:cubicBezTo>
                      <a:pt x="3208" y="52510"/>
                      <a:pt x="3914" y="53595"/>
                      <a:pt x="4588" y="54593"/>
                    </a:cubicBezTo>
                    <a:cubicBezTo>
                      <a:pt x="5470" y="55902"/>
                      <a:pt x="6402" y="57174"/>
                      <a:pt x="7236" y="58518"/>
                    </a:cubicBezTo>
                    <a:cubicBezTo>
                      <a:pt x="8239" y="60134"/>
                      <a:pt x="9620" y="61443"/>
                      <a:pt x="10943" y="62782"/>
                    </a:cubicBezTo>
                    <a:cubicBezTo>
                      <a:pt x="11215" y="63057"/>
                      <a:pt x="11384" y="63481"/>
                      <a:pt x="11778" y="63641"/>
                    </a:cubicBezTo>
                    <a:cubicBezTo>
                      <a:pt x="13038" y="64156"/>
                      <a:pt x="13794" y="65326"/>
                      <a:pt x="14922" y="66047"/>
                    </a:cubicBezTo>
                    <a:cubicBezTo>
                      <a:pt x="15995" y="66735"/>
                      <a:pt x="16977" y="67623"/>
                      <a:pt x="17980" y="68446"/>
                    </a:cubicBezTo>
                    <a:cubicBezTo>
                      <a:pt x="18817" y="69135"/>
                      <a:pt x="19836" y="69488"/>
                      <a:pt x="20731" y="70061"/>
                    </a:cubicBezTo>
                    <a:cubicBezTo>
                      <a:pt x="21782" y="70731"/>
                      <a:pt x="22860" y="71316"/>
                      <a:pt x="24058" y="71672"/>
                    </a:cubicBezTo>
                    <a:cubicBezTo>
                      <a:pt x="24617" y="71837"/>
                      <a:pt x="25208" y="71946"/>
                      <a:pt x="25715" y="72212"/>
                    </a:cubicBezTo>
                    <a:cubicBezTo>
                      <a:pt x="27252" y="73018"/>
                      <a:pt x="28975" y="73004"/>
                      <a:pt x="30609" y="73354"/>
                    </a:cubicBezTo>
                    <a:cubicBezTo>
                      <a:pt x="32046" y="73664"/>
                      <a:pt x="33564" y="73589"/>
                      <a:pt x="35044" y="73723"/>
                    </a:cubicBezTo>
                    <a:cubicBezTo>
                      <a:pt x="35633" y="73776"/>
                      <a:pt x="36221" y="73801"/>
                      <a:pt x="36808" y="73801"/>
                    </a:cubicBezTo>
                    <a:cubicBezTo>
                      <a:pt x="38145" y="73801"/>
                      <a:pt x="39475" y="73673"/>
                      <a:pt x="40790" y="73463"/>
                    </a:cubicBezTo>
                    <a:cubicBezTo>
                      <a:pt x="41185" y="73400"/>
                      <a:pt x="41599" y="73276"/>
                      <a:pt x="42001" y="73276"/>
                    </a:cubicBezTo>
                    <a:cubicBezTo>
                      <a:pt x="42059" y="73276"/>
                      <a:pt x="42116" y="73278"/>
                      <a:pt x="42173" y="73284"/>
                    </a:cubicBezTo>
                    <a:cubicBezTo>
                      <a:pt x="42246" y="73291"/>
                      <a:pt x="42318" y="73295"/>
                      <a:pt x="42389" y="73295"/>
                    </a:cubicBezTo>
                    <a:cubicBezTo>
                      <a:pt x="42800" y="73295"/>
                      <a:pt x="43170" y="73180"/>
                      <a:pt x="43561" y="73065"/>
                    </a:cubicBezTo>
                    <a:cubicBezTo>
                      <a:pt x="44424" y="72810"/>
                      <a:pt x="45291" y="72559"/>
                      <a:pt x="46149" y="72299"/>
                    </a:cubicBezTo>
                    <a:cubicBezTo>
                      <a:pt x="46885" y="72077"/>
                      <a:pt x="47668" y="71985"/>
                      <a:pt x="48389" y="71649"/>
                    </a:cubicBezTo>
                    <a:cubicBezTo>
                      <a:pt x="48960" y="71383"/>
                      <a:pt x="49581" y="71226"/>
                      <a:pt x="50160" y="70979"/>
                    </a:cubicBezTo>
                    <a:cubicBezTo>
                      <a:pt x="50507" y="70831"/>
                      <a:pt x="51045" y="70826"/>
                      <a:pt x="51462" y="70571"/>
                    </a:cubicBezTo>
                    <a:cubicBezTo>
                      <a:pt x="52339" y="70033"/>
                      <a:pt x="53260" y="69580"/>
                      <a:pt x="54106" y="68972"/>
                    </a:cubicBezTo>
                    <a:cubicBezTo>
                      <a:pt x="54573" y="68636"/>
                      <a:pt x="55189" y="68471"/>
                      <a:pt x="55665" y="68079"/>
                    </a:cubicBezTo>
                    <a:cubicBezTo>
                      <a:pt x="56057" y="67757"/>
                      <a:pt x="56485" y="67342"/>
                      <a:pt x="56880" y="67183"/>
                    </a:cubicBezTo>
                    <a:cubicBezTo>
                      <a:pt x="57812" y="66806"/>
                      <a:pt x="58266" y="65873"/>
                      <a:pt x="59157" y="65514"/>
                    </a:cubicBezTo>
                    <a:cubicBezTo>
                      <a:pt x="59363" y="65431"/>
                      <a:pt x="59486" y="65276"/>
                      <a:pt x="59624" y="65105"/>
                    </a:cubicBezTo>
                    <a:cubicBezTo>
                      <a:pt x="60320" y="64254"/>
                      <a:pt x="60957" y="63325"/>
                      <a:pt x="61783" y="62620"/>
                    </a:cubicBezTo>
                    <a:cubicBezTo>
                      <a:pt x="62449" y="62053"/>
                      <a:pt x="63141" y="61441"/>
                      <a:pt x="63583" y="60774"/>
                    </a:cubicBezTo>
                    <a:cubicBezTo>
                      <a:pt x="64475" y="59428"/>
                      <a:pt x="65620" y="58282"/>
                      <a:pt x="66400" y="56832"/>
                    </a:cubicBezTo>
                    <a:cubicBezTo>
                      <a:pt x="67071" y="55586"/>
                      <a:pt x="67631" y="54273"/>
                      <a:pt x="68384" y="53081"/>
                    </a:cubicBezTo>
                    <a:cubicBezTo>
                      <a:pt x="69073" y="51988"/>
                      <a:pt x="69355" y="50743"/>
                      <a:pt x="69745" y="49578"/>
                    </a:cubicBezTo>
                    <a:cubicBezTo>
                      <a:pt x="70240" y="48102"/>
                      <a:pt x="70692" y="46557"/>
                      <a:pt x="70759" y="44938"/>
                    </a:cubicBezTo>
                    <a:cubicBezTo>
                      <a:pt x="70781" y="44432"/>
                      <a:pt x="70692" y="43777"/>
                      <a:pt x="70896" y="43412"/>
                    </a:cubicBezTo>
                    <a:cubicBezTo>
                      <a:pt x="71326" y="42642"/>
                      <a:pt x="71100" y="41803"/>
                      <a:pt x="71014" y="41181"/>
                    </a:cubicBezTo>
                    <a:cubicBezTo>
                      <a:pt x="70868" y="40128"/>
                      <a:pt x="71033" y="39095"/>
                      <a:pt x="70923" y="38051"/>
                    </a:cubicBezTo>
                    <a:cubicBezTo>
                      <a:pt x="70686" y="35823"/>
                      <a:pt x="70285" y="33660"/>
                      <a:pt x="69574" y="31539"/>
                    </a:cubicBezTo>
                    <a:cubicBezTo>
                      <a:pt x="69008" y="29848"/>
                      <a:pt x="68303" y="28263"/>
                      <a:pt x="67394" y="26701"/>
                    </a:cubicBezTo>
                    <a:cubicBezTo>
                      <a:pt x="66480" y="25127"/>
                      <a:pt x="65375" y="23680"/>
                      <a:pt x="64478" y="22095"/>
                    </a:cubicBezTo>
                    <a:cubicBezTo>
                      <a:pt x="63624" y="20583"/>
                      <a:pt x="62468" y="19216"/>
                      <a:pt x="61298" y="17915"/>
                    </a:cubicBezTo>
                    <a:cubicBezTo>
                      <a:pt x="59554" y="15974"/>
                      <a:pt x="57577" y="14291"/>
                      <a:pt x="55265" y="13015"/>
                    </a:cubicBezTo>
                    <a:cubicBezTo>
                      <a:pt x="54589" y="12640"/>
                      <a:pt x="53848" y="12345"/>
                      <a:pt x="53259" y="11809"/>
                    </a:cubicBezTo>
                    <a:cubicBezTo>
                      <a:pt x="53039" y="11612"/>
                      <a:pt x="52935" y="11484"/>
                      <a:pt x="53156" y="11176"/>
                    </a:cubicBezTo>
                    <a:cubicBezTo>
                      <a:pt x="53811" y="10268"/>
                      <a:pt x="54562" y="9422"/>
                      <a:pt x="55189" y="8516"/>
                    </a:cubicBezTo>
                    <a:cubicBezTo>
                      <a:pt x="56040" y="7284"/>
                      <a:pt x="56978" y="6113"/>
                      <a:pt x="57793" y="4851"/>
                    </a:cubicBezTo>
                    <a:cubicBezTo>
                      <a:pt x="58447" y="3838"/>
                      <a:pt x="58419" y="3317"/>
                      <a:pt x="57323" y="2774"/>
                    </a:cubicBezTo>
                    <a:cubicBezTo>
                      <a:pt x="56325" y="2280"/>
                      <a:pt x="55309" y="1742"/>
                      <a:pt x="54239" y="1489"/>
                    </a:cubicBezTo>
                    <a:cubicBezTo>
                      <a:pt x="52423" y="1060"/>
                      <a:pt x="50665" y="429"/>
                      <a:pt x="48747" y="327"/>
                    </a:cubicBezTo>
                    <a:cubicBezTo>
                      <a:pt x="47030" y="237"/>
                      <a:pt x="45311" y="40"/>
                      <a:pt x="43584" y="4"/>
                    </a:cubicBezTo>
                    <a:cubicBezTo>
                      <a:pt x="43469" y="2"/>
                      <a:pt x="43353" y="0"/>
                      <a:pt x="43237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954;p33"/>
              <p:cNvSpPr/>
              <p:nvPr/>
            </p:nvSpPr>
            <p:spPr>
              <a:xfrm>
                <a:off x="3050314" y="2465320"/>
                <a:ext cx="897459" cy="928614"/>
              </a:xfrm>
              <a:custGeom>
                <a:avLst/>
                <a:gdLst/>
                <a:ahLst/>
                <a:cxnLst/>
                <a:rect l="l" t="t" r="r" b="b"/>
                <a:pathLst>
                  <a:path w="71326" h="73802" extrusionOk="0">
                    <a:moveTo>
                      <a:pt x="45467" y="1554"/>
                    </a:moveTo>
                    <a:cubicBezTo>
                      <a:pt x="46650" y="1554"/>
                      <a:pt x="47855" y="1751"/>
                      <a:pt x="49044" y="1854"/>
                    </a:cubicBezTo>
                    <a:cubicBezTo>
                      <a:pt x="51397" y="2056"/>
                      <a:pt x="53657" y="2614"/>
                      <a:pt x="55768" y="3708"/>
                    </a:cubicBezTo>
                    <a:cubicBezTo>
                      <a:pt x="55973" y="3814"/>
                      <a:pt x="56220" y="3837"/>
                      <a:pt x="56521" y="3918"/>
                    </a:cubicBezTo>
                    <a:cubicBezTo>
                      <a:pt x="55681" y="5169"/>
                      <a:pt x="54892" y="6376"/>
                      <a:pt x="53952" y="7475"/>
                    </a:cubicBezTo>
                    <a:cubicBezTo>
                      <a:pt x="52965" y="8625"/>
                      <a:pt x="52198" y="9941"/>
                      <a:pt x="51188" y="11081"/>
                    </a:cubicBezTo>
                    <a:cubicBezTo>
                      <a:pt x="50628" y="11713"/>
                      <a:pt x="51283" y="12964"/>
                      <a:pt x="52249" y="13206"/>
                    </a:cubicBezTo>
                    <a:cubicBezTo>
                      <a:pt x="52582" y="13292"/>
                      <a:pt x="53114" y="13073"/>
                      <a:pt x="52982" y="13760"/>
                    </a:cubicBezTo>
                    <a:cubicBezTo>
                      <a:pt x="53518" y="13760"/>
                      <a:pt x="53870" y="14140"/>
                      <a:pt x="54253" y="14420"/>
                    </a:cubicBezTo>
                    <a:cubicBezTo>
                      <a:pt x="55247" y="15145"/>
                      <a:pt x="56412" y="15594"/>
                      <a:pt x="57286" y="16543"/>
                    </a:cubicBezTo>
                    <a:cubicBezTo>
                      <a:pt x="57686" y="16977"/>
                      <a:pt x="58347" y="17308"/>
                      <a:pt x="58739" y="17755"/>
                    </a:cubicBezTo>
                    <a:cubicBezTo>
                      <a:pt x="59346" y="18449"/>
                      <a:pt x="60200" y="18953"/>
                      <a:pt x="60534" y="19875"/>
                    </a:cubicBezTo>
                    <a:cubicBezTo>
                      <a:pt x="60632" y="20144"/>
                      <a:pt x="60889" y="20253"/>
                      <a:pt x="61062" y="20443"/>
                    </a:cubicBezTo>
                    <a:cubicBezTo>
                      <a:pt x="62031" y="21515"/>
                      <a:pt x="62907" y="22666"/>
                      <a:pt x="63681" y="23884"/>
                    </a:cubicBezTo>
                    <a:cubicBezTo>
                      <a:pt x="64476" y="25136"/>
                      <a:pt x="65677" y="26199"/>
                      <a:pt x="65921" y="27767"/>
                    </a:cubicBezTo>
                    <a:cubicBezTo>
                      <a:pt x="66029" y="28465"/>
                      <a:pt x="66397" y="28993"/>
                      <a:pt x="66743" y="29584"/>
                    </a:cubicBezTo>
                    <a:cubicBezTo>
                      <a:pt x="67202" y="30363"/>
                      <a:pt x="67398" y="31295"/>
                      <a:pt x="67717" y="32158"/>
                    </a:cubicBezTo>
                    <a:cubicBezTo>
                      <a:pt x="68043" y="33040"/>
                      <a:pt x="68261" y="33960"/>
                      <a:pt x="68527" y="34857"/>
                    </a:cubicBezTo>
                    <a:cubicBezTo>
                      <a:pt x="68767" y="35666"/>
                      <a:pt x="69221" y="36598"/>
                      <a:pt x="69050" y="37335"/>
                    </a:cubicBezTo>
                    <a:cubicBezTo>
                      <a:pt x="68821" y="38319"/>
                      <a:pt x="69499" y="39233"/>
                      <a:pt x="69011" y="40146"/>
                    </a:cubicBezTo>
                    <a:cubicBezTo>
                      <a:pt x="69659" y="40702"/>
                      <a:pt x="68941" y="41343"/>
                      <a:pt x="69064" y="41770"/>
                    </a:cubicBezTo>
                    <a:cubicBezTo>
                      <a:pt x="69339" y="42730"/>
                      <a:pt x="68893" y="43553"/>
                      <a:pt x="68936" y="44418"/>
                    </a:cubicBezTo>
                    <a:cubicBezTo>
                      <a:pt x="68975" y="45230"/>
                      <a:pt x="68955" y="46050"/>
                      <a:pt x="68770" y="46794"/>
                    </a:cubicBezTo>
                    <a:cubicBezTo>
                      <a:pt x="68656" y="47251"/>
                      <a:pt x="68676" y="47823"/>
                      <a:pt x="68280" y="48240"/>
                    </a:cubicBezTo>
                    <a:cubicBezTo>
                      <a:pt x="68045" y="48486"/>
                      <a:pt x="68011" y="48827"/>
                      <a:pt x="68082" y="49233"/>
                    </a:cubicBezTo>
                    <a:cubicBezTo>
                      <a:pt x="68185" y="49821"/>
                      <a:pt x="67679" y="50303"/>
                      <a:pt x="67485" y="50852"/>
                    </a:cubicBezTo>
                    <a:cubicBezTo>
                      <a:pt x="66968" y="52303"/>
                      <a:pt x="66279" y="53696"/>
                      <a:pt x="65654" y="55108"/>
                    </a:cubicBezTo>
                    <a:cubicBezTo>
                      <a:pt x="65095" y="56370"/>
                      <a:pt x="64378" y="57504"/>
                      <a:pt x="63523" y="58616"/>
                    </a:cubicBezTo>
                    <a:cubicBezTo>
                      <a:pt x="62569" y="59854"/>
                      <a:pt x="61522" y="61018"/>
                      <a:pt x="60508" y="62188"/>
                    </a:cubicBezTo>
                    <a:cubicBezTo>
                      <a:pt x="59733" y="63082"/>
                      <a:pt x="58727" y="63848"/>
                      <a:pt x="57798" y="64638"/>
                    </a:cubicBezTo>
                    <a:cubicBezTo>
                      <a:pt x="56331" y="65884"/>
                      <a:pt x="54610" y="66702"/>
                      <a:pt x="53092" y="67846"/>
                    </a:cubicBezTo>
                    <a:cubicBezTo>
                      <a:pt x="52195" y="68522"/>
                      <a:pt x="51040" y="68879"/>
                      <a:pt x="50003" y="69381"/>
                    </a:cubicBezTo>
                    <a:cubicBezTo>
                      <a:pt x="48436" y="70139"/>
                      <a:pt x="46747" y="70583"/>
                      <a:pt x="45081" y="71066"/>
                    </a:cubicBezTo>
                    <a:cubicBezTo>
                      <a:pt x="43186" y="71613"/>
                      <a:pt x="41240" y="71826"/>
                      <a:pt x="39267" y="71826"/>
                    </a:cubicBezTo>
                    <a:cubicBezTo>
                      <a:pt x="39170" y="71826"/>
                      <a:pt x="39072" y="71826"/>
                      <a:pt x="38975" y="71825"/>
                    </a:cubicBezTo>
                    <a:cubicBezTo>
                      <a:pt x="38966" y="71825"/>
                      <a:pt x="38957" y="71825"/>
                      <a:pt x="38948" y="71825"/>
                    </a:cubicBezTo>
                    <a:cubicBezTo>
                      <a:pt x="38300" y="71825"/>
                      <a:pt x="37632" y="72055"/>
                      <a:pt x="36997" y="72055"/>
                    </a:cubicBezTo>
                    <a:cubicBezTo>
                      <a:pt x="36882" y="72055"/>
                      <a:pt x="36769" y="72048"/>
                      <a:pt x="36657" y="72030"/>
                    </a:cubicBezTo>
                    <a:cubicBezTo>
                      <a:pt x="36287" y="71972"/>
                      <a:pt x="35918" y="71954"/>
                      <a:pt x="35550" y="71954"/>
                    </a:cubicBezTo>
                    <a:cubicBezTo>
                      <a:pt x="34891" y="71954"/>
                      <a:pt x="34232" y="72013"/>
                      <a:pt x="33565" y="72013"/>
                    </a:cubicBezTo>
                    <a:cubicBezTo>
                      <a:pt x="33207" y="72013"/>
                      <a:pt x="32846" y="71996"/>
                      <a:pt x="32482" y="71943"/>
                    </a:cubicBezTo>
                    <a:cubicBezTo>
                      <a:pt x="30682" y="71682"/>
                      <a:pt x="28960" y="71187"/>
                      <a:pt x="27230" y="70734"/>
                    </a:cubicBezTo>
                    <a:cubicBezTo>
                      <a:pt x="26734" y="70605"/>
                      <a:pt x="26085" y="70226"/>
                      <a:pt x="25607" y="70079"/>
                    </a:cubicBezTo>
                    <a:cubicBezTo>
                      <a:pt x="24869" y="69855"/>
                      <a:pt x="24200" y="69479"/>
                      <a:pt x="23524" y="69185"/>
                    </a:cubicBezTo>
                    <a:cubicBezTo>
                      <a:pt x="21890" y="68476"/>
                      <a:pt x="20365" y="67514"/>
                      <a:pt x="18901" y="66491"/>
                    </a:cubicBezTo>
                    <a:cubicBezTo>
                      <a:pt x="18439" y="66166"/>
                      <a:pt x="17951" y="65879"/>
                      <a:pt x="17442" y="65634"/>
                    </a:cubicBezTo>
                    <a:cubicBezTo>
                      <a:pt x="16562" y="65204"/>
                      <a:pt x="15625" y="64737"/>
                      <a:pt x="15127" y="63776"/>
                    </a:cubicBezTo>
                    <a:cubicBezTo>
                      <a:pt x="15073" y="63672"/>
                      <a:pt x="14937" y="63572"/>
                      <a:pt x="14821" y="63543"/>
                    </a:cubicBezTo>
                    <a:cubicBezTo>
                      <a:pt x="13985" y="63330"/>
                      <a:pt x="13601" y="62491"/>
                      <a:pt x="12869" y="62149"/>
                    </a:cubicBezTo>
                    <a:cubicBezTo>
                      <a:pt x="12646" y="62045"/>
                      <a:pt x="12663" y="61861"/>
                      <a:pt x="12615" y="61690"/>
                    </a:cubicBezTo>
                    <a:cubicBezTo>
                      <a:pt x="12548" y="61450"/>
                      <a:pt x="12441" y="61217"/>
                      <a:pt x="12207" y="61124"/>
                    </a:cubicBezTo>
                    <a:cubicBezTo>
                      <a:pt x="11493" y="60839"/>
                      <a:pt x="11094" y="60246"/>
                      <a:pt x="10608" y="59696"/>
                    </a:cubicBezTo>
                    <a:cubicBezTo>
                      <a:pt x="9420" y="58345"/>
                      <a:pt x="8612" y="56732"/>
                      <a:pt x="7467" y="55363"/>
                    </a:cubicBezTo>
                    <a:cubicBezTo>
                      <a:pt x="7166" y="55001"/>
                      <a:pt x="7245" y="54553"/>
                      <a:pt x="7069" y="54164"/>
                    </a:cubicBezTo>
                    <a:cubicBezTo>
                      <a:pt x="6856" y="53690"/>
                      <a:pt x="5991" y="53842"/>
                      <a:pt x="6116" y="52926"/>
                    </a:cubicBezTo>
                    <a:cubicBezTo>
                      <a:pt x="6170" y="52512"/>
                      <a:pt x="5535" y="51874"/>
                      <a:pt x="5269" y="51306"/>
                    </a:cubicBezTo>
                    <a:cubicBezTo>
                      <a:pt x="4781" y="50263"/>
                      <a:pt x="4224" y="49242"/>
                      <a:pt x="3835" y="48161"/>
                    </a:cubicBezTo>
                    <a:cubicBezTo>
                      <a:pt x="3418" y="47007"/>
                      <a:pt x="3107" y="45815"/>
                      <a:pt x="2833" y="44608"/>
                    </a:cubicBezTo>
                    <a:cubicBezTo>
                      <a:pt x="2566" y="43430"/>
                      <a:pt x="2385" y="42232"/>
                      <a:pt x="2234" y="41055"/>
                    </a:cubicBezTo>
                    <a:cubicBezTo>
                      <a:pt x="2155" y="40431"/>
                      <a:pt x="2205" y="39716"/>
                      <a:pt x="2172" y="39042"/>
                    </a:cubicBezTo>
                    <a:cubicBezTo>
                      <a:pt x="2127" y="38056"/>
                      <a:pt x="2194" y="37074"/>
                      <a:pt x="2325" y="36100"/>
                    </a:cubicBezTo>
                    <a:cubicBezTo>
                      <a:pt x="2525" y="34616"/>
                      <a:pt x="2752" y="33137"/>
                      <a:pt x="3007" y="31661"/>
                    </a:cubicBezTo>
                    <a:cubicBezTo>
                      <a:pt x="3116" y="31023"/>
                      <a:pt x="3404" y="30410"/>
                      <a:pt x="3466" y="29770"/>
                    </a:cubicBezTo>
                    <a:cubicBezTo>
                      <a:pt x="3525" y="29145"/>
                      <a:pt x="3819" y="28594"/>
                      <a:pt x="4026" y="28058"/>
                    </a:cubicBezTo>
                    <a:cubicBezTo>
                      <a:pt x="4411" y="27058"/>
                      <a:pt x="4891" y="26068"/>
                      <a:pt x="5327" y="25085"/>
                    </a:cubicBezTo>
                    <a:cubicBezTo>
                      <a:pt x="6182" y="23150"/>
                      <a:pt x="7478" y="21513"/>
                      <a:pt x="8603" y="19769"/>
                    </a:cubicBezTo>
                    <a:cubicBezTo>
                      <a:pt x="9595" y="18231"/>
                      <a:pt x="10835" y="16856"/>
                      <a:pt x="12150" y="15543"/>
                    </a:cubicBezTo>
                    <a:cubicBezTo>
                      <a:pt x="12749" y="14947"/>
                      <a:pt x="13653" y="14515"/>
                      <a:pt x="13875" y="13527"/>
                    </a:cubicBezTo>
                    <a:cubicBezTo>
                      <a:pt x="13945" y="13217"/>
                      <a:pt x="14427" y="13228"/>
                      <a:pt x="14699" y="13020"/>
                    </a:cubicBezTo>
                    <a:cubicBezTo>
                      <a:pt x="15669" y="12276"/>
                      <a:pt x="16566" y="11455"/>
                      <a:pt x="17490" y="10660"/>
                    </a:cubicBezTo>
                    <a:cubicBezTo>
                      <a:pt x="18140" y="10100"/>
                      <a:pt x="19194" y="10047"/>
                      <a:pt x="19548" y="9081"/>
                    </a:cubicBezTo>
                    <a:cubicBezTo>
                      <a:pt x="19638" y="9099"/>
                      <a:pt x="19722" y="9108"/>
                      <a:pt x="19802" y="9108"/>
                    </a:cubicBezTo>
                    <a:cubicBezTo>
                      <a:pt x="20809" y="9108"/>
                      <a:pt x="21113" y="7759"/>
                      <a:pt x="22030" y="7745"/>
                    </a:cubicBezTo>
                    <a:cubicBezTo>
                      <a:pt x="22985" y="7729"/>
                      <a:pt x="23375" y="6807"/>
                      <a:pt x="24211" y="6667"/>
                    </a:cubicBezTo>
                    <a:cubicBezTo>
                      <a:pt x="24711" y="6583"/>
                      <a:pt x="24920" y="5979"/>
                      <a:pt x="25579" y="5979"/>
                    </a:cubicBezTo>
                    <a:cubicBezTo>
                      <a:pt x="25617" y="5979"/>
                      <a:pt x="25656" y="5981"/>
                      <a:pt x="25698" y="5985"/>
                    </a:cubicBezTo>
                    <a:cubicBezTo>
                      <a:pt x="25717" y="5987"/>
                      <a:pt x="25738" y="5988"/>
                      <a:pt x="25759" y="5988"/>
                    </a:cubicBezTo>
                    <a:cubicBezTo>
                      <a:pt x="26189" y="5988"/>
                      <a:pt x="26832" y="5556"/>
                      <a:pt x="27278" y="5273"/>
                    </a:cubicBezTo>
                    <a:cubicBezTo>
                      <a:pt x="28941" y="4218"/>
                      <a:pt x="30853" y="3960"/>
                      <a:pt x="32651" y="3352"/>
                    </a:cubicBezTo>
                    <a:cubicBezTo>
                      <a:pt x="34297" y="2795"/>
                      <a:pt x="36069" y="2815"/>
                      <a:pt x="37726" y="2348"/>
                    </a:cubicBezTo>
                    <a:cubicBezTo>
                      <a:pt x="39974" y="1717"/>
                      <a:pt x="42288" y="1829"/>
                      <a:pt x="44567" y="1597"/>
                    </a:cubicBezTo>
                    <a:cubicBezTo>
                      <a:pt x="44865" y="1567"/>
                      <a:pt x="45165" y="1554"/>
                      <a:pt x="45467" y="1554"/>
                    </a:cubicBezTo>
                    <a:close/>
                    <a:moveTo>
                      <a:pt x="43237" y="0"/>
                    </a:moveTo>
                    <a:cubicBezTo>
                      <a:pt x="41868" y="0"/>
                      <a:pt x="40497" y="154"/>
                      <a:pt x="39144" y="270"/>
                    </a:cubicBezTo>
                    <a:cubicBezTo>
                      <a:pt x="37706" y="393"/>
                      <a:pt x="36234" y="617"/>
                      <a:pt x="34798" y="1045"/>
                    </a:cubicBezTo>
                    <a:cubicBezTo>
                      <a:pt x="33851" y="1326"/>
                      <a:pt x="32841" y="1563"/>
                      <a:pt x="31842" y="1752"/>
                    </a:cubicBezTo>
                    <a:cubicBezTo>
                      <a:pt x="29554" y="2186"/>
                      <a:pt x="27449" y="3210"/>
                      <a:pt x="25295" y="4045"/>
                    </a:cubicBezTo>
                    <a:cubicBezTo>
                      <a:pt x="24909" y="4195"/>
                      <a:pt x="24445" y="4431"/>
                      <a:pt x="24050" y="4618"/>
                    </a:cubicBezTo>
                    <a:cubicBezTo>
                      <a:pt x="23370" y="4937"/>
                      <a:pt x="22736" y="5369"/>
                      <a:pt x="22106" y="5729"/>
                    </a:cubicBezTo>
                    <a:cubicBezTo>
                      <a:pt x="21653" y="5987"/>
                      <a:pt x="21007" y="5981"/>
                      <a:pt x="20662" y="6545"/>
                    </a:cubicBezTo>
                    <a:cubicBezTo>
                      <a:pt x="20458" y="6878"/>
                      <a:pt x="19979" y="7043"/>
                      <a:pt x="19621" y="7283"/>
                    </a:cubicBezTo>
                    <a:cubicBezTo>
                      <a:pt x="18601" y="7967"/>
                      <a:pt x="17486" y="8473"/>
                      <a:pt x="16543" y="9325"/>
                    </a:cubicBezTo>
                    <a:cubicBezTo>
                      <a:pt x="15627" y="10153"/>
                      <a:pt x="14489" y="10745"/>
                      <a:pt x="13573" y="11607"/>
                    </a:cubicBezTo>
                    <a:cubicBezTo>
                      <a:pt x="12943" y="12200"/>
                      <a:pt x="12193" y="12621"/>
                      <a:pt x="11587" y="13286"/>
                    </a:cubicBezTo>
                    <a:cubicBezTo>
                      <a:pt x="11159" y="13752"/>
                      <a:pt x="10842" y="14289"/>
                      <a:pt x="10420" y="14742"/>
                    </a:cubicBezTo>
                    <a:cubicBezTo>
                      <a:pt x="9877" y="15325"/>
                      <a:pt x="9264" y="15845"/>
                      <a:pt x="8684" y="16395"/>
                    </a:cubicBezTo>
                    <a:cubicBezTo>
                      <a:pt x="8003" y="17041"/>
                      <a:pt x="7645" y="17920"/>
                      <a:pt x="7075" y="18646"/>
                    </a:cubicBezTo>
                    <a:cubicBezTo>
                      <a:pt x="6170" y="19801"/>
                      <a:pt x="5266" y="21000"/>
                      <a:pt x="4560" y="22243"/>
                    </a:cubicBezTo>
                    <a:cubicBezTo>
                      <a:pt x="3703" y="23752"/>
                      <a:pt x="2631" y="25199"/>
                      <a:pt x="2360" y="27062"/>
                    </a:cubicBezTo>
                    <a:cubicBezTo>
                      <a:pt x="2217" y="28050"/>
                      <a:pt x="1606" y="28983"/>
                      <a:pt x="1494" y="30066"/>
                    </a:cubicBezTo>
                    <a:cubicBezTo>
                      <a:pt x="1461" y="30374"/>
                      <a:pt x="1366" y="30886"/>
                      <a:pt x="1089" y="31228"/>
                    </a:cubicBezTo>
                    <a:cubicBezTo>
                      <a:pt x="761" y="31636"/>
                      <a:pt x="442" y="32065"/>
                      <a:pt x="1091" y="32480"/>
                    </a:cubicBezTo>
                    <a:cubicBezTo>
                      <a:pt x="1022" y="32552"/>
                      <a:pt x="960" y="32572"/>
                      <a:pt x="898" y="32572"/>
                    </a:cubicBezTo>
                    <a:cubicBezTo>
                      <a:pt x="810" y="32572"/>
                      <a:pt x="725" y="32531"/>
                      <a:pt x="628" y="32531"/>
                    </a:cubicBezTo>
                    <a:cubicBezTo>
                      <a:pt x="600" y="32531"/>
                      <a:pt x="570" y="32534"/>
                      <a:pt x="539" y="32544"/>
                    </a:cubicBezTo>
                    <a:cubicBezTo>
                      <a:pt x="878" y="33222"/>
                      <a:pt x="876" y="33221"/>
                      <a:pt x="430" y="33754"/>
                    </a:cubicBezTo>
                    <a:cubicBezTo>
                      <a:pt x="346" y="33854"/>
                      <a:pt x="231" y="33950"/>
                      <a:pt x="279" y="34104"/>
                    </a:cubicBezTo>
                    <a:cubicBezTo>
                      <a:pt x="495" y="34790"/>
                      <a:pt x="335" y="35469"/>
                      <a:pt x="232" y="36147"/>
                    </a:cubicBezTo>
                    <a:cubicBezTo>
                      <a:pt x="8" y="37640"/>
                      <a:pt x="270" y="39154"/>
                      <a:pt x="58" y="40649"/>
                    </a:cubicBezTo>
                    <a:cubicBezTo>
                      <a:pt x="49" y="40728"/>
                      <a:pt x="58" y="40809"/>
                      <a:pt x="88" y="40884"/>
                    </a:cubicBezTo>
                    <a:cubicBezTo>
                      <a:pt x="246" y="41307"/>
                      <a:pt x="357" y="41699"/>
                      <a:pt x="145" y="42173"/>
                    </a:cubicBezTo>
                    <a:cubicBezTo>
                      <a:pt x="69" y="42344"/>
                      <a:pt x="0" y="42942"/>
                      <a:pt x="207" y="42951"/>
                    </a:cubicBezTo>
                    <a:cubicBezTo>
                      <a:pt x="982" y="42992"/>
                      <a:pt x="526" y="43438"/>
                      <a:pt x="543" y="43734"/>
                    </a:cubicBezTo>
                    <a:cubicBezTo>
                      <a:pt x="595" y="44603"/>
                      <a:pt x="735" y="45457"/>
                      <a:pt x="993" y="46294"/>
                    </a:cubicBezTo>
                    <a:cubicBezTo>
                      <a:pt x="1278" y="47220"/>
                      <a:pt x="1474" y="48180"/>
                      <a:pt x="1839" y="49071"/>
                    </a:cubicBezTo>
                    <a:cubicBezTo>
                      <a:pt x="2160" y="49850"/>
                      <a:pt x="2763" y="50434"/>
                      <a:pt x="2962" y="51367"/>
                    </a:cubicBezTo>
                    <a:cubicBezTo>
                      <a:pt x="3208" y="52510"/>
                      <a:pt x="3914" y="53595"/>
                      <a:pt x="4588" y="54593"/>
                    </a:cubicBezTo>
                    <a:cubicBezTo>
                      <a:pt x="5470" y="55902"/>
                      <a:pt x="6402" y="57174"/>
                      <a:pt x="7236" y="58518"/>
                    </a:cubicBezTo>
                    <a:cubicBezTo>
                      <a:pt x="8239" y="60134"/>
                      <a:pt x="9620" y="61443"/>
                      <a:pt x="10943" y="62782"/>
                    </a:cubicBezTo>
                    <a:cubicBezTo>
                      <a:pt x="11215" y="63057"/>
                      <a:pt x="11384" y="63481"/>
                      <a:pt x="11778" y="63641"/>
                    </a:cubicBezTo>
                    <a:cubicBezTo>
                      <a:pt x="13038" y="64156"/>
                      <a:pt x="13794" y="65326"/>
                      <a:pt x="14922" y="66047"/>
                    </a:cubicBezTo>
                    <a:cubicBezTo>
                      <a:pt x="15995" y="66735"/>
                      <a:pt x="16977" y="67623"/>
                      <a:pt x="17980" y="68446"/>
                    </a:cubicBezTo>
                    <a:cubicBezTo>
                      <a:pt x="18817" y="69135"/>
                      <a:pt x="19836" y="69488"/>
                      <a:pt x="20731" y="70061"/>
                    </a:cubicBezTo>
                    <a:cubicBezTo>
                      <a:pt x="21782" y="70731"/>
                      <a:pt x="22860" y="71316"/>
                      <a:pt x="24058" y="71672"/>
                    </a:cubicBezTo>
                    <a:cubicBezTo>
                      <a:pt x="24617" y="71837"/>
                      <a:pt x="25208" y="71946"/>
                      <a:pt x="25715" y="72212"/>
                    </a:cubicBezTo>
                    <a:cubicBezTo>
                      <a:pt x="27252" y="73018"/>
                      <a:pt x="28975" y="73004"/>
                      <a:pt x="30609" y="73354"/>
                    </a:cubicBezTo>
                    <a:cubicBezTo>
                      <a:pt x="32046" y="73664"/>
                      <a:pt x="33564" y="73589"/>
                      <a:pt x="35044" y="73723"/>
                    </a:cubicBezTo>
                    <a:cubicBezTo>
                      <a:pt x="35633" y="73776"/>
                      <a:pt x="36221" y="73801"/>
                      <a:pt x="36808" y="73801"/>
                    </a:cubicBezTo>
                    <a:cubicBezTo>
                      <a:pt x="38145" y="73801"/>
                      <a:pt x="39475" y="73673"/>
                      <a:pt x="40790" y="73463"/>
                    </a:cubicBezTo>
                    <a:cubicBezTo>
                      <a:pt x="41185" y="73400"/>
                      <a:pt x="41599" y="73276"/>
                      <a:pt x="42001" y="73276"/>
                    </a:cubicBezTo>
                    <a:cubicBezTo>
                      <a:pt x="42059" y="73276"/>
                      <a:pt x="42116" y="73278"/>
                      <a:pt x="42173" y="73284"/>
                    </a:cubicBezTo>
                    <a:cubicBezTo>
                      <a:pt x="42246" y="73291"/>
                      <a:pt x="42318" y="73295"/>
                      <a:pt x="42389" y="73295"/>
                    </a:cubicBezTo>
                    <a:cubicBezTo>
                      <a:pt x="42800" y="73295"/>
                      <a:pt x="43170" y="73180"/>
                      <a:pt x="43561" y="73065"/>
                    </a:cubicBezTo>
                    <a:cubicBezTo>
                      <a:pt x="44424" y="72810"/>
                      <a:pt x="45291" y="72559"/>
                      <a:pt x="46149" y="72299"/>
                    </a:cubicBezTo>
                    <a:cubicBezTo>
                      <a:pt x="46885" y="72077"/>
                      <a:pt x="47668" y="71985"/>
                      <a:pt x="48389" y="71649"/>
                    </a:cubicBezTo>
                    <a:cubicBezTo>
                      <a:pt x="48960" y="71383"/>
                      <a:pt x="49581" y="71226"/>
                      <a:pt x="50160" y="70979"/>
                    </a:cubicBezTo>
                    <a:cubicBezTo>
                      <a:pt x="50507" y="70831"/>
                      <a:pt x="51045" y="70826"/>
                      <a:pt x="51462" y="70571"/>
                    </a:cubicBezTo>
                    <a:cubicBezTo>
                      <a:pt x="52339" y="70033"/>
                      <a:pt x="53260" y="69580"/>
                      <a:pt x="54106" y="68972"/>
                    </a:cubicBezTo>
                    <a:cubicBezTo>
                      <a:pt x="54573" y="68636"/>
                      <a:pt x="55189" y="68471"/>
                      <a:pt x="55665" y="68079"/>
                    </a:cubicBezTo>
                    <a:cubicBezTo>
                      <a:pt x="56057" y="67757"/>
                      <a:pt x="56485" y="67342"/>
                      <a:pt x="56880" y="67183"/>
                    </a:cubicBezTo>
                    <a:cubicBezTo>
                      <a:pt x="57812" y="66806"/>
                      <a:pt x="58266" y="65873"/>
                      <a:pt x="59157" y="65514"/>
                    </a:cubicBezTo>
                    <a:cubicBezTo>
                      <a:pt x="59363" y="65431"/>
                      <a:pt x="59486" y="65276"/>
                      <a:pt x="59624" y="65105"/>
                    </a:cubicBezTo>
                    <a:cubicBezTo>
                      <a:pt x="60320" y="64254"/>
                      <a:pt x="60957" y="63325"/>
                      <a:pt x="61783" y="62620"/>
                    </a:cubicBezTo>
                    <a:cubicBezTo>
                      <a:pt x="62449" y="62053"/>
                      <a:pt x="63141" y="61441"/>
                      <a:pt x="63583" y="60774"/>
                    </a:cubicBezTo>
                    <a:cubicBezTo>
                      <a:pt x="64475" y="59428"/>
                      <a:pt x="65620" y="58282"/>
                      <a:pt x="66400" y="56832"/>
                    </a:cubicBezTo>
                    <a:cubicBezTo>
                      <a:pt x="67071" y="55586"/>
                      <a:pt x="67631" y="54273"/>
                      <a:pt x="68384" y="53081"/>
                    </a:cubicBezTo>
                    <a:cubicBezTo>
                      <a:pt x="69073" y="51988"/>
                      <a:pt x="69355" y="50743"/>
                      <a:pt x="69745" y="49578"/>
                    </a:cubicBezTo>
                    <a:cubicBezTo>
                      <a:pt x="70240" y="48102"/>
                      <a:pt x="70692" y="46557"/>
                      <a:pt x="70759" y="44938"/>
                    </a:cubicBezTo>
                    <a:cubicBezTo>
                      <a:pt x="70781" y="44432"/>
                      <a:pt x="70692" y="43777"/>
                      <a:pt x="70896" y="43412"/>
                    </a:cubicBezTo>
                    <a:cubicBezTo>
                      <a:pt x="71326" y="42642"/>
                      <a:pt x="71100" y="41803"/>
                      <a:pt x="71014" y="41181"/>
                    </a:cubicBezTo>
                    <a:cubicBezTo>
                      <a:pt x="70868" y="40128"/>
                      <a:pt x="71033" y="39095"/>
                      <a:pt x="70923" y="38051"/>
                    </a:cubicBezTo>
                    <a:cubicBezTo>
                      <a:pt x="70686" y="35823"/>
                      <a:pt x="70285" y="33660"/>
                      <a:pt x="69574" y="31539"/>
                    </a:cubicBezTo>
                    <a:cubicBezTo>
                      <a:pt x="69008" y="29848"/>
                      <a:pt x="68303" y="28263"/>
                      <a:pt x="67394" y="26701"/>
                    </a:cubicBezTo>
                    <a:cubicBezTo>
                      <a:pt x="66480" y="25127"/>
                      <a:pt x="65375" y="23680"/>
                      <a:pt x="64478" y="22095"/>
                    </a:cubicBezTo>
                    <a:cubicBezTo>
                      <a:pt x="63624" y="20583"/>
                      <a:pt x="62468" y="19216"/>
                      <a:pt x="61298" y="17915"/>
                    </a:cubicBezTo>
                    <a:cubicBezTo>
                      <a:pt x="59554" y="15974"/>
                      <a:pt x="57577" y="14291"/>
                      <a:pt x="55265" y="13015"/>
                    </a:cubicBezTo>
                    <a:cubicBezTo>
                      <a:pt x="54589" y="12640"/>
                      <a:pt x="53848" y="12345"/>
                      <a:pt x="53259" y="11809"/>
                    </a:cubicBezTo>
                    <a:cubicBezTo>
                      <a:pt x="53039" y="11612"/>
                      <a:pt x="52935" y="11484"/>
                      <a:pt x="53156" y="11176"/>
                    </a:cubicBezTo>
                    <a:cubicBezTo>
                      <a:pt x="53811" y="10268"/>
                      <a:pt x="54562" y="9422"/>
                      <a:pt x="55189" y="8516"/>
                    </a:cubicBezTo>
                    <a:cubicBezTo>
                      <a:pt x="56040" y="7284"/>
                      <a:pt x="56978" y="6113"/>
                      <a:pt x="57793" y="4851"/>
                    </a:cubicBezTo>
                    <a:cubicBezTo>
                      <a:pt x="58447" y="3838"/>
                      <a:pt x="58419" y="3317"/>
                      <a:pt x="57323" y="2774"/>
                    </a:cubicBezTo>
                    <a:cubicBezTo>
                      <a:pt x="56325" y="2280"/>
                      <a:pt x="55309" y="1742"/>
                      <a:pt x="54239" y="1489"/>
                    </a:cubicBezTo>
                    <a:cubicBezTo>
                      <a:pt x="52423" y="1060"/>
                      <a:pt x="50665" y="429"/>
                      <a:pt x="48747" y="327"/>
                    </a:cubicBezTo>
                    <a:cubicBezTo>
                      <a:pt x="47030" y="237"/>
                      <a:pt x="45311" y="40"/>
                      <a:pt x="43584" y="4"/>
                    </a:cubicBezTo>
                    <a:cubicBezTo>
                      <a:pt x="43469" y="2"/>
                      <a:pt x="43353" y="0"/>
                      <a:pt x="43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955;p33"/>
            <p:cNvGrpSpPr/>
            <p:nvPr/>
          </p:nvGrpSpPr>
          <p:grpSpPr>
            <a:xfrm>
              <a:off x="3303729" y="2660792"/>
              <a:ext cx="502688" cy="472780"/>
              <a:chOff x="3303729" y="2660792"/>
              <a:chExt cx="502688" cy="472780"/>
            </a:xfrm>
          </p:grpSpPr>
          <p:sp>
            <p:nvSpPr>
              <p:cNvPr id="93" name="Google Shape;957;p33"/>
              <p:cNvSpPr/>
              <p:nvPr/>
            </p:nvSpPr>
            <p:spPr>
              <a:xfrm>
                <a:off x="3661643" y="2996585"/>
                <a:ext cx="100975" cy="88040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6997" extrusionOk="0">
                    <a:moveTo>
                      <a:pt x="616" y="1"/>
                    </a:moveTo>
                    <a:cubicBezTo>
                      <a:pt x="1" y="1"/>
                      <a:pt x="154" y="1119"/>
                      <a:pt x="515" y="1583"/>
                    </a:cubicBezTo>
                    <a:cubicBezTo>
                      <a:pt x="792" y="1939"/>
                      <a:pt x="928" y="2226"/>
                      <a:pt x="1155" y="2590"/>
                    </a:cubicBezTo>
                    <a:cubicBezTo>
                      <a:pt x="1617" y="3335"/>
                      <a:pt x="2692" y="3719"/>
                      <a:pt x="3362" y="4332"/>
                    </a:cubicBezTo>
                    <a:cubicBezTo>
                      <a:pt x="4106" y="5009"/>
                      <a:pt x="4958" y="6082"/>
                      <a:pt x="5884" y="6480"/>
                    </a:cubicBezTo>
                    <a:cubicBezTo>
                      <a:pt x="6225" y="6627"/>
                      <a:pt x="7059" y="6996"/>
                      <a:pt x="7573" y="6996"/>
                    </a:cubicBezTo>
                    <a:cubicBezTo>
                      <a:pt x="7833" y="6996"/>
                      <a:pt x="8010" y="6902"/>
                      <a:pt x="8003" y="6639"/>
                    </a:cubicBezTo>
                    <a:cubicBezTo>
                      <a:pt x="8024" y="6471"/>
                      <a:pt x="7866" y="6273"/>
                      <a:pt x="7737" y="6079"/>
                    </a:cubicBezTo>
                    <a:cubicBezTo>
                      <a:pt x="7113" y="5147"/>
                      <a:pt x="6217" y="4486"/>
                      <a:pt x="5330" y="3848"/>
                    </a:cubicBezTo>
                    <a:cubicBezTo>
                      <a:pt x="4989" y="3604"/>
                      <a:pt x="4988" y="3072"/>
                      <a:pt x="4481" y="3021"/>
                    </a:cubicBezTo>
                    <a:cubicBezTo>
                      <a:pt x="3924" y="2965"/>
                      <a:pt x="3684" y="2431"/>
                      <a:pt x="3292" y="2132"/>
                    </a:cubicBezTo>
                    <a:cubicBezTo>
                      <a:pt x="2587" y="1596"/>
                      <a:pt x="1660" y="311"/>
                      <a:pt x="836" y="40"/>
                    </a:cubicBezTo>
                    <a:cubicBezTo>
                      <a:pt x="754" y="13"/>
                      <a:pt x="680" y="1"/>
                      <a:pt x="6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58;p33"/>
              <p:cNvSpPr/>
              <p:nvPr/>
            </p:nvSpPr>
            <p:spPr>
              <a:xfrm>
                <a:off x="3681775" y="2965707"/>
                <a:ext cx="124642" cy="47310"/>
              </a:xfrm>
              <a:custGeom>
                <a:avLst/>
                <a:gdLst/>
                <a:ahLst/>
                <a:cxnLst/>
                <a:rect l="l" t="t" r="r" b="b"/>
                <a:pathLst>
                  <a:path w="9906" h="3760" extrusionOk="0">
                    <a:moveTo>
                      <a:pt x="1238" y="1"/>
                    </a:moveTo>
                    <a:cubicBezTo>
                      <a:pt x="874" y="1"/>
                      <a:pt x="0" y="452"/>
                      <a:pt x="74" y="643"/>
                    </a:cubicBezTo>
                    <a:cubicBezTo>
                      <a:pt x="233" y="1052"/>
                      <a:pt x="589" y="1366"/>
                      <a:pt x="1000" y="1511"/>
                    </a:cubicBezTo>
                    <a:cubicBezTo>
                      <a:pt x="2577" y="2072"/>
                      <a:pt x="4121" y="2738"/>
                      <a:pt x="5774" y="3081"/>
                    </a:cubicBezTo>
                    <a:cubicBezTo>
                      <a:pt x="6801" y="3293"/>
                      <a:pt x="7777" y="3759"/>
                      <a:pt x="8849" y="3759"/>
                    </a:cubicBezTo>
                    <a:cubicBezTo>
                      <a:pt x="8980" y="3759"/>
                      <a:pt x="9112" y="3752"/>
                      <a:pt x="9246" y="3737"/>
                    </a:cubicBezTo>
                    <a:cubicBezTo>
                      <a:pt x="9264" y="3738"/>
                      <a:pt x="9281" y="3739"/>
                      <a:pt x="9298" y="3739"/>
                    </a:cubicBezTo>
                    <a:cubicBezTo>
                      <a:pt x="9537" y="3739"/>
                      <a:pt x="9740" y="3627"/>
                      <a:pt x="9906" y="3438"/>
                    </a:cubicBezTo>
                    <a:cubicBezTo>
                      <a:pt x="9682" y="3333"/>
                      <a:pt x="9716" y="2883"/>
                      <a:pt x="9406" y="2883"/>
                    </a:cubicBezTo>
                    <a:cubicBezTo>
                      <a:pt x="9351" y="2883"/>
                      <a:pt x="9284" y="2898"/>
                      <a:pt x="9203" y="2931"/>
                    </a:cubicBezTo>
                    <a:cubicBezTo>
                      <a:pt x="9146" y="2954"/>
                      <a:pt x="9094" y="2965"/>
                      <a:pt x="9045" y="2965"/>
                    </a:cubicBezTo>
                    <a:cubicBezTo>
                      <a:pt x="8806" y="2965"/>
                      <a:pt x="8644" y="2726"/>
                      <a:pt x="8451" y="2611"/>
                    </a:cubicBezTo>
                    <a:cubicBezTo>
                      <a:pt x="7697" y="2167"/>
                      <a:pt x="6880" y="1574"/>
                      <a:pt x="6081" y="1574"/>
                    </a:cubicBezTo>
                    <a:cubicBezTo>
                      <a:pt x="6051" y="1574"/>
                      <a:pt x="6022" y="1575"/>
                      <a:pt x="5992" y="1576"/>
                    </a:cubicBezTo>
                    <a:cubicBezTo>
                      <a:pt x="5956" y="1578"/>
                      <a:pt x="5920" y="1579"/>
                      <a:pt x="5885" y="1579"/>
                    </a:cubicBezTo>
                    <a:cubicBezTo>
                      <a:pt x="4991" y="1579"/>
                      <a:pt x="4354" y="960"/>
                      <a:pt x="3468" y="960"/>
                    </a:cubicBezTo>
                    <a:cubicBezTo>
                      <a:pt x="3438" y="960"/>
                      <a:pt x="3408" y="960"/>
                      <a:pt x="3377" y="962"/>
                    </a:cubicBezTo>
                    <a:cubicBezTo>
                      <a:pt x="3361" y="963"/>
                      <a:pt x="3344" y="963"/>
                      <a:pt x="3328" y="963"/>
                    </a:cubicBezTo>
                    <a:cubicBezTo>
                      <a:pt x="2682" y="963"/>
                      <a:pt x="2005" y="344"/>
                      <a:pt x="1341" y="19"/>
                    </a:cubicBezTo>
                    <a:cubicBezTo>
                      <a:pt x="1315" y="6"/>
                      <a:pt x="1280" y="1"/>
                      <a:pt x="12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9;p33"/>
              <p:cNvSpPr/>
              <p:nvPr/>
            </p:nvSpPr>
            <p:spPr>
              <a:xfrm>
                <a:off x="3637396" y="3039807"/>
                <a:ext cx="64058" cy="9376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7452" extrusionOk="0">
                    <a:moveTo>
                      <a:pt x="991" y="1"/>
                    </a:moveTo>
                    <a:cubicBezTo>
                      <a:pt x="521" y="1"/>
                      <a:pt x="1" y="536"/>
                      <a:pt x="195" y="804"/>
                    </a:cubicBezTo>
                    <a:cubicBezTo>
                      <a:pt x="711" y="1515"/>
                      <a:pt x="909" y="2384"/>
                      <a:pt x="1406" y="3098"/>
                    </a:cubicBezTo>
                    <a:cubicBezTo>
                      <a:pt x="1714" y="3540"/>
                      <a:pt x="2148" y="4053"/>
                      <a:pt x="2189" y="4478"/>
                    </a:cubicBezTo>
                    <a:cubicBezTo>
                      <a:pt x="2271" y="5318"/>
                      <a:pt x="3408" y="5391"/>
                      <a:pt x="3267" y="6259"/>
                    </a:cubicBezTo>
                    <a:cubicBezTo>
                      <a:pt x="3269" y="6259"/>
                      <a:pt x="3271" y="6259"/>
                      <a:pt x="3273" y="6259"/>
                    </a:cubicBezTo>
                    <a:cubicBezTo>
                      <a:pt x="3922" y="6259"/>
                      <a:pt x="4015" y="6952"/>
                      <a:pt x="4455" y="7217"/>
                    </a:cubicBezTo>
                    <a:cubicBezTo>
                      <a:pt x="4558" y="7278"/>
                      <a:pt x="4622" y="7452"/>
                      <a:pt x="4737" y="7452"/>
                    </a:cubicBezTo>
                    <a:cubicBezTo>
                      <a:pt x="4778" y="7452"/>
                      <a:pt x="4826" y="7430"/>
                      <a:pt x="4883" y="7373"/>
                    </a:cubicBezTo>
                    <a:cubicBezTo>
                      <a:pt x="5015" y="7242"/>
                      <a:pt x="5090" y="7053"/>
                      <a:pt x="4992" y="6857"/>
                    </a:cubicBezTo>
                    <a:cubicBezTo>
                      <a:pt x="4628" y="6113"/>
                      <a:pt x="4252" y="5377"/>
                      <a:pt x="3898" y="4629"/>
                    </a:cubicBezTo>
                    <a:cubicBezTo>
                      <a:pt x="3645" y="4088"/>
                      <a:pt x="3376" y="3568"/>
                      <a:pt x="3041" y="3059"/>
                    </a:cubicBezTo>
                    <a:cubicBezTo>
                      <a:pt x="2505" y="2243"/>
                      <a:pt x="2141" y="1309"/>
                      <a:pt x="1730" y="415"/>
                    </a:cubicBezTo>
                    <a:cubicBezTo>
                      <a:pt x="1562" y="49"/>
                      <a:pt x="1184" y="174"/>
                      <a:pt x="997" y="1"/>
                    </a:cubicBezTo>
                    <a:cubicBezTo>
                      <a:pt x="995" y="1"/>
                      <a:pt x="993" y="1"/>
                      <a:pt x="9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0;p33"/>
              <p:cNvSpPr/>
              <p:nvPr/>
            </p:nvSpPr>
            <p:spPr>
              <a:xfrm>
                <a:off x="3328554" y="2699093"/>
                <a:ext cx="84240" cy="80264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63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0" y="1491"/>
                      <a:pt x="1366" y="2267"/>
                      <a:pt x="2225" y="3269"/>
                    </a:cubicBezTo>
                    <a:cubicBezTo>
                      <a:pt x="2818" y="3959"/>
                      <a:pt x="3487" y="4597"/>
                      <a:pt x="4184" y="5185"/>
                    </a:cubicBezTo>
                    <a:cubicBezTo>
                      <a:pt x="4769" y="5679"/>
                      <a:pt x="5293" y="6379"/>
                      <a:pt x="6110" y="6379"/>
                    </a:cubicBezTo>
                    <a:cubicBezTo>
                      <a:pt x="6289" y="6379"/>
                      <a:pt x="6483" y="6345"/>
                      <a:pt x="6694" y="6268"/>
                    </a:cubicBezTo>
                    <a:cubicBezTo>
                      <a:pt x="6519" y="5303"/>
                      <a:pt x="1247" y="363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61;p33"/>
              <p:cNvSpPr/>
              <p:nvPr/>
            </p:nvSpPr>
            <p:spPr>
              <a:xfrm>
                <a:off x="3385264" y="2660792"/>
                <a:ext cx="57439" cy="102824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8172" extrusionOk="0">
                    <a:moveTo>
                      <a:pt x="465" y="1"/>
                    </a:moveTo>
                    <a:cubicBezTo>
                      <a:pt x="452" y="1"/>
                      <a:pt x="440" y="2"/>
                      <a:pt x="426" y="5"/>
                    </a:cubicBezTo>
                    <a:cubicBezTo>
                      <a:pt x="0" y="97"/>
                      <a:pt x="475" y="462"/>
                      <a:pt x="395" y="708"/>
                    </a:cubicBezTo>
                    <a:cubicBezTo>
                      <a:pt x="386" y="733"/>
                      <a:pt x="387" y="761"/>
                      <a:pt x="359" y="1003"/>
                    </a:cubicBezTo>
                    <a:cubicBezTo>
                      <a:pt x="719" y="1761"/>
                      <a:pt x="884" y="2760"/>
                      <a:pt x="1329" y="3737"/>
                    </a:cubicBezTo>
                    <a:cubicBezTo>
                      <a:pt x="1845" y="4866"/>
                      <a:pt x="2503" y="5941"/>
                      <a:pt x="2922" y="7112"/>
                    </a:cubicBezTo>
                    <a:cubicBezTo>
                      <a:pt x="3090" y="7581"/>
                      <a:pt x="3556" y="7697"/>
                      <a:pt x="3773" y="8094"/>
                    </a:cubicBezTo>
                    <a:cubicBezTo>
                      <a:pt x="3803" y="8150"/>
                      <a:pt x="3844" y="8171"/>
                      <a:pt x="3890" y="8171"/>
                    </a:cubicBezTo>
                    <a:cubicBezTo>
                      <a:pt x="4019" y="8171"/>
                      <a:pt x="4193" y="8007"/>
                      <a:pt x="4328" y="7951"/>
                    </a:cubicBezTo>
                    <a:cubicBezTo>
                      <a:pt x="4564" y="7853"/>
                      <a:pt x="4518" y="7655"/>
                      <a:pt x="4434" y="7481"/>
                    </a:cubicBezTo>
                    <a:cubicBezTo>
                      <a:pt x="3751" y="6041"/>
                      <a:pt x="3069" y="4597"/>
                      <a:pt x="2371" y="3163"/>
                    </a:cubicBezTo>
                    <a:cubicBezTo>
                      <a:pt x="1960" y="2318"/>
                      <a:pt x="1592" y="1456"/>
                      <a:pt x="1038" y="680"/>
                    </a:cubicBezTo>
                    <a:cubicBezTo>
                      <a:pt x="858" y="430"/>
                      <a:pt x="692" y="1"/>
                      <a:pt x="4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62;p33"/>
              <p:cNvSpPr/>
              <p:nvPr/>
            </p:nvSpPr>
            <p:spPr>
              <a:xfrm>
                <a:off x="3303729" y="2787235"/>
                <a:ext cx="96281" cy="36728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2919" extrusionOk="0">
                    <a:moveTo>
                      <a:pt x="1158" y="0"/>
                    </a:moveTo>
                    <a:cubicBezTo>
                      <a:pt x="927" y="0"/>
                      <a:pt x="700" y="29"/>
                      <a:pt x="550" y="108"/>
                    </a:cubicBezTo>
                    <a:cubicBezTo>
                      <a:pt x="443" y="164"/>
                      <a:pt x="368" y="220"/>
                      <a:pt x="323" y="274"/>
                    </a:cubicBezTo>
                    <a:cubicBezTo>
                      <a:pt x="1" y="652"/>
                      <a:pt x="1073" y="948"/>
                      <a:pt x="1490" y="1165"/>
                    </a:cubicBezTo>
                    <a:cubicBezTo>
                      <a:pt x="2697" y="1796"/>
                      <a:pt x="3986" y="2272"/>
                      <a:pt x="5257" y="2768"/>
                    </a:cubicBezTo>
                    <a:cubicBezTo>
                      <a:pt x="5498" y="2861"/>
                      <a:pt x="5747" y="2919"/>
                      <a:pt x="5992" y="2919"/>
                    </a:cubicBezTo>
                    <a:cubicBezTo>
                      <a:pt x="6302" y="2919"/>
                      <a:pt x="6606" y="2827"/>
                      <a:pt x="6881" y="2601"/>
                    </a:cubicBezTo>
                    <a:cubicBezTo>
                      <a:pt x="7652" y="1970"/>
                      <a:pt x="6113" y="1349"/>
                      <a:pt x="5565" y="1217"/>
                    </a:cubicBezTo>
                    <a:cubicBezTo>
                      <a:pt x="5068" y="1099"/>
                      <a:pt x="4576" y="1179"/>
                      <a:pt x="4126" y="990"/>
                    </a:cubicBezTo>
                    <a:cubicBezTo>
                      <a:pt x="3807" y="855"/>
                      <a:pt x="3604" y="543"/>
                      <a:pt x="3308" y="543"/>
                    </a:cubicBezTo>
                    <a:cubicBezTo>
                      <a:pt x="3206" y="543"/>
                      <a:pt x="3093" y="580"/>
                      <a:pt x="2961" y="672"/>
                    </a:cubicBezTo>
                    <a:cubicBezTo>
                      <a:pt x="2960" y="674"/>
                      <a:pt x="2957" y="674"/>
                      <a:pt x="2954" y="674"/>
                    </a:cubicBezTo>
                    <a:cubicBezTo>
                      <a:pt x="2851" y="674"/>
                      <a:pt x="1997" y="109"/>
                      <a:pt x="1801" y="66"/>
                    </a:cubicBezTo>
                    <a:cubicBezTo>
                      <a:pt x="1637" y="30"/>
                      <a:pt x="1396" y="0"/>
                      <a:pt x="11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" name="Google Shape;11571;p58"/>
          <p:cNvGrpSpPr/>
          <p:nvPr/>
        </p:nvGrpSpPr>
        <p:grpSpPr>
          <a:xfrm>
            <a:off x="7978704" y="1056955"/>
            <a:ext cx="334634" cy="334634"/>
            <a:chOff x="4891198" y="2925108"/>
            <a:chExt cx="334634" cy="334634"/>
          </a:xfrm>
        </p:grpSpPr>
        <p:sp>
          <p:nvSpPr>
            <p:cNvPr id="111" name="Google Shape;11572;p58"/>
            <p:cNvSpPr/>
            <p:nvPr/>
          </p:nvSpPr>
          <p:spPr>
            <a:xfrm>
              <a:off x="5001830" y="2925108"/>
              <a:ext cx="113338" cy="150831"/>
            </a:xfrm>
            <a:custGeom>
              <a:avLst/>
              <a:gdLst/>
              <a:ahLst/>
              <a:cxnLst/>
              <a:rect l="l" t="t" r="r" b="b"/>
              <a:pathLst>
                <a:path w="3561" h="4739" extrusionOk="0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11573;p58"/>
            <p:cNvSpPr/>
            <p:nvPr/>
          </p:nvSpPr>
          <p:spPr>
            <a:xfrm>
              <a:off x="5102628" y="2933033"/>
              <a:ext cx="98188" cy="76991"/>
            </a:xfrm>
            <a:custGeom>
              <a:avLst/>
              <a:gdLst/>
              <a:ahLst/>
              <a:cxnLst/>
              <a:rect l="l" t="t" r="r" b="b"/>
              <a:pathLst>
                <a:path w="3085" h="2419" extrusionOk="0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11574;p58"/>
            <p:cNvSpPr/>
            <p:nvPr/>
          </p:nvSpPr>
          <p:spPr>
            <a:xfrm>
              <a:off x="4915832" y="2932492"/>
              <a:ext cx="98920" cy="77532"/>
            </a:xfrm>
            <a:custGeom>
              <a:avLst/>
              <a:gdLst/>
              <a:ahLst/>
              <a:cxnLst/>
              <a:rect l="l" t="t" r="r" b="b"/>
              <a:pathLst>
                <a:path w="3108" h="2436" extrusionOk="0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11575;p58"/>
            <p:cNvSpPr/>
            <p:nvPr/>
          </p:nvSpPr>
          <p:spPr>
            <a:xfrm>
              <a:off x="4915832" y="3174254"/>
              <a:ext cx="80746" cy="70689"/>
            </a:xfrm>
            <a:custGeom>
              <a:avLst/>
              <a:gdLst/>
              <a:ahLst/>
              <a:cxnLst/>
              <a:rect l="l" t="t" r="r" b="b"/>
              <a:pathLst>
                <a:path w="2537" h="2221" extrusionOk="0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11576;p58"/>
            <p:cNvSpPr/>
            <p:nvPr/>
          </p:nvSpPr>
          <p:spPr>
            <a:xfrm>
              <a:off x="5121215" y="3173936"/>
              <a:ext cx="79601" cy="69511"/>
            </a:xfrm>
            <a:custGeom>
              <a:avLst/>
              <a:gdLst/>
              <a:ahLst/>
              <a:cxnLst/>
              <a:rect l="l" t="t" r="r" b="b"/>
              <a:pathLst>
                <a:path w="2501" h="2184" extrusionOk="0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11577;p58"/>
            <p:cNvSpPr/>
            <p:nvPr/>
          </p:nvSpPr>
          <p:spPr>
            <a:xfrm>
              <a:off x="4891198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11578;p58"/>
            <p:cNvSpPr/>
            <p:nvPr/>
          </p:nvSpPr>
          <p:spPr>
            <a:xfrm>
              <a:off x="5112876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11579;p58"/>
            <p:cNvSpPr/>
            <p:nvPr/>
          </p:nvSpPr>
          <p:spPr>
            <a:xfrm>
              <a:off x="5001448" y="3108498"/>
              <a:ext cx="113338" cy="151244"/>
            </a:xfrm>
            <a:custGeom>
              <a:avLst/>
              <a:gdLst/>
              <a:ahLst/>
              <a:cxnLst/>
              <a:rect l="l" t="t" r="r" b="b"/>
              <a:pathLst>
                <a:path w="3561" h="4752" extrusionOk="0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9" name="Google Shape;945;p33"/>
          <p:cNvGrpSpPr/>
          <p:nvPr/>
        </p:nvGrpSpPr>
        <p:grpSpPr>
          <a:xfrm>
            <a:off x="7477519" y="1779352"/>
            <a:ext cx="1542003" cy="357231"/>
            <a:chOff x="2954475" y="3458158"/>
            <a:chExt cx="1089155" cy="357231"/>
          </a:xfrm>
        </p:grpSpPr>
        <p:sp>
          <p:nvSpPr>
            <p:cNvPr id="120" name="Google Shape;946;p33"/>
            <p:cNvSpPr/>
            <p:nvPr/>
          </p:nvSpPr>
          <p:spPr>
            <a:xfrm>
              <a:off x="2954475" y="3458158"/>
              <a:ext cx="1089155" cy="357231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47;p33"/>
            <p:cNvSpPr/>
            <p:nvPr/>
          </p:nvSpPr>
          <p:spPr>
            <a:xfrm>
              <a:off x="2954475" y="3458158"/>
              <a:ext cx="1089155" cy="357231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834" y="1293"/>
                  </a:moveTo>
                  <a:cubicBezTo>
                    <a:pt x="28087" y="1495"/>
                    <a:pt x="28350" y="1558"/>
                    <a:pt x="28614" y="1558"/>
                  </a:cubicBezTo>
                  <a:cubicBezTo>
                    <a:pt x="29000" y="1558"/>
                    <a:pt x="29389" y="1426"/>
                    <a:pt x="29763" y="1402"/>
                  </a:cubicBezTo>
                  <a:cubicBezTo>
                    <a:pt x="29985" y="1388"/>
                    <a:pt x="30207" y="1382"/>
                    <a:pt x="30429" y="1382"/>
                  </a:cubicBezTo>
                  <a:cubicBezTo>
                    <a:pt x="32271" y="1382"/>
                    <a:pt x="34088" y="1821"/>
                    <a:pt x="35931" y="1852"/>
                  </a:cubicBezTo>
                  <a:cubicBezTo>
                    <a:pt x="36743" y="1866"/>
                    <a:pt x="37628" y="2248"/>
                    <a:pt x="38446" y="2354"/>
                  </a:cubicBezTo>
                  <a:cubicBezTo>
                    <a:pt x="39423" y="2480"/>
                    <a:pt x="40350" y="2891"/>
                    <a:pt x="41255" y="3162"/>
                  </a:cubicBezTo>
                  <a:cubicBezTo>
                    <a:pt x="42022" y="3390"/>
                    <a:pt x="43062" y="3625"/>
                    <a:pt x="43622" y="4593"/>
                  </a:cubicBezTo>
                  <a:cubicBezTo>
                    <a:pt x="44183" y="5565"/>
                    <a:pt x="44186" y="6711"/>
                    <a:pt x="44110" y="7648"/>
                  </a:cubicBezTo>
                  <a:cubicBezTo>
                    <a:pt x="44138" y="10204"/>
                    <a:pt x="43869" y="12515"/>
                    <a:pt x="43536" y="14827"/>
                  </a:cubicBezTo>
                  <a:cubicBezTo>
                    <a:pt x="43469" y="15283"/>
                    <a:pt x="43189" y="15051"/>
                    <a:pt x="43086" y="15222"/>
                  </a:cubicBezTo>
                  <a:cubicBezTo>
                    <a:pt x="42309" y="16516"/>
                    <a:pt x="41136" y="16372"/>
                    <a:pt x="40047" y="16474"/>
                  </a:cubicBezTo>
                  <a:cubicBezTo>
                    <a:pt x="38998" y="16573"/>
                    <a:pt x="37945" y="16698"/>
                    <a:pt x="36896" y="16698"/>
                  </a:cubicBezTo>
                  <a:cubicBezTo>
                    <a:pt x="36691" y="16698"/>
                    <a:pt x="36487" y="16694"/>
                    <a:pt x="36282" y="16683"/>
                  </a:cubicBezTo>
                  <a:cubicBezTo>
                    <a:pt x="36143" y="16675"/>
                    <a:pt x="36003" y="16672"/>
                    <a:pt x="35864" y="16672"/>
                  </a:cubicBezTo>
                  <a:cubicBezTo>
                    <a:pt x="35019" y="16672"/>
                    <a:pt x="34180" y="16794"/>
                    <a:pt x="33351" y="16848"/>
                  </a:cubicBezTo>
                  <a:cubicBezTo>
                    <a:pt x="33044" y="16868"/>
                    <a:pt x="32736" y="16875"/>
                    <a:pt x="32429" y="16875"/>
                  </a:cubicBezTo>
                  <a:cubicBezTo>
                    <a:pt x="31559" y="16875"/>
                    <a:pt x="30691" y="16816"/>
                    <a:pt x="29822" y="16816"/>
                  </a:cubicBezTo>
                  <a:cubicBezTo>
                    <a:pt x="29434" y="16816"/>
                    <a:pt x="29045" y="16828"/>
                    <a:pt x="28656" y="16862"/>
                  </a:cubicBezTo>
                  <a:cubicBezTo>
                    <a:pt x="28378" y="16886"/>
                    <a:pt x="28098" y="16896"/>
                    <a:pt x="27817" y="16896"/>
                  </a:cubicBezTo>
                  <a:cubicBezTo>
                    <a:pt x="26867" y="16896"/>
                    <a:pt x="25910" y="16787"/>
                    <a:pt x="24957" y="16787"/>
                  </a:cubicBezTo>
                  <a:cubicBezTo>
                    <a:pt x="24941" y="16787"/>
                    <a:pt x="24926" y="16787"/>
                    <a:pt x="24911" y="16787"/>
                  </a:cubicBezTo>
                  <a:cubicBezTo>
                    <a:pt x="24053" y="16792"/>
                    <a:pt x="23193" y="16934"/>
                    <a:pt x="22339" y="16934"/>
                  </a:cubicBezTo>
                  <a:cubicBezTo>
                    <a:pt x="22189" y="16934"/>
                    <a:pt x="22039" y="16930"/>
                    <a:pt x="21890" y="16919"/>
                  </a:cubicBezTo>
                  <a:cubicBezTo>
                    <a:pt x="21782" y="16912"/>
                    <a:pt x="21676" y="16909"/>
                    <a:pt x="21569" y="16909"/>
                  </a:cubicBezTo>
                  <a:cubicBezTo>
                    <a:pt x="20875" y="16909"/>
                    <a:pt x="20189" y="17042"/>
                    <a:pt x="19492" y="17042"/>
                  </a:cubicBezTo>
                  <a:cubicBezTo>
                    <a:pt x="19263" y="17042"/>
                    <a:pt x="19032" y="17028"/>
                    <a:pt x="18800" y="16989"/>
                  </a:cubicBezTo>
                  <a:cubicBezTo>
                    <a:pt x="18681" y="16970"/>
                    <a:pt x="18561" y="16962"/>
                    <a:pt x="18440" y="16962"/>
                  </a:cubicBezTo>
                  <a:cubicBezTo>
                    <a:pt x="17939" y="16962"/>
                    <a:pt x="17423" y="17098"/>
                    <a:pt x="16910" y="17098"/>
                  </a:cubicBezTo>
                  <a:cubicBezTo>
                    <a:pt x="16741" y="17098"/>
                    <a:pt x="16572" y="17083"/>
                    <a:pt x="16404" y="17044"/>
                  </a:cubicBezTo>
                  <a:cubicBezTo>
                    <a:pt x="16275" y="17014"/>
                    <a:pt x="16142" y="17003"/>
                    <a:pt x="16009" y="17003"/>
                  </a:cubicBezTo>
                  <a:cubicBezTo>
                    <a:pt x="15722" y="17003"/>
                    <a:pt x="15436" y="17052"/>
                    <a:pt x="15187" y="17052"/>
                  </a:cubicBezTo>
                  <a:cubicBezTo>
                    <a:pt x="15100" y="17052"/>
                    <a:pt x="15017" y="17046"/>
                    <a:pt x="14941" y="17030"/>
                  </a:cubicBezTo>
                  <a:cubicBezTo>
                    <a:pt x="14771" y="16994"/>
                    <a:pt x="14601" y="16982"/>
                    <a:pt x="14432" y="16982"/>
                  </a:cubicBezTo>
                  <a:cubicBezTo>
                    <a:pt x="14032" y="16982"/>
                    <a:pt x="13635" y="17052"/>
                    <a:pt x="13247" y="17052"/>
                  </a:cubicBezTo>
                  <a:cubicBezTo>
                    <a:pt x="12983" y="17052"/>
                    <a:pt x="12723" y="17019"/>
                    <a:pt x="12469" y="16910"/>
                  </a:cubicBezTo>
                  <a:cubicBezTo>
                    <a:pt x="12311" y="16842"/>
                    <a:pt x="12171" y="16812"/>
                    <a:pt x="12038" y="16812"/>
                  </a:cubicBezTo>
                  <a:cubicBezTo>
                    <a:pt x="11868" y="16812"/>
                    <a:pt x="11708" y="16860"/>
                    <a:pt x="11534" y="16940"/>
                  </a:cubicBezTo>
                  <a:cubicBezTo>
                    <a:pt x="11404" y="16999"/>
                    <a:pt x="11279" y="17022"/>
                    <a:pt x="11156" y="17022"/>
                  </a:cubicBezTo>
                  <a:cubicBezTo>
                    <a:pt x="10630" y="17022"/>
                    <a:pt x="10155" y="16582"/>
                    <a:pt x="9602" y="16582"/>
                  </a:cubicBezTo>
                  <a:cubicBezTo>
                    <a:pt x="9570" y="16582"/>
                    <a:pt x="9538" y="16583"/>
                    <a:pt x="9505" y="16586"/>
                  </a:cubicBezTo>
                  <a:cubicBezTo>
                    <a:pt x="9350" y="16601"/>
                    <a:pt x="9195" y="16607"/>
                    <a:pt x="9039" y="16607"/>
                  </a:cubicBezTo>
                  <a:cubicBezTo>
                    <a:pt x="8323" y="16607"/>
                    <a:pt x="7597" y="16479"/>
                    <a:pt x="6873" y="16471"/>
                  </a:cubicBezTo>
                  <a:cubicBezTo>
                    <a:pt x="6179" y="16462"/>
                    <a:pt x="5487" y="16145"/>
                    <a:pt x="4845" y="15732"/>
                  </a:cubicBezTo>
                  <a:cubicBezTo>
                    <a:pt x="4583" y="15564"/>
                    <a:pt x="4257" y="15549"/>
                    <a:pt x="3975" y="15446"/>
                  </a:cubicBezTo>
                  <a:cubicBezTo>
                    <a:pt x="2713" y="14986"/>
                    <a:pt x="2143" y="13842"/>
                    <a:pt x="1867" y="12478"/>
                  </a:cubicBezTo>
                  <a:cubicBezTo>
                    <a:pt x="1569" y="10994"/>
                    <a:pt x="1439" y="9456"/>
                    <a:pt x="1271" y="7936"/>
                  </a:cubicBezTo>
                  <a:cubicBezTo>
                    <a:pt x="1178" y="7094"/>
                    <a:pt x="1108" y="6240"/>
                    <a:pt x="1113" y="5392"/>
                  </a:cubicBezTo>
                  <a:cubicBezTo>
                    <a:pt x="1119" y="4342"/>
                    <a:pt x="2195" y="3090"/>
                    <a:pt x="3037" y="2927"/>
                  </a:cubicBezTo>
                  <a:cubicBezTo>
                    <a:pt x="3884" y="2762"/>
                    <a:pt x="4721" y="2441"/>
                    <a:pt x="5577" y="2441"/>
                  </a:cubicBezTo>
                  <a:cubicBezTo>
                    <a:pt x="5635" y="2441"/>
                    <a:pt x="5692" y="2443"/>
                    <a:pt x="5750" y="2446"/>
                  </a:cubicBezTo>
                  <a:cubicBezTo>
                    <a:pt x="5843" y="2451"/>
                    <a:pt x="5936" y="2453"/>
                    <a:pt x="6028" y="2453"/>
                  </a:cubicBezTo>
                  <a:cubicBezTo>
                    <a:pt x="7170" y="2453"/>
                    <a:pt x="8259" y="2092"/>
                    <a:pt x="9375" y="1902"/>
                  </a:cubicBezTo>
                  <a:cubicBezTo>
                    <a:pt x="9924" y="1807"/>
                    <a:pt x="10521" y="1789"/>
                    <a:pt x="11112" y="1789"/>
                  </a:cubicBezTo>
                  <a:cubicBezTo>
                    <a:pt x="11294" y="1789"/>
                    <a:pt x="11476" y="1791"/>
                    <a:pt x="11655" y="1793"/>
                  </a:cubicBezTo>
                  <a:cubicBezTo>
                    <a:pt x="11687" y="1793"/>
                    <a:pt x="11719" y="1793"/>
                    <a:pt x="11751" y="1793"/>
                  </a:cubicBezTo>
                  <a:cubicBezTo>
                    <a:pt x="12841" y="1793"/>
                    <a:pt x="13943" y="1598"/>
                    <a:pt x="15027" y="1598"/>
                  </a:cubicBezTo>
                  <a:cubicBezTo>
                    <a:pt x="15346" y="1598"/>
                    <a:pt x="15663" y="1615"/>
                    <a:pt x="15978" y="1659"/>
                  </a:cubicBezTo>
                  <a:cubicBezTo>
                    <a:pt x="16233" y="1694"/>
                    <a:pt x="16486" y="1708"/>
                    <a:pt x="16739" y="1708"/>
                  </a:cubicBezTo>
                  <a:cubicBezTo>
                    <a:pt x="17677" y="1708"/>
                    <a:pt x="18601" y="1517"/>
                    <a:pt x="19540" y="1517"/>
                  </a:cubicBezTo>
                  <a:cubicBezTo>
                    <a:pt x="19793" y="1517"/>
                    <a:pt x="20046" y="1530"/>
                    <a:pt x="20301" y="1565"/>
                  </a:cubicBezTo>
                  <a:cubicBezTo>
                    <a:pt x="20467" y="1588"/>
                    <a:pt x="20643" y="1596"/>
                    <a:pt x="20826" y="1596"/>
                  </a:cubicBezTo>
                  <a:cubicBezTo>
                    <a:pt x="21255" y="1596"/>
                    <a:pt x="21716" y="1552"/>
                    <a:pt x="22139" y="1552"/>
                  </a:cubicBezTo>
                  <a:cubicBezTo>
                    <a:pt x="22281" y="1552"/>
                    <a:pt x="22418" y="1557"/>
                    <a:pt x="22549" y="1570"/>
                  </a:cubicBezTo>
                  <a:cubicBezTo>
                    <a:pt x="22721" y="1588"/>
                    <a:pt x="22893" y="1594"/>
                    <a:pt x="23065" y="1594"/>
                  </a:cubicBezTo>
                  <a:cubicBezTo>
                    <a:pt x="23641" y="1594"/>
                    <a:pt x="24215" y="1519"/>
                    <a:pt x="24795" y="1519"/>
                  </a:cubicBezTo>
                  <a:cubicBezTo>
                    <a:pt x="25039" y="1519"/>
                    <a:pt x="25284" y="1532"/>
                    <a:pt x="25530" y="1570"/>
                  </a:cubicBezTo>
                  <a:cubicBezTo>
                    <a:pt x="25876" y="1624"/>
                    <a:pt x="26315" y="1770"/>
                    <a:pt x="26754" y="1770"/>
                  </a:cubicBezTo>
                  <a:cubicBezTo>
                    <a:pt x="27133" y="1770"/>
                    <a:pt x="27512" y="1662"/>
                    <a:pt x="27834" y="1293"/>
                  </a:cubicBezTo>
                  <a:close/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984;p33"/>
          <p:cNvSpPr txBox="1">
            <a:spLocks/>
          </p:cNvSpPr>
          <p:nvPr/>
        </p:nvSpPr>
        <p:spPr>
          <a:xfrm>
            <a:off x="7535862" y="1851232"/>
            <a:ext cx="14940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1100" dirty="0" smtClean="0"/>
              <a:t>SOCIOAFECTIVA</a:t>
            </a:r>
            <a:endParaRPr lang="es-MX" sz="1100" dirty="0"/>
          </a:p>
        </p:txBody>
      </p:sp>
      <p:grpSp>
        <p:nvGrpSpPr>
          <p:cNvPr id="124" name="Google Shape;948;p33"/>
          <p:cNvGrpSpPr/>
          <p:nvPr/>
        </p:nvGrpSpPr>
        <p:grpSpPr>
          <a:xfrm rot="16817634">
            <a:off x="7269578" y="545818"/>
            <a:ext cx="309025" cy="373992"/>
            <a:chOff x="3497766" y="2048168"/>
            <a:chExt cx="246101" cy="388799"/>
          </a:xfrm>
        </p:grpSpPr>
        <p:sp>
          <p:nvSpPr>
            <p:cNvPr id="125" name="Google Shape;949;p33"/>
            <p:cNvSpPr/>
            <p:nvPr/>
          </p:nvSpPr>
          <p:spPr>
            <a:xfrm>
              <a:off x="3511003" y="2062499"/>
              <a:ext cx="218646" cy="357255"/>
            </a:xfrm>
            <a:custGeom>
              <a:avLst/>
              <a:gdLst/>
              <a:ahLst/>
              <a:cxnLst/>
              <a:rect l="l" t="t" r="r" b="b"/>
              <a:pathLst>
                <a:path w="17377" h="28393" extrusionOk="0">
                  <a:moveTo>
                    <a:pt x="13572" y="0"/>
                  </a:moveTo>
                  <a:cubicBezTo>
                    <a:pt x="13074" y="0"/>
                    <a:pt x="12546" y="262"/>
                    <a:pt x="12228" y="646"/>
                  </a:cubicBezTo>
                  <a:cubicBezTo>
                    <a:pt x="11377" y="1676"/>
                    <a:pt x="10457" y="2667"/>
                    <a:pt x="9854" y="3861"/>
                  </a:cubicBezTo>
                  <a:cubicBezTo>
                    <a:pt x="9344" y="4874"/>
                    <a:pt x="8650" y="5775"/>
                    <a:pt x="8119" y="6780"/>
                  </a:cubicBezTo>
                  <a:cubicBezTo>
                    <a:pt x="7687" y="7599"/>
                    <a:pt x="7541" y="8639"/>
                    <a:pt x="6744" y="9275"/>
                  </a:cubicBezTo>
                  <a:cubicBezTo>
                    <a:pt x="6445" y="9514"/>
                    <a:pt x="6427" y="9944"/>
                    <a:pt x="6324" y="10250"/>
                  </a:cubicBezTo>
                  <a:cubicBezTo>
                    <a:pt x="5649" y="12269"/>
                    <a:pt x="4684" y="14191"/>
                    <a:pt x="4380" y="16337"/>
                  </a:cubicBezTo>
                  <a:cubicBezTo>
                    <a:pt x="4235" y="17348"/>
                    <a:pt x="3928" y="18343"/>
                    <a:pt x="3760" y="19358"/>
                  </a:cubicBezTo>
                  <a:cubicBezTo>
                    <a:pt x="3732" y="19534"/>
                    <a:pt x="3712" y="19652"/>
                    <a:pt x="3591" y="19652"/>
                  </a:cubicBezTo>
                  <a:cubicBezTo>
                    <a:pt x="3521" y="19652"/>
                    <a:pt x="3418" y="19613"/>
                    <a:pt x="3259" y="19525"/>
                  </a:cubicBezTo>
                  <a:cubicBezTo>
                    <a:pt x="2586" y="19151"/>
                    <a:pt x="1869" y="18744"/>
                    <a:pt x="1051" y="18744"/>
                  </a:cubicBezTo>
                  <a:cubicBezTo>
                    <a:pt x="888" y="18744"/>
                    <a:pt x="722" y="18760"/>
                    <a:pt x="551" y="18795"/>
                  </a:cubicBezTo>
                  <a:cubicBezTo>
                    <a:pt x="0" y="18909"/>
                    <a:pt x="385" y="19235"/>
                    <a:pt x="358" y="19483"/>
                  </a:cubicBezTo>
                  <a:cubicBezTo>
                    <a:pt x="153" y="19774"/>
                    <a:pt x="235" y="19996"/>
                    <a:pt x="520" y="20211"/>
                  </a:cubicBezTo>
                  <a:cubicBezTo>
                    <a:pt x="682" y="20332"/>
                    <a:pt x="746" y="20514"/>
                    <a:pt x="452" y="20617"/>
                  </a:cubicBezTo>
                  <a:cubicBezTo>
                    <a:pt x="276" y="20679"/>
                    <a:pt x="424" y="20859"/>
                    <a:pt x="450" y="20870"/>
                  </a:cubicBezTo>
                  <a:cubicBezTo>
                    <a:pt x="1100" y="21124"/>
                    <a:pt x="1002" y="21827"/>
                    <a:pt x="1164" y="22288"/>
                  </a:cubicBezTo>
                  <a:cubicBezTo>
                    <a:pt x="1340" y="22788"/>
                    <a:pt x="1802" y="23310"/>
                    <a:pt x="1533" y="23935"/>
                  </a:cubicBezTo>
                  <a:cubicBezTo>
                    <a:pt x="1517" y="23980"/>
                    <a:pt x="1505" y="24025"/>
                    <a:pt x="1495" y="24072"/>
                  </a:cubicBezTo>
                  <a:cubicBezTo>
                    <a:pt x="2286" y="24182"/>
                    <a:pt x="1805" y="25106"/>
                    <a:pt x="2351" y="25410"/>
                  </a:cubicBezTo>
                  <a:cubicBezTo>
                    <a:pt x="2547" y="25519"/>
                    <a:pt x="2682" y="25777"/>
                    <a:pt x="2704" y="26086"/>
                  </a:cubicBezTo>
                  <a:cubicBezTo>
                    <a:pt x="2726" y="26396"/>
                    <a:pt x="2900" y="26693"/>
                    <a:pt x="3133" y="26961"/>
                  </a:cubicBezTo>
                  <a:cubicBezTo>
                    <a:pt x="3417" y="27284"/>
                    <a:pt x="3966" y="27452"/>
                    <a:pt x="3818" y="28099"/>
                  </a:cubicBezTo>
                  <a:cubicBezTo>
                    <a:pt x="3781" y="28262"/>
                    <a:pt x="4223" y="28393"/>
                    <a:pt x="4628" y="28393"/>
                  </a:cubicBezTo>
                  <a:cubicBezTo>
                    <a:pt x="4859" y="28393"/>
                    <a:pt x="5077" y="28350"/>
                    <a:pt x="5188" y="28247"/>
                  </a:cubicBezTo>
                  <a:cubicBezTo>
                    <a:pt x="5515" y="27945"/>
                    <a:pt x="5856" y="27625"/>
                    <a:pt x="6186" y="27359"/>
                  </a:cubicBezTo>
                  <a:cubicBezTo>
                    <a:pt x="7318" y="26438"/>
                    <a:pt x="8261" y="25326"/>
                    <a:pt x="9049" y="24156"/>
                  </a:cubicBezTo>
                  <a:cubicBezTo>
                    <a:pt x="9554" y="23409"/>
                    <a:pt x="10185" y="22650"/>
                    <a:pt x="10418" y="21715"/>
                  </a:cubicBezTo>
                  <a:cubicBezTo>
                    <a:pt x="10436" y="21639"/>
                    <a:pt x="10459" y="21563"/>
                    <a:pt x="10490" y="21490"/>
                  </a:cubicBezTo>
                  <a:cubicBezTo>
                    <a:pt x="11053" y="20239"/>
                    <a:pt x="10956" y="19872"/>
                    <a:pt x="9816" y="19872"/>
                  </a:cubicBezTo>
                  <a:cubicBezTo>
                    <a:pt x="9665" y="19872"/>
                    <a:pt x="9496" y="19879"/>
                    <a:pt x="9308" y="19890"/>
                  </a:cubicBezTo>
                  <a:cubicBezTo>
                    <a:pt x="9256" y="19894"/>
                    <a:pt x="9204" y="19895"/>
                    <a:pt x="9152" y="19895"/>
                  </a:cubicBezTo>
                  <a:cubicBezTo>
                    <a:pt x="9018" y="19895"/>
                    <a:pt x="8882" y="19887"/>
                    <a:pt x="8748" y="19887"/>
                  </a:cubicBezTo>
                  <a:cubicBezTo>
                    <a:pt x="8475" y="19887"/>
                    <a:pt x="8207" y="19920"/>
                    <a:pt x="7965" y="20121"/>
                  </a:cubicBezTo>
                  <a:cubicBezTo>
                    <a:pt x="7918" y="20160"/>
                    <a:pt x="7874" y="20177"/>
                    <a:pt x="7834" y="20177"/>
                  </a:cubicBezTo>
                  <a:cubicBezTo>
                    <a:pt x="7755" y="20177"/>
                    <a:pt x="7690" y="20112"/>
                    <a:pt x="7648" y="20023"/>
                  </a:cubicBezTo>
                  <a:cubicBezTo>
                    <a:pt x="7503" y="19721"/>
                    <a:pt x="7337" y="19416"/>
                    <a:pt x="7466" y="19066"/>
                  </a:cubicBezTo>
                  <a:cubicBezTo>
                    <a:pt x="8060" y="17471"/>
                    <a:pt x="8689" y="15885"/>
                    <a:pt x="9477" y="14379"/>
                  </a:cubicBezTo>
                  <a:cubicBezTo>
                    <a:pt x="9860" y="13648"/>
                    <a:pt x="10327" y="12929"/>
                    <a:pt x="10700" y="12207"/>
                  </a:cubicBezTo>
                  <a:cubicBezTo>
                    <a:pt x="11423" y="10813"/>
                    <a:pt x="12416" y="9650"/>
                    <a:pt x="13335" y="8415"/>
                  </a:cubicBezTo>
                  <a:cubicBezTo>
                    <a:pt x="14080" y="7416"/>
                    <a:pt x="14928" y="6509"/>
                    <a:pt x="15774" y="5597"/>
                  </a:cubicBezTo>
                  <a:cubicBezTo>
                    <a:pt x="16154" y="5187"/>
                    <a:pt x="16384" y="4673"/>
                    <a:pt x="16913" y="4353"/>
                  </a:cubicBezTo>
                  <a:cubicBezTo>
                    <a:pt x="17198" y="4179"/>
                    <a:pt x="17377" y="3659"/>
                    <a:pt x="17165" y="3202"/>
                  </a:cubicBezTo>
                  <a:cubicBezTo>
                    <a:pt x="16524" y="1809"/>
                    <a:pt x="15474" y="820"/>
                    <a:pt x="14132" y="129"/>
                  </a:cubicBezTo>
                  <a:cubicBezTo>
                    <a:pt x="13959" y="40"/>
                    <a:pt x="13768" y="0"/>
                    <a:pt x="13572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50;p33"/>
            <p:cNvSpPr/>
            <p:nvPr/>
          </p:nvSpPr>
          <p:spPr>
            <a:xfrm>
              <a:off x="3497766" y="2048168"/>
              <a:ext cx="246101" cy="388799"/>
            </a:xfrm>
            <a:custGeom>
              <a:avLst/>
              <a:gdLst/>
              <a:ahLst/>
              <a:cxnLst/>
              <a:rect l="l" t="t" r="r" b="b"/>
              <a:pathLst>
                <a:path w="19559" h="30900" extrusionOk="0">
                  <a:moveTo>
                    <a:pt x="14624" y="1139"/>
                  </a:moveTo>
                  <a:cubicBezTo>
                    <a:pt x="14820" y="1139"/>
                    <a:pt x="15011" y="1179"/>
                    <a:pt x="15184" y="1268"/>
                  </a:cubicBezTo>
                  <a:cubicBezTo>
                    <a:pt x="16526" y="1959"/>
                    <a:pt x="17576" y="2948"/>
                    <a:pt x="18217" y="4341"/>
                  </a:cubicBezTo>
                  <a:cubicBezTo>
                    <a:pt x="18429" y="4798"/>
                    <a:pt x="18250" y="5318"/>
                    <a:pt x="17965" y="5492"/>
                  </a:cubicBezTo>
                  <a:cubicBezTo>
                    <a:pt x="17436" y="5812"/>
                    <a:pt x="17206" y="6326"/>
                    <a:pt x="16826" y="6736"/>
                  </a:cubicBezTo>
                  <a:cubicBezTo>
                    <a:pt x="15980" y="7648"/>
                    <a:pt x="15132" y="8555"/>
                    <a:pt x="14387" y="9554"/>
                  </a:cubicBezTo>
                  <a:cubicBezTo>
                    <a:pt x="13468" y="10789"/>
                    <a:pt x="12475" y="11952"/>
                    <a:pt x="11752" y="13346"/>
                  </a:cubicBezTo>
                  <a:cubicBezTo>
                    <a:pt x="11379" y="14068"/>
                    <a:pt x="10912" y="14787"/>
                    <a:pt x="10529" y="15518"/>
                  </a:cubicBezTo>
                  <a:cubicBezTo>
                    <a:pt x="9741" y="17024"/>
                    <a:pt x="9112" y="18610"/>
                    <a:pt x="8518" y="20205"/>
                  </a:cubicBezTo>
                  <a:cubicBezTo>
                    <a:pt x="8389" y="20555"/>
                    <a:pt x="8555" y="20860"/>
                    <a:pt x="8700" y="21162"/>
                  </a:cubicBezTo>
                  <a:cubicBezTo>
                    <a:pt x="8742" y="21251"/>
                    <a:pt x="8807" y="21316"/>
                    <a:pt x="8886" y="21316"/>
                  </a:cubicBezTo>
                  <a:cubicBezTo>
                    <a:pt x="8926" y="21316"/>
                    <a:pt x="8970" y="21299"/>
                    <a:pt x="9017" y="21260"/>
                  </a:cubicBezTo>
                  <a:cubicBezTo>
                    <a:pt x="9259" y="21059"/>
                    <a:pt x="9527" y="21026"/>
                    <a:pt x="9800" y="21026"/>
                  </a:cubicBezTo>
                  <a:cubicBezTo>
                    <a:pt x="9934" y="21026"/>
                    <a:pt x="10070" y="21034"/>
                    <a:pt x="10204" y="21034"/>
                  </a:cubicBezTo>
                  <a:cubicBezTo>
                    <a:pt x="10256" y="21034"/>
                    <a:pt x="10308" y="21033"/>
                    <a:pt x="10360" y="21029"/>
                  </a:cubicBezTo>
                  <a:cubicBezTo>
                    <a:pt x="10548" y="21018"/>
                    <a:pt x="10717" y="21011"/>
                    <a:pt x="10868" y="21011"/>
                  </a:cubicBezTo>
                  <a:cubicBezTo>
                    <a:pt x="12008" y="21011"/>
                    <a:pt x="12105" y="21378"/>
                    <a:pt x="11542" y="22629"/>
                  </a:cubicBezTo>
                  <a:cubicBezTo>
                    <a:pt x="11511" y="22702"/>
                    <a:pt x="11488" y="22778"/>
                    <a:pt x="11470" y="22854"/>
                  </a:cubicBezTo>
                  <a:cubicBezTo>
                    <a:pt x="11237" y="23789"/>
                    <a:pt x="10606" y="24548"/>
                    <a:pt x="10101" y="25295"/>
                  </a:cubicBezTo>
                  <a:cubicBezTo>
                    <a:pt x="9313" y="26465"/>
                    <a:pt x="8370" y="27577"/>
                    <a:pt x="7238" y="28498"/>
                  </a:cubicBezTo>
                  <a:cubicBezTo>
                    <a:pt x="6908" y="28764"/>
                    <a:pt x="6567" y="29084"/>
                    <a:pt x="6240" y="29386"/>
                  </a:cubicBezTo>
                  <a:cubicBezTo>
                    <a:pt x="6129" y="29489"/>
                    <a:pt x="5911" y="29532"/>
                    <a:pt x="5680" y="29532"/>
                  </a:cubicBezTo>
                  <a:cubicBezTo>
                    <a:pt x="5275" y="29532"/>
                    <a:pt x="4833" y="29401"/>
                    <a:pt x="4870" y="29238"/>
                  </a:cubicBezTo>
                  <a:cubicBezTo>
                    <a:pt x="5018" y="28591"/>
                    <a:pt x="4469" y="28423"/>
                    <a:pt x="4185" y="28100"/>
                  </a:cubicBezTo>
                  <a:cubicBezTo>
                    <a:pt x="3952" y="27832"/>
                    <a:pt x="3778" y="27535"/>
                    <a:pt x="3756" y="27225"/>
                  </a:cubicBezTo>
                  <a:cubicBezTo>
                    <a:pt x="3734" y="26916"/>
                    <a:pt x="3599" y="26658"/>
                    <a:pt x="3403" y="26549"/>
                  </a:cubicBezTo>
                  <a:cubicBezTo>
                    <a:pt x="2857" y="26245"/>
                    <a:pt x="3338" y="25321"/>
                    <a:pt x="2547" y="25211"/>
                  </a:cubicBezTo>
                  <a:cubicBezTo>
                    <a:pt x="2557" y="25164"/>
                    <a:pt x="2569" y="25119"/>
                    <a:pt x="2585" y="25074"/>
                  </a:cubicBezTo>
                  <a:cubicBezTo>
                    <a:pt x="2854" y="24449"/>
                    <a:pt x="2392" y="23927"/>
                    <a:pt x="2216" y="23427"/>
                  </a:cubicBezTo>
                  <a:cubicBezTo>
                    <a:pt x="2054" y="22966"/>
                    <a:pt x="2152" y="22263"/>
                    <a:pt x="1502" y="22009"/>
                  </a:cubicBezTo>
                  <a:cubicBezTo>
                    <a:pt x="1476" y="21998"/>
                    <a:pt x="1328" y="21818"/>
                    <a:pt x="1504" y="21756"/>
                  </a:cubicBezTo>
                  <a:cubicBezTo>
                    <a:pt x="1798" y="21653"/>
                    <a:pt x="1734" y="21471"/>
                    <a:pt x="1572" y="21350"/>
                  </a:cubicBezTo>
                  <a:cubicBezTo>
                    <a:pt x="1287" y="21135"/>
                    <a:pt x="1205" y="20913"/>
                    <a:pt x="1410" y="20622"/>
                  </a:cubicBezTo>
                  <a:cubicBezTo>
                    <a:pt x="1437" y="20374"/>
                    <a:pt x="1052" y="20048"/>
                    <a:pt x="1603" y="19934"/>
                  </a:cubicBezTo>
                  <a:cubicBezTo>
                    <a:pt x="1774" y="19899"/>
                    <a:pt x="1940" y="19883"/>
                    <a:pt x="2103" y="19883"/>
                  </a:cubicBezTo>
                  <a:cubicBezTo>
                    <a:pt x="2921" y="19883"/>
                    <a:pt x="3638" y="20290"/>
                    <a:pt x="4311" y="20664"/>
                  </a:cubicBezTo>
                  <a:cubicBezTo>
                    <a:pt x="4470" y="20752"/>
                    <a:pt x="4573" y="20791"/>
                    <a:pt x="4643" y="20791"/>
                  </a:cubicBezTo>
                  <a:cubicBezTo>
                    <a:pt x="4764" y="20791"/>
                    <a:pt x="4784" y="20673"/>
                    <a:pt x="4812" y="20497"/>
                  </a:cubicBezTo>
                  <a:cubicBezTo>
                    <a:pt x="4980" y="19482"/>
                    <a:pt x="5287" y="18487"/>
                    <a:pt x="5432" y="17476"/>
                  </a:cubicBezTo>
                  <a:cubicBezTo>
                    <a:pt x="5736" y="15330"/>
                    <a:pt x="6701" y="13408"/>
                    <a:pt x="7376" y="11389"/>
                  </a:cubicBezTo>
                  <a:cubicBezTo>
                    <a:pt x="7479" y="11083"/>
                    <a:pt x="7497" y="10653"/>
                    <a:pt x="7796" y="10414"/>
                  </a:cubicBezTo>
                  <a:cubicBezTo>
                    <a:pt x="8593" y="9778"/>
                    <a:pt x="8739" y="8738"/>
                    <a:pt x="9171" y="7919"/>
                  </a:cubicBezTo>
                  <a:cubicBezTo>
                    <a:pt x="9702" y="6914"/>
                    <a:pt x="10396" y="6013"/>
                    <a:pt x="10906" y="5000"/>
                  </a:cubicBezTo>
                  <a:cubicBezTo>
                    <a:pt x="11509" y="3806"/>
                    <a:pt x="12429" y="2815"/>
                    <a:pt x="13280" y="1785"/>
                  </a:cubicBezTo>
                  <a:cubicBezTo>
                    <a:pt x="13598" y="1401"/>
                    <a:pt x="14126" y="1139"/>
                    <a:pt x="14624" y="1139"/>
                  </a:cubicBezTo>
                  <a:close/>
                  <a:moveTo>
                    <a:pt x="14269" y="0"/>
                  </a:moveTo>
                  <a:cubicBezTo>
                    <a:pt x="13583" y="0"/>
                    <a:pt x="13165" y="545"/>
                    <a:pt x="12757" y="978"/>
                  </a:cubicBezTo>
                  <a:cubicBezTo>
                    <a:pt x="10164" y="3729"/>
                    <a:pt x="8519" y="7100"/>
                    <a:pt x="6917" y="10464"/>
                  </a:cubicBezTo>
                  <a:cubicBezTo>
                    <a:pt x="6065" y="12253"/>
                    <a:pt x="5257" y="14096"/>
                    <a:pt x="4887" y="16075"/>
                  </a:cubicBezTo>
                  <a:cubicBezTo>
                    <a:pt x="4725" y="16946"/>
                    <a:pt x="4341" y="17759"/>
                    <a:pt x="4355" y="18679"/>
                  </a:cubicBezTo>
                  <a:cubicBezTo>
                    <a:pt x="4360" y="19079"/>
                    <a:pt x="4161" y="19295"/>
                    <a:pt x="3877" y="19295"/>
                  </a:cubicBezTo>
                  <a:cubicBezTo>
                    <a:pt x="3747" y="19295"/>
                    <a:pt x="3600" y="19250"/>
                    <a:pt x="3447" y="19156"/>
                  </a:cubicBezTo>
                  <a:cubicBezTo>
                    <a:pt x="3000" y="18885"/>
                    <a:pt x="2549" y="18777"/>
                    <a:pt x="2102" y="18777"/>
                  </a:cubicBezTo>
                  <a:cubicBezTo>
                    <a:pt x="1532" y="18777"/>
                    <a:pt x="969" y="18952"/>
                    <a:pt x="429" y="19184"/>
                  </a:cubicBezTo>
                  <a:cubicBezTo>
                    <a:pt x="1" y="19370"/>
                    <a:pt x="6" y="19995"/>
                    <a:pt x="82" y="20480"/>
                  </a:cubicBezTo>
                  <a:cubicBezTo>
                    <a:pt x="198" y="21211"/>
                    <a:pt x="430" y="21908"/>
                    <a:pt x="698" y="22601"/>
                  </a:cubicBezTo>
                  <a:cubicBezTo>
                    <a:pt x="1189" y="23870"/>
                    <a:pt x="1563" y="25194"/>
                    <a:pt x="2149" y="26416"/>
                  </a:cubicBezTo>
                  <a:cubicBezTo>
                    <a:pt x="2428" y="26997"/>
                    <a:pt x="2591" y="27638"/>
                    <a:pt x="2964" y="28174"/>
                  </a:cubicBezTo>
                  <a:cubicBezTo>
                    <a:pt x="3565" y="29038"/>
                    <a:pt x="4128" y="29929"/>
                    <a:pt x="4862" y="30690"/>
                  </a:cubicBezTo>
                  <a:cubicBezTo>
                    <a:pt x="5001" y="30833"/>
                    <a:pt x="5239" y="30900"/>
                    <a:pt x="5498" y="30900"/>
                  </a:cubicBezTo>
                  <a:cubicBezTo>
                    <a:pt x="5902" y="30900"/>
                    <a:pt x="6355" y="30736"/>
                    <a:pt x="6556" y="30447"/>
                  </a:cubicBezTo>
                  <a:cubicBezTo>
                    <a:pt x="6968" y="29857"/>
                    <a:pt x="7555" y="29487"/>
                    <a:pt x="8126" y="29089"/>
                  </a:cubicBezTo>
                  <a:cubicBezTo>
                    <a:pt x="8745" y="28657"/>
                    <a:pt x="9093" y="27972"/>
                    <a:pt x="9633" y="27449"/>
                  </a:cubicBezTo>
                  <a:cubicBezTo>
                    <a:pt x="10946" y="26182"/>
                    <a:pt x="11750" y="24533"/>
                    <a:pt x="12653" y="22972"/>
                  </a:cubicBezTo>
                  <a:cubicBezTo>
                    <a:pt x="12989" y="22391"/>
                    <a:pt x="13625" y="21093"/>
                    <a:pt x="13007" y="20511"/>
                  </a:cubicBezTo>
                  <a:cubicBezTo>
                    <a:pt x="12723" y="20243"/>
                    <a:pt x="12184" y="20055"/>
                    <a:pt x="11746" y="20055"/>
                  </a:cubicBezTo>
                  <a:cubicBezTo>
                    <a:pt x="11640" y="20055"/>
                    <a:pt x="11539" y="20066"/>
                    <a:pt x="11450" y="20090"/>
                  </a:cubicBezTo>
                  <a:cubicBezTo>
                    <a:pt x="11432" y="20094"/>
                    <a:pt x="11414" y="20096"/>
                    <a:pt x="11395" y="20096"/>
                  </a:cubicBezTo>
                  <a:cubicBezTo>
                    <a:pt x="11315" y="20096"/>
                    <a:pt x="11225" y="20061"/>
                    <a:pt x="11139" y="20060"/>
                  </a:cubicBezTo>
                  <a:cubicBezTo>
                    <a:pt x="10938" y="20040"/>
                    <a:pt x="10736" y="19999"/>
                    <a:pt x="10535" y="19999"/>
                  </a:cubicBezTo>
                  <a:cubicBezTo>
                    <a:pt x="10524" y="19999"/>
                    <a:pt x="10513" y="19999"/>
                    <a:pt x="10503" y="20000"/>
                  </a:cubicBezTo>
                  <a:cubicBezTo>
                    <a:pt x="10281" y="20004"/>
                    <a:pt x="10018" y="20142"/>
                    <a:pt x="9809" y="20142"/>
                  </a:cubicBezTo>
                  <a:cubicBezTo>
                    <a:pt x="9708" y="20142"/>
                    <a:pt x="9621" y="20110"/>
                    <a:pt x="9555" y="20017"/>
                  </a:cubicBezTo>
                  <a:cubicBezTo>
                    <a:pt x="9447" y="19861"/>
                    <a:pt x="9716" y="19405"/>
                    <a:pt x="9867" y="19113"/>
                  </a:cubicBezTo>
                  <a:cubicBezTo>
                    <a:pt x="10397" y="18080"/>
                    <a:pt x="10861" y="17014"/>
                    <a:pt x="11402" y="15983"/>
                  </a:cubicBezTo>
                  <a:cubicBezTo>
                    <a:pt x="11850" y="15129"/>
                    <a:pt x="12270" y="14267"/>
                    <a:pt x="12802" y="13455"/>
                  </a:cubicBezTo>
                  <a:cubicBezTo>
                    <a:pt x="13642" y="12175"/>
                    <a:pt x="14370" y="10840"/>
                    <a:pt x="15498" y="9742"/>
                  </a:cubicBezTo>
                  <a:cubicBezTo>
                    <a:pt x="16447" y="8818"/>
                    <a:pt x="17215" y="7701"/>
                    <a:pt x="18088" y="6690"/>
                  </a:cubicBezTo>
                  <a:cubicBezTo>
                    <a:pt x="18323" y="6418"/>
                    <a:pt x="18623" y="6207"/>
                    <a:pt x="18864" y="5963"/>
                  </a:cubicBezTo>
                  <a:cubicBezTo>
                    <a:pt x="19558" y="5263"/>
                    <a:pt x="19331" y="4604"/>
                    <a:pt x="19079" y="3865"/>
                  </a:cubicBezTo>
                  <a:cubicBezTo>
                    <a:pt x="18661" y="2636"/>
                    <a:pt x="17858" y="1814"/>
                    <a:pt x="16690" y="1233"/>
                  </a:cubicBezTo>
                  <a:cubicBezTo>
                    <a:pt x="16108" y="942"/>
                    <a:pt x="15636" y="475"/>
                    <a:pt x="14997" y="180"/>
                  </a:cubicBezTo>
                  <a:cubicBezTo>
                    <a:pt x="14723" y="53"/>
                    <a:pt x="14483" y="0"/>
                    <a:pt x="14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987;p33"/>
          <p:cNvSpPr txBox="1">
            <a:spLocks/>
          </p:cNvSpPr>
          <p:nvPr/>
        </p:nvSpPr>
        <p:spPr>
          <a:xfrm>
            <a:off x="7418887" y="2123059"/>
            <a:ext cx="1664599" cy="29215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ctr">
              <a:spcAft>
                <a:spcPts val="1600"/>
              </a:spcAft>
              <a:buNone/>
            </a:pPr>
            <a:r>
              <a:rPr lang="es-ES" sz="1000" dirty="0"/>
              <a:t>Habilidad para establecer relaciones adecuadas con otros, comprensión de contenidos sociales asociados con sentimientos, intereses,  motivaciones y necesidades personales. Habilidad para convivir con los demás, de comunicación y adaptación social.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63027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" name="Google Shape;993;p34"/>
          <p:cNvGrpSpPr/>
          <p:nvPr/>
        </p:nvGrpSpPr>
        <p:grpSpPr>
          <a:xfrm>
            <a:off x="3691573" y="3028963"/>
            <a:ext cx="2894983" cy="629506"/>
            <a:chOff x="3978429" y="2998087"/>
            <a:chExt cx="2224806" cy="629506"/>
          </a:xfrm>
        </p:grpSpPr>
        <p:sp>
          <p:nvSpPr>
            <p:cNvPr id="994" name="Google Shape;994;p34"/>
            <p:cNvSpPr/>
            <p:nvPr/>
          </p:nvSpPr>
          <p:spPr>
            <a:xfrm>
              <a:off x="4042866" y="3130725"/>
              <a:ext cx="464100" cy="464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5" name="Google Shape;995;p34"/>
            <p:cNvGrpSpPr/>
            <p:nvPr/>
          </p:nvGrpSpPr>
          <p:grpSpPr>
            <a:xfrm>
              <a:off x="3978429" y="2998087"/>
              <a:ext cx="2224806" cy="629506"/>
              <a:chOff x="34100" y="1847300"/>
              <a:chExt cx="7379125" cy="2009275"/>
            </a:xfrm>
          </p:grpSpPr>
          <p:sp>
            <p:nvSpPr>
              <p:cNvPr id="996" name="Google Shape;996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8" name="Google Shape;998;p34"/>
          <p:cNvSpPr txBox="1">
            <a:spLocks noGrp="1"/>
          </p:cNvSpPr>
          <p:nvPr>
            <p:ph type="ctrTitle"/>
          </p:nvPr>
        </p:nvSpPr>
        <p:spPr>
          <a:xfrm>
            <a:off x="215757" y="516850"/>
            <a:ext cx="872276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tx1"/>
                </a:solidFill>
              </a:rPr>
              <a:t>Características y Barreras para el aprendizaje y la participación</a:t>
            </a:r>
            <a:endParaRPr sz="3200" dirty="0">
              <a:solidFill>
                <a:schemeClr val="tx1"/>
              </a:solidFill>
            </a:endParaRPr>
          </a:p>
        </p:txBody>
      </p:sp>
      <p:grpSp>
        <p:nvGrpSpPr>
          <p:cNvPr id="999" name="Google Shape;999;p34"/>
          <p:cNvGrpSpPr/>
          <p:nvPr/>
        </p:nvGrpSpPr>
        <p:grpSpPr>
          <a:xfrm>
            <a:off x="1753629" y="1586637"/>
            <a:ext cx="2224806" cy="629506"/>
            <a:chOff x="1753629" y="1586637"/>
            <a:chExt cx="2224806" cy="629506"/>
          </a:xfrm>
        </p:grpSpPr>
        <p:sp>
          <p:nvSpPr>
            <p:cNvPr id="1000" name="Google Shape;1000;p34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1" name="Google Shape;1001;p34"/>
            <p:cNvGrpSpPr/>
            <p:nvPr/>
          </p:nvGrpSpPr>
          <p:grpSpPr>
            <a:xfrm>
              <a:off x="1753629" y="1586637"/>
              <a:ext cx="2224806" cy="629506"/>
              <a:chOff x="34100" y="1847300"/>
              <a:chExt cx="7379125" cy="2009275"/>
            </a:xfrm>
          </p:grpSpPr>
          <p:sp>
            <p:nvSpPr>
              <p:cNvPr id="1002" name="Google Shape;1002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4" name="Google Shape;1004;p34"/>
          <p:cNvSpPr txBox="1">
            <a:spLocks noGrp="1"/>
          </p:cNvSpPr>
          <p:nvPr>
            <p:ph type="subTitle" idx="4294967295"/>
          </p:nvPr>
        </p:nvSpPr>
        <p:spPr>
          <a:xfrm>
            <a:off x="2410104" y="1620282"/>
            <a:ext cx="1494000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400" dirty="0" smtClean="0"/>
              <a:t>Escritura pobre y desordenada.</a:t>
            </a:r>
            <a:endParaRPr sz="1400" dirty="0"/>
          </a:p>
        </p:txBody>
      </p:sp>
      <p:grpSp>
        <p:nvGrpSpPr>
          <p:cNvPr id="1005" name="Google Shape;1005;p34"/>
          <p:cNvGrpSpPr/>
          <p:nvPr/>
        </p:nvGrpSpPr>
        <p:grpSpPr>
          <a:xfrm>
            <a:off x="2825335" y="2408713"/>
            <a:ext cx="2224806" cy="629506"/>
            <a:chOff x="2874404" y="2292362"/>
            <a:chExt cx="2224806" cy="629506"/>
          </a:xfrm>
        </p:grpSpPr>
        <p:sp>
          <p:nvSpPr>
            <p:cNvPr id="1006" name="Google Shape;1006;p34"/>
            <p:cNvSpPr/>
            <p:nvPr/>
          </p:nvSpPr>
          <p:spPr>
            <a:xfrm>
              <a:off x="2938841" y="2410050"/>
              <a:ext cx="464100" cy="4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7" name="Google Shape;1007;p34"/>
            <p:cNvGrpSpPr/>
            <p:nvPr/>
          </p:nvGrpSpPr>
          <p:grpSpPr>
            <a:xfrm>
              <a:off x="2874404" y="2292362"/>
              <a:ext cx="2224806" cy="629506"/>
              <a:chOff x="34100" y="1847300"/>
              <a:chExt cx="7379125" cy="2009275"/>
            </a:xfrm>
          </p:grpSpPr>
          <p:sp>
            <p:nvSpPr>
              <p:cNvPr id="1008" name="Google Shape;1008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10" name="Google Shape;1010;p34"/>
          <p:cNvSpPr txBox="1">
            <a:spLocks noGrp="1"/>
          </p:cNvSpPr>
          <p:nvPr>
            <p:ph type="title" idx="4294967295"/>
          </p:nvPr>
        </p:nvSpPr>
        <p:spPr>
          <a:xfrm>
            <a:off x="2846272" y="2527566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02</a:t>
            </a:r>
            <a:endParaRPr sz="1800" dirty="0"/>
          </a:p>
        </p:txBody>
      </p:sp>
      <p:sp>
        <p:nvSpPr>
          <p:cNvPr id="1011" name="Google Shape;1011;p34"/>
          <p:cNvSpPr txBox="1">
            <a:spLocks noGrp="1"/>
          </p:cNvSpPr>
          <p:nvPr>
            <p:ph type="subTitle" idx="4294967295"/>
          </p:nvPr>
        </p:nvSpPr>
        <p:spPr>
          <a:xfrm>
            <a:off x="3481810" y="2201354"/>
            <a:ext cx="1494000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MX" sz="1400" dirty="0" smtClean="0"/>
              <a:t>Rechazo a tareas rutinarias</a:t>
            </a:r>
            <a:endParaRPr sz="1400" dirty="0"/>
          </a:p>
        </p:txBody>
      </p:sp>
      <p:sp>
        <p:nvSpPr>
          <p:cNvPr id="1012" name="Google Shape;1012;p34"/>
          <p:cNvSpPr txBox="1">
            <a:spLocks noGrp="1"/>
          </p:cNvSpPr>
          <p:nvPr>
            <p:ph type="title" idx="4294967295"/>
          </p:nvPr>
        </p:nvSpPr>
        <p:spPr>
          <a:xfrm>
            <a:off x="3775420" y="3203025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03</a:t>
            </a:r>
            <a:endParaRPr sz="1800" dirty="0"/>
          </a:p>
        </p:txBody>
      </p:sp>
      <p:sp>
        <p:nvSpPr>
          <p:cNvPr id="1013" name="Google Shape;1013;p34"/>
          <p:cNvSpPr txBox="1">
            <a:spLocks noGrp="1"/>
          </p:cNvSpPr>
          <p:nvPr>
            <p:ph type="subTitle" idx="4294967295"/>
          </p:nvPr>
        </p:nvSpPr>
        <p:spPr>
          <a:xfrm>
            <a:off x="4513267" y="2842268"/>
            <a:ext cx="2073289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MX" sz="1400" dirty="0" smtClean="0"/>
              <a:t>Baja autoestima e inestabilidad emocional</a:t>
            </a:r>
            <a:endParaRPr sz="1400" dirty="0"/>
          </a:p>
        </p:txBody>
      </p:sp>
      <p:grpSp>
        <p:nvGrpSpPr>
          <p:cNvPr id="1014" name="Google Shape;1014;p34"/>
          <p:cNvGrpSpPr/>
          <p:nvPr/>
        </p:nvGrpSpPr>
        <p:grpSpPr>
          <a:xfrm>
            <a:off x="5099202" y="3703812"/>
            <a:ext cx="3541363" cy="629506"/>
            <a:chOff x="5099204" y="3703812"/>
            <a:chExt cx="2224806" cy="629506"/>
          </a:xfrm>
        </p:grpSpPr>
        <p:sp>
          <p:nvSpPr>
            <p:cNvPr id="1015" name="Google Shape;1015;p34"/>
            <p:cNvSpPr/>
            <p:nvPr/>
          </p:nvSpPr>
          <p:spPr>
            <a:xfrm>
              <a:off x="5163641" y="3821500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6" name="Google Shape;1016;p34"/>
            <p:cNvGrpSpPr/>
            <p:nvPr/>
          </p:nvGrpSpPr>
          <p:grpSpPr>
            <a:xfrm>
              <a:off x="5099204" y="3703812"/>
              <a:ext cx="2224806" cy="629506"/>
              <a:chOff x="34100" y="1847300"/>
              <a:chExt cx="7379125" cy="2009275"/>
            </a:xfrm>
          </p:grpSpPr>
          <p:sp>
            <p:nvSpPr>
              <p:cNvPr id="1017" name="Google Shape;1017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19" name="Google Shape;1019;p34"/>
          <p:cNvSpPr txBox="1">
            <a:spLocks noGrp="1"/>
          </p:cNvSpPr>
          <p:nvPr>
            <p:ph type="title" idx="4294967295"/>
          </p:nvPr>
        </p:nvSpPr>
        <p:spPr>
          <a:xfrm>
            <a:off x="5291190" y="3857639"/>
            <a:ext cx="493161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04</a:t>
            </a:r>
            <a:endParaRPr sz="1800" dirty="0"/>
          </a:p>
        </p:txBody>
      </p:sp>
      <p:sp>
        <p:nvSpPr>
          <p:cNvPr id="1020" name="Google Shape;1020;p34"/>
          <p:cNvSpPr txBox="1">
            <a:spLocks noGrp="1"/>
          </p:cNvSpPr>
          <p:nvPr>
            <p:ph type="subTitle" idx="4294967295"/>
          </p:nvPr>
        </p:nvSpPr>
        <p:spPr>
          <a:xfrm>
            <a:off x="5970507" y="3498076"/>
            <a:ext cx="2587866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MX" sz="1400" dirty="0" smtClean="0"/>
              <a:t>Impacientes, dificultad para relacionarse con sus pares</a:t>
            </a:r>
            <a:endParaRPr sz="1400" dirty="0"/>
          </a:p>
        </p:txBody>
      </p:sp>
      <p:sp>
        <p:nvSpPr>
          <p:cNvPr id="1021" name="Google Shape;1021;p34"/>
          <p:cNvSpPr/>
          <p:nvPr/>
        </p:nvSpPr>
        <p:spPr>
          <a:xfrm rot="-9161867" flipH="1">
            <a:off x="2096267" y="2540514"/>
            <a:ext cx="618421" cy="203169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4"/>
          <p:cNvSpPr/>
          <p:nvPr/>
        </p:nvSpPr>
        <p:spPr>
          <a:xfrm rot="-9161867" flipH="1">
            <a:off x="3285392" y="3264014"/>
            <a:ext cx="618421" cy="203169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4"/>
          <p:cNvSpPr/>
          <p:nvPr/>
        </p:nvSpPr>
        <p:spPr>
          <a:xfrm rot="-9161867" flipH="1">
            <a:off x="4406167" y="3999639"/>
            <a:ext cx="618421" cy="203169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4"/>
          <p:cNvSpPr txBox="1">
            <a:spLocks noGrp="1"/>
          </p:cNvSpPr>
          <p:nvPr>
            <p:ph type="title" idx="4294967295"/>
          </p:nvPr>
        </p:nvSpPr>
        <p:spPr>
          <a:xfrm>
            <a:off x="1774565" y="1740464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01</a:t>
            </a:r>
            <a:endParaRPr sz="1800"/>
          </a:p>
        </p:txBody>
      </p:sp>
      <p:sp>
        <p:nvSpPr>
          <p:cNvPr id="2" name="Rectángulo redondeado 1"/>
          <p:cNvSpPr/>
          <p:nvPr/>
        </p:nvSpPr>
        <p:spPr>
          <a:xfrm>
            <a:off x="6195317" y="1510301"/>
            <a:ext cx="2363056" cy="1016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dirty="0" smtClean="0"/>
              <a:t>Metodológicas, socioeconómicas</a:t>
            </a:r>
          </a:p>
          <a:p>
            <a:pPr algn="ctr"/>
            <a:r>
              <a:rPr lang="es-MX" sz="1800" dirty="0" smtClean="0"/>
              <a:t>Organizativas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95330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56217" y="1602769"/>
            <a:ext cx="3595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¿CÓMO SE DETECTAN LAS APTITUDES SOBRESALIENTES?</a:t>
            </a:r>
            <a:endParaRPr lang="es-MX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948</Words>
  <Application>Microsoft Office PowerPoint</Application>
  <PresentationFormat>Presentación en pantalla (16:9)</PresentationFormat>
  <Paragraphs>158</Paragraphs>
  <Slides>18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Roboto Slab Regular</vt:lpstr>
      <vt:lpstr>Arial</vt:lpstr>
      <vt:lpstr>Century Gothic</vt:lpstr>
      <vt:lpstr>Lato Light</vt:lpstr>
      <vt:lpstr>Comfortaa</vt:lpstr>
      <vt:lpstr>Permanent Marker</vt:lpstr>
      <vt:lpstr>Kent template</vt:lpstr>
      <vt:lpstr>Aptitudes Sobresalientes</vt:lpstr>
      <vt:lpstr>M.L.S.L.</vt:lpstr>
      <vt:lpstr>¿Que son las Aptitudes sobresalientes?</vt:lpstr>
      <vt:lpstr>SUPERDOTADOS</vt:lpstr>
      <vt:lpstr>CONCEPTUALIZACIÓN DE APTITUDES SOBRESALIENTES</vt:lpstr>
      <vt:lpstr>Presentación de PowerPoint</vt:lpstr>
      <vt:lpstr>APTITUDES SOBRESALIENTES</vt:lpstr>
      <vt:lpstr>Características y Barreras para el aprendizaje y la participación</vt:lpstr>
      <vt:lpstr>Presentación de PowerPoint</vt:lpstr>
      <vt:lpstr>Presentación de PowerPoint</vt:lpstr>
      <vt:lpstr>Presentación de PowerPoint</vt:lpstr>
      <vt:lpstr>Presentación de PowerPoint</vt:lpstr>
      <vt:lpstr>LAS 8 INTELIGENCIAS DE HOWARD GARDNER</vt:lpstr>
      <vt:lpstr>Presentación de PowerPoint</vt:lpstr>
      <vt:lpstr>Presentación de PowerPoint</vt:lpstr>
      <vt:lpstr>Propuesta de Intervención (2006)</vt:lpstr>
      <vt:lpstr>ESCOLAR</vt:lpstr>
      <vt:lpstr> ¡GRACIAS POR SU ATENCIÓN!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maria lorena salazar luna</dc:creator>
  <cp:lastModifiedBy>Adolfo Lopez Mateos</cp:lastModifiedBy>
  <cp:revision>23</cp:revision>
  <dcterms:modified xsi:type="dcterms:W3CDTF">2021-06-11T01:55:53Z</dcterms:modified>
</cp:coreProperties>
</file>