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258" r:id="rId5"/>
    <p:sldId id="259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02C9-177C-4029-8301-D3F1833B9AF9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7586-98CD-47C1-91F7-90CEA4656E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636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02C9-177C-4029-8301-D3F1833B9AF9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7586-98CD-47C1-91F7-90CEA4656E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7776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02C9-177C-4029-8301-D3F1833B9AF9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7586-98CD-47C1-91F7-90CEA4656E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736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346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592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538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142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803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777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229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15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02C9-177C-4029-8301-D3F1833B9AF9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7586-98CD-47C1-91F7-90CEA4656E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7438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01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5602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1784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733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4705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9953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4450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8111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8320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11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02C9-177C-4029-8301-D3F1833B9AF9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7586-98CD-47C1-91F7-90CEA4656E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8525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8585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6618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7543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053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02C9-177C-4029-8301-D3F1833B9AF9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7586-98CD-47C1-91F7-90CEA4656E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822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02C9-177C-4029-8301-D3F1833B9AF9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7586-98CD-47C1-91F7-90CEA4656E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8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02C9-177C-4029-8301-D3F1833B9AF9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7586-98CD-47C1-91F7-90CEA4656E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85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02C9-177C-4029-8301-D3F1833B9AF9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7586-98CD-47C1-91F7-90CEA4656E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18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02C9-177C-4029-8301-D3F1833B9AF9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7586-98CD-47C1-91F7-90CEA4656E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086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02C9-177C-4029-8301-D3F1833B9AF9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7586-98CD-47C1-91F7-90CEA4656E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9110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202C9-177C-4029-8301-D3F1833B9AF9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17586-98CD-47C1-91F7-90CEA4656E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96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48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29/06/2021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70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"/>
            <a:ext cx="9144000" cy="7101407"/>
          </a:xfrm>
          <a:prstGeom prst="rect">
            <a:avLst/>
          </a:prstGeom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2279576" y="1340769"/>
            <a:ext cx="7702624" cy="23762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>
                <a:latin typeface="Comic Sans MS" pitchFamily="66" charset="0"/>
              </a:rPr>
              <a:t>Jardín de niños </a:t>
            </a:r>
            <a:br>
              <a:rPr lang="es-MX" sz="3200" b="1" dirty="0">
                <a:latin typeface="Comic Sans MS" pitchFamily="66" charset="0"/>
              </a:rPr>
            </a:br>
            <a:r>
              <a:rPr lang="es-MX" sz="3200" b="1" dirty="0">
                <a:latin typeface="Comic Sans MS" pitchFamily="66" charset="0"/>
              </a:rPr>
              <a:t>“AMADO NERVO”</a:t>
            </a:r>
            <a:r>
              <a:rPr lang="es-MX" sz="3200" dirty="0">
                <a:latin typeface="Comic Sans MS" pitchFamily="66" charset="0"/>
              </a:rPr>
              <a:t> </a:t>
            </a:r>
            <a:br>
              <a:rPr lang="es-MX" sz="3200" dirty="0">
                <a:latin typeface="Comic Sans MS" pitchFamily="66" charset="0"/>
              </a:rPr>
            </a:br>
            <a:r>
              <a:rPr lang="es-MX" sz="3200" b="1" dirty="0">
                <a:latin typeface="Comic Sans MS" pitchFamily="66" charset="0"/>
              </a:rPr>
              <a:t> </a:t>
            </a:r>
            <a:r>
              <a:rPr lang="es-MX" sz="1800" b="1" dirty="0">
                <a:latin typeface="Comic Sans MS" pitchFamily="66" charset="0"/>
              </a:rPr>
              <a:t>Clave 10DJN0119K</a:t>
            </a:r>
            <a:r>
              <a:rPr lang="es-MX" sz="3200" dirty="0">
                <a:latin typeface="Comic Sans MS" pitchFamily="66" charset="0"/>
              </a:rPr>
              <a:t/>
            </a:r>
            <a:br>
              <a:rPr lang="es-MX" sz="3200" dirty="0">
                <a:latin typeface="Comic Sans MS" pitchFamily="66" charset="0"/>
              </a:rPr>
            </a:br>
            <a:r>
              <a:rPr lang="es-MX" sz="2400" b="1" dirty="0">
                <a:latin typeface="Comic Sans MS" pitchFamily="66" charset="0"/>
              </a:rPr>
              <a:t>Zona 17 sector 08</a:t>
            </a:r>
            <a:r>
              <a:rPr lang="es-MX" sz="2400" dirty="0">
                <a:latin typeface="Comic Sans MS" pitchFamily="66" charset="0"/>
              </a:rPr>
              <a:t/>
            </a:r>
            <a:br>
              <a:rPr lang="es-MX" sz="2400" dirty="0">
                <a:latin typeface="Comic Sans MS" pitchFamily="66" charset="0"/>
              </a:rPr>
            </a:br>
            <a:r>
              <a:rPr lang="es-MX" sz="2400" b="1" dirty="0">
                <a:latin typeface="Comic Sans MS" pitchFamily="66" charset="0"/>
              </a:rPr>
              <a:t>Villa León Guzmán, Dgo.</a:t>
            </a:r>
            <a:endParaRPr lang="es-MX" sz="3600" dirty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3106552" y="4005064"/>
            <a:ext cx="6048672" cy="155902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FERIA DE</a:t>
            </a:r>
          </a:p>
          <a:p>
            <a:pPr marL="0" indent="0" algn="ctr">
              <a:buNone/>
            </a:pPr>
            <a:r>
              <a:rPr lang="es-MX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 MATEMÁTICA</a:t>
            </a:r>
            <a:endParaRPr lang="es-MX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 pitchFamily="82" charset="0"/>
            </a:endParaRPr>
          </a:p>
        </p:txBody>
      </p:sp>
      <p:pic>
        <p:nvPicPr>
          <p:cNvPr id="6" name="5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48" y="1556793"/>
            <a:ext cx="973224" cy="82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81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981200" y="274638"/>
            <a:ext cx="8219256" cy="57466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MX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OBJETIVO:</a:t>
            </a:r>
            <a:r>
              <a:rPr lang="es-MX" dirty="0">
                <a:solidFill>
                  <a:prstClr val="black"/>
                </a:solidFill>
                <a:latin typeface="Comic Sans MS" pitchFamily="66" charset="0"/>
              </a:rPr>
              <a:t/>
            </a:r>
            <a:br>
              <a:rPr lang="es-MX" dirty="0">
                <a:solidFill>
                  <a:prstClr val="black"/>
                </a:solidFill>
                <a:latin typeface="Comic Sans MS" pitchFamily="66" charset="0"/>
              </a:rPr>
            </a:br>
            <a:endParaRPr lang="es-MX" sz="36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207568" y="1484784"/>
            <a:ext cx="77768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b="1" dirty="0">
                <a:solidFill>
                  <a:prstClr val="black"/>
                </a:solidFill>
                <a:latin typeface="Century Gothic" pitchFamily="34" charset="0"/>
              </a:rPr>
              <a:t>Que los alumnos a través del juego vayan desarrollando su pensamiento matemático y poniendo en práctica lo ya adquirido en el ciclo escolar a través de actividades donde puede contar, asociar, identificar y manipular.</a:t>
            </a:r>
            <a:endParaRPr lang="es-MX" sz="3200" b="1" dirty="0">
              <a:solidFill>
                <a:srgbClr val="000000"/>
              </a:solidFill>
              <a:latin typeface="Century Gothic" pitchFamily="34" charset="0"/>
              <a:ea typeface="Calibri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75726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/>
          </p:nvPr>
        </p:nvGraphicFramePr>
        <p:xfrm>
          <a:off x="1991545" y="620688"/>
          <a:ext cx="8280919" cy="5395958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552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0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5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48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itchFamily="34" charset="0"/>
                        </a:rPr>
                        <a:t>CAMPO/ÁREA</a:t>
                      </a:r>
                      <a:endParaRPr lang="es-MX" sz="14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entury Gothic" pitchFamily="34" charset="0"/>
                        </a:rPr>
                        <a:t>PENSAMIENTO MATEMATICO</a:t>
                      </a:r>
                      <a:endParaRPr lang="es-MX" sz="14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0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itchFamily="34" charset="0"/>
                        </a:rPr>
                        <a:t>OC. 1</a:t>
                      </a:r>
                      <a:endParaRPr lang="es-MX" sz="12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entury Gothic" pitchFamily="34" charset="0"/>
                        </a:rPr>
                        <a:t>Número, algebra y variación.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ea typeface="Calibri"/>
                        <a:cs typeface="Century Gothic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Century Gothic" pitchFamily="34" charset="0"/>
                        </a:rPr>
                        <a:t>OC. 2</a:t>
                      </a:r>
                      <a:endParaRPr lang="es-MX" sz="140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 smtClean="0">
                          <a:effectLst/>
                          <a:latin typeface="Century Gothic" pitchFamily="34" charset="0"/>
                        </a:rPr>
                        <a:t>Número</a:t>
                      </a:r>
                      <a:endParaRPr lang="es-MX" sz="1400" dirty="0">
                        <a:effectLst/>
                        <a:latin typeface="Century Gothic" pitchFamily="34" charset="0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entury Gothic" pitchFamily="34" charset="0"/>
                        </a:rPr>
                        <a:t>Aprendizajes esperados</a:t>
                      </a:r>
                      <a:endParaRPr lang="es-MX" sz="12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  <a:latin typeface="Century Gothic" pitchFamily="34" charset="0"/>
                        </a:rPr>
                        <a:t>Cuenta colecciones no mayores a 20 elementos.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  <a:latin typeface="Century Gothic" pitchFamily="34" charset="0"/>
                        </a:rPr>
                        <a:t>Comunica de manera oral y escrita los números del 1 al 10 en diversas situaciones y de diferentes maneras, incluida la convencional.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  <a:latin typeface="Century Gothic" pitchFamily="34" charset="0"/>
                        </a:rPr>
                        <a:t>Relaciona el número de elementos de una colección con la sucesión numérica escrita, del 1 al 30.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  <a:latin typeface="Century Gothic" pitchFamily="34" charset="0"/>
                        </a:rPr>
                        <a:t>Resuelve problemas a través del conteo y con acciones sobre las colecciones.</a:t>
                      </a:r>
                      <a:endParaRPr lang="es-MX" sz="1400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ea typeface="Calibri"/>
                        <a:cs typeface="Century Gothic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itchFamily="34" charset="0"/>
                        </a:rPr>
                        <a:t>Fecha</a:t>
                      </a:r>
                      <a:endParaRPr lang="es-MX" sz="12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entury Gothic" pitchFamily="34" charset="0"/>
                        </a:rPr>
                        <a:t>2do año jueves 10 de junio y 3er año viernes 11 de junio 2021.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ea typeface="Calibri"/>
                        <a:cs typeface="Century Gothic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entury Gothic" pitchFamily="34" charset="0"/>
                        </a:rPr>
                        <a:t>Estrategia</a:t>
                      </a:r>
                      <a:endParaRPr lang="es-MX" sz="12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entury Gothic" pitchFamily="34" charset="0"/>
                        </a:rPr>
                        <a:t>Aplicar las actividades a través de la video llamada con alumnos.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ea typeface="Calibri"/>
                        <a:cs typeface="Century Gothic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0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entury Gothic" pitchFamily="34" charset="0"/>
                        </a:rPr>
                        <a:t>Dinámica</a:t>
                      </a:r>
                      <a:endParaRPr lang="es-MX" sz="12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itchFamily="34" charset="0"/>
                        </a:rPr>
                        <a:t>Cada educadora trabajara una de las situaciones de la feria en el día correspondiente a su grupo el cual elegirán un horario adecuado para trabajar con los alumnos mediante una video llamada, otras  se trabajaran individualmente donde se enviaran video y fotografías como evidencias. Cada educadora se encargará de realizar un cartelón con el nombre de la actividad a trabajar en su grupo.  . Después de haber aplicado la actividad ésta se evaluará a través de una rúbrica. </a:t>
                      </a:r>
                      <a:endParaRPr lang="es-MX" sz="1400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ea typeface="Calibri"/>
                        <a:cs typeface="Century Gothic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3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entury Gothic" pitchFamily="34" charset="0"/>
                        </a:rPr>
                        <a:t>Evidencias</a:t>
                      </a:r>
                      <a:endParaRPr lang="es-MX" sz="120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entury Gothic" pitchFamily="34" charset="0"/>
                        </a:rPr>
                        <a:t>Videos y fotografías. </a:t>
                      </a:r>
                      <a:endParaRPr lang="es-MX" sz="1400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ea typeface="Calibri"/>
                        <a:cs typeface="Century Gothic"/>
                      </a:endParaRPr>
                    </a:p>
                  </a:txBody>
                  <a:tcPr marL="58840" marR="5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81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245</Words>
  <Application>Microsoft Office PowerPoint</Application>
  <PresentationFormat>Panorámica</PresentationFormat>
  <Paragraphs>24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3</vt:i4>
      </vt:variant>
    </vt:vector>
  </HeadingPairs>
  <TitlesOfParts>
    <vt:vector size="14" baseType="lpstr">
      <vt:lpstr>Arial</vt:lpstr>
      <vt:lpstr>Broadway</vt:lpstr>
      <vt:lpstr>Calibri</vt:lpstr>
      <vt:lpstr>Calibri Light</vt:lpstr>
      <vt:lpstr>Century Gothic</vt:lpstr>
      <vt:lpstr>Comic Sans MS</vt:lpstr>
      <vt:lpstr>Symbol</vt:lpstr>
      <vt:lpstr>Times New Roman</vt:lpstr>
      <vt:lpstr>Tema de Office</vt:lpstr>
      <vt:lpstr>1_Tema de Office</vt:lpstr>
      <vt:lpstr>2_Tema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</dc:creator>
  <cp:lastModifiedBy>Ale</cp:lastModifiedBy>
  <cp:revision>1</cp:revision>
  <dcterms:created xsi:type="dcterms:W3CDTF">2021-06-29T18:00:36Z</dcterms:created>
  <dcterms:modified xsi:type="dcterms:W3CDTF">2021-06-29T18:04:24Z</dcterms:modified>
</cp:coreProperties>
</file>