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46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171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976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77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4850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87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374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760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0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773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94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843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64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8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119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98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367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257615-C687-4CF5-984E-0C3B0C627ED0}" type="datetimeFigureOut">
              <a:rPr lang="es-MX" smtClean="0"/>
              <a:t>24/05/2021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1110F4-576B-4EF7-9A45-F64F3892D63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449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00301" y="1735281"/>
            <a:ext cx="7460672" cy="1817637"/>
          </a:xfrm>
        </p:spPr>
        <p:txBody>
          <a:bodyPr/>
          <a:lstStyle/>
          <a:p>
            <a:r>
              <a:rPr lang="es-MX" sz="4400" dirty="0" smtClean="0"/>
              <a:t>Uso de estrategias y actividades que se han llevado a cabo para favorecer: </a:t>
            </a:r>
            <a:endParaRPr lang="es-MX" sz="44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511138" y="3643745"/>
            <a:ext cx="7460672" cy="181763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La Gestión de las Emociones </a:t>
            </a:r>
            <a:endParaRPr lang="es-MX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59327" y="5798126"/>
            <a:ext cx="12032673" cy="71697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Profra. Beatriz Burciaga Solorio</a:t>
            </a:r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      Grupo: 2° A       J. de N. Prudencia Jáuregui de Álvarez  </a:t>
            </a:r>
            <a:endParaRPr lang="es-MX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2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3837" y="727363"/>
            <a:ext cx="9601196" cy="1620981"/>
          </a:xfrm>
        </p:spPr>
        <p:txBody>
          <a:bodyPr>
            <a:normAutofit/>
          </a:bodyPr>
          <a:lstStyle/>
          <a:p>
            <a:pPr algn="just"/>
            <a:r>
              <a:rPr lang="es-MX" sz="2000" dirty="0"/>
              <a:t>Algunas veces compartir con mis alumnos algún video que nos permita mantenernos en mayor comunicación, para que me conozcan así como a través de los videos los he conocido, desearles un buen día y felicitarlos por su participación, también algún video que los pueda relajar o que brinden sentimientos favorables y que ellos me compartan un audio en donde menciones si les agrado, les gusto o lo que </a:t>
            </a:r>
            <a:r>
              <a:rPr lang="es-MX" sz="2000" dirty="0" smtClean="0"/>
              <a:t>sintieron.</a:t>
            </a:r>
            <a:endParaRPr lang="es-MX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308" t="25876" r="39341" b="38969"/>
          <a:stretch/>
        </p:blipFill>
        <p:spPr>
          <a:xfrm>
            <a:off x="1056732" y="2483183"/>
            <a:ext cx="2663213" cy="3430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5163" t="22402" r="40116" b="30466"/>
          <a:stretch/>
        </p:blipFill>
        <p:spPr>
          <a:xfrm>
            <a:off x="8816352" y="1990582"/>
            <a:ext cx="2243471" cy="40403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9302" t="36543" r="39409" b="41515"/>
          <a:stretch/>
        </p:blipFill>
        <p:spPr>
          <a:xfrm>
            <a:off x="4584362" y="2483183"/>
            <a:ext cx="3244381" cy="188099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9930" t="34806" r="40186" b="37287"/>
          <a:stretch/>
        </p:blipFill>
        <p:spPr>
          <a:xfrm>
            <a:off x="5190835" y="4499020"/>
            <a:ext cx="2154627" cy="170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2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1101" y="738524"/>
            <a:ext cx="9601196" cy="1578650"/>
          </a:xfrm>
        </p:spPr>
        <p:txBody>
          <a:bodyPr/>
          <a:lstStyle/>
          <a:p>
            <a:pPr algn="just"/>
            <a:r>
              <a:rPr lang="es-MX" sz="2000" dirty="0"/>
              <a:t>A</a:t>
            </a:r>
            <a:r>
              <a:rPr lang="es-MX" sz="2000" dirty="0" smtClean="0"/>
              <a:t> </a:t>
            </a:r>
            <a:r>
              <a:rPr lang="es-MX" sz="2000" dirty="0"/>
              <a:t>sus familias brindar algunos videos en donde se muestren maneras de apoyar a sus hijos y tener paciencia en sus actividades y que a su vez me comenten si les fue de ayuda y cuales otras dudas </a:t>
            </a:r>
            <a:r>
              <a:rPr lang="es-MX" sz="2000" dirty="0" smtClean="0"/>
              <a:t>tienen, </a:t>
            </a:r>
            <a:r>
              <a:rPr lang="es-MX" sz="2000" dirty="0"/>
              <a:t>también pedir a sus familias que los feliciten, les digan cuanto los quieren y lo que les agrado de su participación. </a:t>
            </a:r>
          </a:p>
          <a:p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9163" t="21907" r="40186" b="30465"/>
          <a:stretch/>
        </p:blipFill>
        <p:spPr>
          <a:xfrm>
            <a:off x="578990" y="2372262"/>
            <a:ext cx="1672157" cy="21692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9581" t="16697" r="39768" b="47086"/>
          <a:stretch/>
        </p:blipFill>
        <p:spPr>
          <a:xfrm rot="21017276">
            <a:off x="6407325" y="4392648"/>
            <a:ext cx="1904437" cy="18787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0767" t="14961" r="39768" b="35178"/>
          <a:stretch/>
        </p:blipFill>
        <p:spPr>
          <a:xfrm>
            <a:off x="2428507" y="2372262"/>
            <a:ext cx="1505547" cy="21692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39581" t="16078" r="39614" b="24303"/>
          <a:stretch/>
        </p:blipFill>
        <p:spPr>
          <a:xfrm rot="1609243">
            <a:off x="8426566" y="2374389"/>
            <a:ext cx="1249687" cy="20143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45860" t="30465" r="40745" b="38527"/>
          <a:stretch/>
        </p:blipFill>
        <p:spPr>
          <a:xfrm>
            <a:off x="2471112" y="4308624"/>
            <a:ext cx="1420335" cy="18493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42372" t="46713" r="41582" b="33193"/>
          <a:stretch/>
        </p:blipFill>
        <p:spPr>
          <a:xfrm>
            <a:off x="578990" y="4598467"/>
            <a:ext cx="1954014" cy="13763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39651" t="17442" r="39614" b="35455"/>
          <a:stretch/>
        </p:blipFill>
        <p:spPr>
          <a:xfrm>
            <a:off x="6533533" y="2326099"/>
            <a:ext cx="1652020" cy="21109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/>
          <a:srcRect l="39442" t="36915" r="39628" b="42248"/>
          <a:stretch/>
        </p:blipFill>
        <p:spPr>
          <a:xfrm>
            <a:off x="4111414" y="2372262"/>
            <a:ext cx="2106445" cy="117961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0"/>
          <a:srcRect l="41954" t="24388" r="41035" b="49171"/>
          <a:stretch/>
        </p:blipFill>
        <p:spPr>
          <a:xfrm>
            <a:off x="4045228" y="3655684"/>
            <a:ext cx="2156539" cy="188556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/>
          <a:srcRect l="38884" t="38031" r="39279" b="40015"/>
          <a:stretch/>
        </p:blipFill>
        <p:spPr>
          <a:xfrm>
            <a:off x="8340193" y="4532878"/>
            <a:ext cx="2861207" cy="161799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2"/>
          <a:srcRect l="38116" t="23643" r="40501" b="35576"/>
          <a:stretch/>
        </p:blipFill>
        <p:spPr>
          <a:xfrm>
            <a:off x="9541325" y="2372262"/>
            <a:ext cx="2200985" cy="236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9722" t="40500" r="39545" b="35564"/>
          <a:stretch/>
        </p:blipFill>
        <p:spPr>
          <a:xfrm>
            <a:off x="692475" y="2041985"/>
            <a:ext cx="3159803" cy="20520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9930" t="22696" r="40117" b="61952"/>
          <a:stretch/>
        </p:blipFill>
        <p:spPr>
          <a:xfrm>
            <a:off x="692475" y="644506"/>
            <a:ext cx="3040913" cy="13160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43837" t="47333" r="39837" b="29225"/>
          <a:stretch/>
        </p:blipFill>
        <p:spPr>
          <a:xfrm>
            <a:off x="692475" y="4175476"/>
            <a:ext cx="2657173" cy="21461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41535" t="31829" r="39628" b="28853"/>
          <a:stretch/>
        </p:blipFill>
        <p:spPr>
          <a:xfrm>
            <a:off x="4893393" y="644506"/>
            <a:ext cx="2870791" cy="33705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44186" t="32077" r="40187" b="30727"/>
          <a:stretch/>
        </p:blipFill>
        <p:spPr>
          <a:xfrm rot="20308715">
            <a:off x="9188244" y="325709"/>
            <a:ext cx="2381694" cy="31885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44009" t="24139" r="39837" b="54729"/>
          <a:stretch/>
        </p:blipFill>
        <p:spPr>
          <a:xfrm>
            <a:off x="9559637" y="3839979"/>
            <a:ext cx="1818440" cy="13380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/>
          <a:srcRect l="42442" t="51178" r="40432" b="30485"/>
          <a:stretch/>
        </p:blipFill>
        <p:spPr>
          <a:xfrm>
            <a:off x="9559637" y="5143642"/>
            <a:ext cx="1955986" cy="11780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/>
          <a:srcRect l="56953" t="38651" r="28954" b="11613"/>
          <a:stretch/>
        </p:blipFill>
        <p:spPr>
          <a:xfrm rot="463095">
            <a:off x="3971168" y="955964"/>
            <a:ext cx="1233717" cy="24491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/>
          <a:srcRect l="43000" t="9008" r="42887" b="67091"/>
          <a:stretch/>
        </p:blipFill>
        <p:spPr>
          <a:xfrm rot="20822462">
            <a:off x="4017679" y="3340758"/>
            <a:ext cx="1415654" cy="134853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1"/>
          <a:srcRect l="57163" t="55023" r="29181" b="20425"/>
          <a:stretch/>
        </p:blipFill>
        <p:spPr>
          <a:xfrm>
            <a:off x="4552819" y="4588662"/>
            <a:ext cx="1426625" cy="14428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2"/>
          <a:srcRect l="42860" t="34682" r="42819" b="15333"/>
          <a:stretch/>
        </p:blipFill>
        <p:spPr>
          <a:xfrm rot="21188112">
            <a:off x="7831385" y="1236531"/>
            <a:ext cx="1304385" cy="256082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2"/>
          <a:srcRect l="28768" t="60109" r="57126" b="15581"/>
          <a:stretch/>
        </p:blipFill>
        <p:spPr>
          <a:xfrm rot="918318">
            <a:off x="6067775" y="4412843"/>
            <a:ext cx="1578813" cy="153042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12"/>
          <a:srcRect l="56925" t="60109" r="29791" b="15581"/>
          <a:stretch/>
        </p:blipFill>
        <p:spPr>
          <a:xfrm rot="20150181">
            <a:off x="7861874" y="3946459"/>
            <a:ext cx="1395664" cy="14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448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177</TotalTime>
  <Words>175</Words>
  <Application>Microsoft Office PowerPoint</Application>
  <PresentationFormat>Panorámica</PresentationFormat>
  <Paragraphs>5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Arial</vt:lpstr>
      <vt:lpstr>Garamond</vt:lpstr>
      <vt:lpstr>Orgánico</vt:lpstr>
      <vt:lpstr>Uso de estrategias y actividades que se han llevado a cabo para favorecer: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 de estrategias y actividades que se han llevado a cabo para favorecer:</dc:title>
  <dc:creator>HOLA</dc:creator>
  <cp:lastModifiedBy>HOLA</cp:lastModifiedBy>
  <cp:revision>10</cp:revision>
  <dcterms:created xsi:type="dcterms:W3CDTF">2021-05-23T13:58:40Z</dcterms:created>
  <dcterms:modified xsi:type="dcterms:W3CDTF">2021-05-25T05:06:37Z</dcterms:modified>
</cp:coreProperties>
</file>