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6/25/2021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6/25/2021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6/25/2021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6/25/2021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6/25/2021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46703" y="1780968"/>
            <a:ext cx="10318418" cy="4394988"/>
          </a:xfrm>
        </p:spPr>
        <p:txBody>
          <a:bodyPr/>
          <a:lstStyle/>
          <a:p>
            <a:r>
              <a:rPr lang="es-MX" sz="6000" b="1" dirty="0"/>
              <a:t>EL PEMC COMO INSTRUMENTO DE MEJORA. ¿CUÁNTO AVANZAMOS EN NUESTRAS METAS Y OBJETIVOS? 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Equipo 2° ciclo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492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68946" y="502277"/>
            <a:ext cx="10728102" cy="5640946"/>
          </a:xfrm>
        </p:spPr>
        <p:txBody>
          <a:bodyPr>
            <a:normAutofit/>
          </a:bodyPr>
          <a:lstStyle/>
          <a:p>
            <a:r>
              <a:rPr lang="es-MX" b="1" dirty="0"/>
              <a:t>Objetivos</a:t>
            </a:r>
            <a:endParaRPr lang="es-MX" dirty="0"/>
          </a:p>
          <a:p>
            <a:r>
              <a:rPr lang="es-MX" dirty="0"/>
              <a:t>Disminuir la carga administrativa, para mejorar la atención hacia nuestros alumnos y por ende mejorar la calidad educativa.</a:t>
            </a:r>
          </a:p>
          <a:p>
            <a:r>
              <a:rPr lang="es-MX" dirty="0"/>
              <a:t>Utilizar menos tiempo en cumplir exigencias burocráticas, en lugar de cumplir labores pedagógicas o relacionadas con la mejora escolar en general.</a:t>
            </a:r>
          </a:p>
          <a:p>
            <a:r>
              <a:rPr lang="es-MX" b="1" dirty="0"/>
              <a:t>Metas</a:t>
            </a:r>
            <a:endParaRPr lang="es-MX" dirty="0"/>
          </a:p>
          <a:p>
            <a:r>
              <a:rPr lang="es-MX" dirty="0"/>
              <a:t>Lograr en un 50% disminuir la carga administrativa para una atención más personalizada con los alumnos. </a:t>
            </a:r>
          </a:p>
          <a:p>
            <a:r>
              <a:rPr lang="es-MX" dirty="0"/>
              <a:t>Pedir a nuestras autoridades educativas la reducción de un 50% de trámites burocráticos y dedicar al aprendizaje de nuestros alumnos de la mejor manera posible</a:t>
            </a:r>
            <a:r>
              <a:rPr lang="es-MX" dirty="0" smtClean="0"/>
              <a:t>.</a:t>
            </a:r>
            <a:endParaRPr lang="es-MX" dirty="0"/>
          </a:p>
          <a:p>
            <a:r>
              <a:rPr lang="es-MX" b="1" dirty="0" smtClean="0"/>
              <a:t>Conclusión</a:t>
            </a:r>
            <a:r>
              <a:rPr lang="es-MX" dirty="0"/>
              <a:t> </a:t>
            </a:r>
          </a:p>
          <a:p>
            <a:r>
              <a:rPr lang="es-MX" b="1" dirty="0"/>
              <a:t>No existió tanta carga administrativa en el desarrollo del ciclo escolar, sin embargo  existieron requerimientos que no se pudieron evitar.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97345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81" t="23344" r="15650" b="13261"/>
          <a:stretch/>
        </p:blipFill>
        <p:spPr>
          <a:xfrm>
            <a:off x="901521" y="167424"/>
            <a:ext cx="11011437" cy="6555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7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09" t="18873" r="15493" b="8478"/>
          <a:stretch/>
        </p:blipFill>
        <p:spPr>
          <a:xfrm>
            <a:off x="953037" y="-1"/>
            <a:ext cx="10934163" cy="6709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783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80" t="26844" r="15493" b="24648"/>
          <a:stretch/>
        </p:blipFill>
        <p:spPr>
          <a:xfrm>
            <a:off x="1068947" y="154545"/>
            <a:ext cx="10740980" cy="6439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559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 smtClean="0"/>
              <a:t>ASPECTOS QUE DE DEBEN FORTALECER PARA EL CICLO ESCOLAR 2021-2022</a:t>
            </a:r>
            <a:endParaRPr lang="es-MX" dirty="0"/>
          </a:p>
        </p:txBody>
      </p:sp>
      <p:sp>
        <p:nvSpPr>
          <p:cNvPr id="4" name="Rectángulo redondeado 3"/>
          <p:cNvSpPr/>
          <p:nvPr/>
        </p:nvSpPr>
        <p:spPr>
          <a:xfrm>
            <a:off x="1251677" y="1959733"/>
            <a:ext cx="2715015" cy="13887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Actividades adecuadas a cada grado para fortalecer la comprensión lectora  </a:t>
            </a:r>
            <a:endParaRPr lang="es-MX" dirty="0"/>
          </a:p>
        </p:txBody>
      </p:sp>
      <p:sp>
        <p:nvSpPr>
          <p:cNvPr id="5" name="Rectángulo redondeado 4"/>
          <p:cNvSpPr/>
          <p:nvPr/>
        </p:nvSpPr>
        <p:spPr>
          <a:xfrm>
            <a:off x="1045616" y="4797278"/>
            <a:ext cx="2715014" cy="15132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Seguir aprendiendo de las TIC’S para poder brindar una enseñanza mas activa</a:t>
            </a:r>
            <a:endParaRPr lang="es-MX" dirty="0"/>
          </a:p>
        </p:txBody>
      </p:sp>
      <p:sp>
        <p:nvSpPr>
          <p:cNvPr id="6" name="Rectángulo redondeado 5"/>
          <p:cNvSpPr/>
          <p:nvPr/>
        </p:nvSpPr>
        <p:spPr>
          <a:xfrm>
            <a:off x="5075990" y="2338483"/>
            <a:ext cx="2414579" cy="24587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Buscar acciones que nos puedan acercar a los alumnos que no tuvieron conectividad y por ende no registraron trabajos  </a:t>
            </a:r>
            <a:endParaRPr lang="es-MX" dirty="0"/>
          </a:p>
        </p:txBody>
      </p:sp>
      <p:sp>
        <p:nvSpPr>
          <p:cNvPr id="7" name="Rectángulo redondeado 6"/>
          <p:cNvSpPr/>
          <p:nvPr/>
        </p:nvSpPr>
        <p:spPr>
          <a:xfrm>
            <a:off x="8702898" y="4675031"/>
            <a:ext cx="2904186" cy="16355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Seguir con el mismo entusiasmo para ingresar a cursos que nos ayuden a fortalecer nuestros conocimientos y habilidades  </a:t>
            </a:r>
            <a:endParaRPr lang="es-MX" dirty="0"/>
          </a:p>
        </p:txBody>
      </p:sp>
      <p:sp>
        <p:nvSpPr>
          <p:cNvPr id="8" name="Rectángulo redondeado 7"/>
          <p:cNvSpPr/>
          <p:nvPr/>
        </p:nvSpPr>
        <p:spPr>
          <a:xfrm>
            <a:off x="9011991" y="1874517"/>
            <a:ext cx="2595093" cy="21872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Fomentar actividades  las cuales logren  integrar las emociones del alumno, para crear un ambiente favorecedor. 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76688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 smtClean="0"/>
              <a:t>CONCLUSION </a:t>
            </a:r>
            <a:r>
              <a:rPr lang="es-MX" b="1" dirty="0"/>
              <a:t>acerca del progreso y dificultades para alcanzar los objetivos y metas del PEMC.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4" name="Rectángulo 3"/>
          <p:cNvSpPr/>
          <p:nvPr/>
        </p:nvSpPr>
        <p:spPr>
          <a:xfrm>
            <a:off x="1004552" y="2395469"/>
            <a:ext cx="10908406" cy="4729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1308735" algn="l"/>
              </a:tabLst>
            </a:pPr>
            <a:r>
              <a:rPr lang="es-MX" sz="16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Objetivo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6510" algn="just">
              <a:lnSpc>
                <a:spcPct val="107000"/>
              </a:lnSpc>
              <a:spcAft>
                <a:spcPts val="800"/>
              </a:spcAft>
            </a:pPr>
            <a:r>
              <a:rPr lang="es-MX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Disminuir el porcentaje de alumnos que no alcanzan los aprendizajes esperados en las asignaturas de español y matemáticas, para que fortalezcan sus competencias comunicativas y su pensamiento matemático encaminados a lograr la excelencia de NNA.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308735" algn="l"/>
              </a:tabLst>
            </a:pPr>
            <a:r>
              <a:rPr lang="es-MX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Meta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308735" algn="l"/>
              </a:tabLst>
            </a:pPr>
            <a:r>
              <a:rPr lang="es-MX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*Lograr que el 100% de los alumnos se involucren en las actividades planificadas por los docentes que favorezcan al desarrollo de habilidades de </a:t>
            </a:r>
            <a:r>
              <a:rPr lang="es-MX" sz="16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lecto</a:t>
            </a:r>
            <a:r>
              <a:rPr lang="es-MX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-escritura y pensamiento lógico-matemático, considerando el acceso a las tecnologías de la comunicación mediante el uso de diversas estrategias durante el ciclo escolar 2020-2021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308735" algn="l"/>
              </a:tabLst>
            </a:pPr>
            <a:r>
              <a:rPr lang="es-MX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Conclusión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308735" algn="l"/>
              </a:tabLst>
            </a:pPr>
            <a:r>
              <a:rPr lang="es-MX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avance que se logró fue en gran medida a la disposición y entrega que presentaron tanto maestros alumnos y padres de familia en la realización de algunas acciones y en contraparte las dificultad se centró primeramente en la modalidad de trabajo pues no todos contaron con los recursos necesarios para su ejecución exitosa.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308735" algn="l"/>
              </a:tabLst>
            </a:pPr>
            <a:r>
              <a:rPr lang="es-MX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308735" algn="l"/>
              </a:tabLst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61769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51678" y="386367"/>
            <a:ext cx="10178322" cy="5493226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1308735" algn="l"/>
              </a:tabLst>
            </a:pPr>
            <a:r>
              <a:rPr lang="es-MX" sz="1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Objetivo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308735" algn="l"/>
              </a:tabLst>
            </a:pPr>
            <a:r>
              <a:rPr lang="es-MX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1Lograr que los alumnos se apropien de los conocimientos y habilidades requeridos de acuerdo al perfil del grado que cursan, para mejorar su nivel de excelencia escolar.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308735" algn="l"/>
              </a:tabLst>
            </a:pPr>
            <a:r>
              <a:rPr lang="es-MX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2Garantizar que los alumnos se apropien de los aprendizajes esperados de cada grado escolar de acuerdo al perfil de grado que cursan, para mejorar su nivel de </a:t>
            </a:r>
            <a:r>
              <a:rPr lang="es-MX" sz="1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excelencia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308735" algn="l"/>
              </a:tabLst>
            </a:pPr>
            <a:r>
              <a:rPr lang="es-MX" sz="1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Meta 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1Que el 100 % de los alumnos logren apropiarse de los conocimientos y habilidades para ser promovidos al siguiente grado escolar.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 </a:t>
            </a:r>
            <a:r>
              <a:rPr lang="es-MX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 100% de los alumnos obtengan el máximo logro en los aprendizajes al término de los seis grados de su instrucción primaria.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308735" algn="l"/>
              </a:tabLst>
            </a:pPr>
            <a:r>
              <a:rPr lang="es-MX" sz="1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Conclusión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MX" sz="1400" b="1" dirty="0">
                <a:latin typeface="Arial" panose="020B0604020202020204" pitchFamily="34" charset="0"/>
                <a:ea typeface="Calibri" panose="020F0502020204030204" pitchFamily="34" charset="0"/>
              </a:rPr>
              <a:t>El avance que se logró fue en gran medida a la disposición y entrega que presentaron tanto maestros alumnos y padres de familia en el trayecto de  los alumnos su educación primaria y  en cuanto a las dificultades estas se deben en gran medida a que el rezago y las barreras para el aprendizaje no han sido atendidas o trabajadas de manera adecuada.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871113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51678" y="437883"/>
            <a:ext cx="10178322" cy="5441710"/>
          </a:xfrm>
        </p:spPr>
        <p:txBody>
          <a:bodyPr/>
          <a:lstStyle/>
          <a:p>
            <a:r>
              <a:rPr lang="es-MX" b="1" dirty="0"/>
              <a:t>Objetivo</a:t>
            </a:r>
            <a:endParaRPr lang="es-MX" dirty="0"/>
          </a:p>
          <a:p>
            <a:r>
              <a:rPr lang="es-MX" dirty="0"/>
              <a:t>Mejorar las capacidades tecnológicas y digitales de los docentes y directivos para que puedan desarrollar estrategias de comunicación y enseñanza a distancia.</a:t>
            </a:r>
          </a:p>
          <a:p>
            <a:r>
              <a:rPr lang="es-MX" b="1" dirty="0"/>
              <a:t>Meta</a:t>
            </a:r>
            <a:endParaRPr lang="es-MX" dirty="0"/>
          </a:p>
          <a:p>
            <a:r>
              <a:rPr lang="es-MX" dirty="0"/>
              <a:t>Mejorar las capacidades tecnológicas y digitales de los docentes y directivos para que puedan desarrollar estrategias de comunicación y enseñanza a distancia.</a:t>
            </a:r>
          </a:p>
          <a:p>
            <a:r>
              <a:rPr lang="es-MX" b="1" dirty="0"/>
              <a:t>Conclusión</a:t>
            </a:r>
            <a:endParaRPr lang="es-MX" dirty="0"/>
          </a:p>
          <a:p>
            <a:r>
              <a:rPr lang="es-MX" b="1" dirty="0"/>
              <a:t>El avance que se logró fue que tanto maestros como padres  y  alumnos mejoraron su manejo de la tecnología y en cuanto a las dificultades se debieron a la falta de disposición y recursos.  .</a:t>
            </a: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81348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51678" y="425003"/>
            <a:ext cx="10178322" cy="5454589"/>
          </a:xfrm>
        </p:spPr>
        <p:txBody>
          <a:bodyPr/>
          <a:lstStyle/>
          <a:p>
            <a:r>
              <a:rPr lang="es-MX" b="1" dirty="0"/>
              <a:t>Objetivo</a:t>
            </a:r>
            <a:endParaRPr lang="es-MX" dirty="0"/>
          </a:p>
          <a:p>
            <a:r>
              <a:rPr lang="es-MX" dirty="0"/>
              <a:t>Que la comunidad escolar desarrolle una convivencia en valores y fortalecida emocionalmente para construir un ambiente sano con una vida saludable en su entorno, ambiente limpio, pacífico y libre de violencia de acuerdo a los lineamientos NEM.</a:t>
            </a:r>
          </a:p>
          <a:p>
            <a:r>
              <a:rPr lang="es-MX" b="1" dirty="0"/>
              <a:t>Meta</a:t>
            </a:r>
            <a:endParaRPr lang="es-MX" dirty="0"/>
          </a:p>
          <a:p>
            <a:r>
              <a:rPr lang="es-MX" dirty="0"/>
              <a:t>Lograr que el 100 % de los alumnos estén fortalecidos emocional, y físicamente practique valores, y tengan un ambiente sano durante todo el ciclo escolar.</a:t>
            </a:r>
          </a:p>
          <a:p>
            <a:r>
              <a:rPr lang="es-MX" b="1" dirty="0"/>
              <a:t>Conclusión</a:t>
            </a:r>
            <a:endParaRPr lang="es-MX" dirty="0"/>
          </a:p>
          <a:p>
            <a:r>
              <a:rPr lang="es-MX" b="1" dirty="0"/>
              <a:t>El avance que se logró fue que tanto maestros como padres  y  alumnos trabajaron con fichas y dinámicas para fortalecerse emocionalmente y en cuanto a las dificultades se debieron a la falta de disposición y tiempo para involucrarse y tratar los temas. 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46394776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TM10001106[[fn=Distintivo]]</Template>
  <TotalTime>140</TotalTime>
  <Words>728</Words>
  <Application>Microsoft Office PowerPoint</Application>
  <PresentationFormat>Panorámica</PresentationFormat>
  <Paragraphs>44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Calibri</vt:lpstr>
      <vt:lpstr>Gill Sans MT</vt:lpstr>
      <vt:lpstr>Impact</vt:lpstr>
      <vt:lpstr>Times New Roman</vt:lpstr>
      <vt:lpstr>Badge</vt:lpstr>
      <vt:lpstr>EL PEMC COMO INSTRUMENTO DE MEJORA. ¿CUÁNTO AVANZAMOS EN NUESTRAS METAS Y OBJETIVOS?  </vt:lpstr>
      <vt:lpstr>Presentación de PowerPoint</vt:lpstr>
      <vt:lpstr>Presentación de PowerPoint</vt:lpstr>
      <vt:lpstr>Presentación de PowerPoint</vt:lpstr>
      <vt:lpstr>ASPECTOS QUE DE DEBEN FORTALECER PARA EL CICLO ESCOLAR 2021-2022</vt:lpstr>
      <vt:lpstr>CONCLUSION acerca del progreso y dificultades para alcanzar los objetivos y metas del PEMC. 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PEMC COMO INSTRUMENTO DE MEJORA. ¿CUÁNTO AVANZAMOS EN NUESTRAS METAS Y OBJETIVOS?</dc:title>
  <dc:creator>Ivonne Garcia</dc:creator>
  <cp:lastModifiedBy>Equipo</cp:lastModifiedBy>
  <cp:revision>7</cp:revision>
  <dcterms:created xsi:type="dcterms:W3CDTF">2021-06-24T21:36:26Z</dcterms:created>
  <dcterms:modified xsi:type="dcterms:W3CDTF">2021-06-25T16:40:49Z</dcterms:modified>
</cp:coreProperties>
</file>