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602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14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957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2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6570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566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74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440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65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6637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6/23/2021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63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2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16A0E3C-60E6-4F39-BC55-5F7C224E1F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5025DAC-8B93-4160-B017-3A274A582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90D0034-F768-41E7-85D4-F38C4DE857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Líneas conectadas formando un fondo de polígonos">
            <a:extLst>
              <a:ext uri="{FF2B5EF4-FFF2-40B4-BE49-F238E27FC236}">
                <a16:creationId xmlns:a16="http://schemas.microsoft.com/office/drawing/2014/main" id="{275CA66B-5C7B-42F1-B9C2-012B40212A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96" r="1" b="5696"/>
          <a:stretch/>
        </p:blipFill>
        <p:spPr>
          <a:xfrm>
            <a:off x="20" y="10"/>
            <a:ext cx="12186295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5B38FD6-641F-41BF-B466-C1C636642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48599" y="1238442"/>
            <a:ext cx="3635926" cy="4355751"/>
          </a:xfrm>
          <a:prstGeom prst="rect">
            <a:avLst/>
          </a:prstGeom>
          <a:solidFill>
            <a:srgbClr val="000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4752677-58E1-4B7C-9AC8-C849106D6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89772" y="1419273"/>
            <a:ext cx="3153580" cy="13581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Estrategias socioemocionales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BF9119E-766E-4526-AAE5-639F577C0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73792" y="2865016"/>
            <a:ext cx="29260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ítulo 2">
            <a:extLst>
              <a:ext uri="{FF2B5EF4-FFF2-40B4-BE49-F238E27FC236}">
                <a16:creationId xmlns:a16="http://schemas.microsoft.com/office/drawing/2014/main" id="{D4BE65A5-E3E3-46BC-ABC5-0F58865DC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89772" y="2978254"/>
            <a:ext cx="3153580" cy="2444238"/>
          </a:xfrm>
        </p:spPr>
        <p:txBody>
          <a:bodyPr vert="horz" lIns="0" tIns="45720" rIns="0" bIns="45720" rtlCol="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>
                <a:solidFill>
                  <a:srgbClr val="FFFFFF"/>
                </a:solidFill>
              </a:rPr>
              <a:t>Aplicadas en el grupo de 3”A”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ESCUELA PRIMARIA FANNY ANITÚA T.V.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1600" b="1">
                <a:solidFill>
                  <a:srgbClr val="FFFFFF"/>
                </a:solidFill>
                <a:effectLst/>
              </a:rPr>
              <a:t>C.C.T. 10DPR0077S</a:t>
            </a:r>
          </a:p>
          <a:p>
            <a:pPr>
              <a:lnSpc>
                <a:spcPct val="100000"/>
              </a:lnSpc>
            </a:pPr>
            <a:endParaRPr lang="en-US" sz="1600">
              <a:solidFill>
                <a:srgbClr val="FFFFFF"/>
              </a:solidFill>
            </a:endParaRPr>
          </a:p>
          <a:p>
            <a:pPr>
              <a:lnSpc>
                <a:spcPct val="100000"/>
              </a:lnSpc>
            </a:pP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8" name="!!footer rectangle">
            <a:extLst>
              <a:ext uri="{FF2B5EF4-FFF2-40B4-BE49-F238E27FC236}">
                <a16:creationId xmlns:a16="http://schemas.microsoft.com/office/drawing/2014/main" id="{7363FFA6-C551-4935-A474-8B2482E55B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35707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0">
            <a:extLst>
              <a:ext uri="{FF2B5EF4-FFF2-40B4-BE49-F238E27FC236}">
                <a16:creationId xmlns:a16="http://schemas.microsoft.com/office/drawing/2014/main" id="{0AB6E427-3F73-4C06-A5D5-AE52C3883B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D8C9BDAA-0390-4B39-9B5C-BC95E5120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9919" cy="6858000"/>
          </a:xfrm>
          <a:prstGeom prst="rect">
            <a:avLst/>
          </a:prstGeom>
          <a:solidFill>
            <a:srgbClr val="C69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9" name="Straight Connector 24">
            <a:extLst>
              <a:ext uri="{FF2B5EF4-FFF2-40B4-BE49-F238E27FC236}">
                <a16:creationId xmlns:a16="http://schemas.microsoft.com/office/drawing/2014/main" id="{E04A321A-A039-4720-87B4-66A4210E0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1752" y="2638787"/>
            <a:ext cx="27432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5B823A-9FBC-48C2-84B4-9019EC171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271" y="2461438"/>
            <a:ext cx="3291407" cy="1935123"/>
          </a:xfrm>
          <a:ln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</a:pPr>
            <a:r>
              <a:rPr lang="es-MX" sz="1600" b="1" dirty="0">
                <a:solidFill>
                  <a:srgbClr val="FFFFFF"/>
                </a:solidFill>
                <a:latin typeface="Arial" panose="020B0604020202020204" pitchFamily="34" charset="0"/>
              </a:rPr>
              <a:t>L</a:t>
            </a:r>
            <a:r>
              <a:rPr lang="es-MX" sz="1600" b="1" i="0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o que se busca es que los alumnos tengan las herramientas necesarias para conocer, expresar y manejar sus propias emociones, de manera que éstas no afecten negativamente sus vidas</a:t>
            </a:r>
            <a:endParaRPr lang="es-MX" sz="1600" b="1" dirty="0">
              <a:solidFill>
                <a:srgbClr val="FFFFFF"/>
              </a:solidFill>
            </a:endParaRPr>
          </a:p>
        </p:txBody>
      </p:sp>
      <p:pic>
        <p:nvPicPr>
          <p:cNvPr id="6" name="Imagen 5" descr="Una caricatu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6A6D205D-DC92-4855-8A4F-EE8307CC3A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90" y="2162889"/>
            <a:ext cx="60960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9782E00-5B89-40E0-8A46-5F4B99CB18B3}"/>
              </a:ext>
            </a:extLst>
          </p:cNvPr>
          <p:cNvSpPr/>
          <p:nvPr/>
        </p:nvSpPr>
        <p:spPr>
          <a:xfrm>
            <a:off x="4188971" y="1069565"/>
            <a:ext cx="405991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Bienestar personal, social y emocional.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855301D2-09A3-4450-8D8D-76FA33D9CFFC}"/>
              </a:ext>
            </a:extLst>
          </p:cNvPr>
          <p:cNvSpPr/>
          <p:nvPr/>
        </p:nvSpPr>
        <p:spPr>
          <a:xfrm>
            <a:off x="8248890" y="1008010"/>
            <a:ext cx="37244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cap="none" spc="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Convivencia armónica</a:t>
            </a:r>
            <a:r>
              <a:rPr lang="es-ES" sz="4000" b="1" cap="none" spc="0" dirty="0">
                <a:ln w="12700">
                  <a:solidFill>
                    <a:srgbClr val="7030A0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</a:rPr>
              <a:t>.</a:t>
            </a:r>
            <a:endParaRPr lang="es-ES" sz="5400" b="1" cap="none" spc="0" dirty="0">
              <a:ln w="12700">
                <a:solidFill>
                  <a:srgbClr val="7030A0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110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26B3F49-B5AC-4E67-91B0-5EC551BEB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3858" y="227121"/>
            <a:ext cx="3324249" cy="1450757"/>
          </a:xfrm>
          <a:ln>
            <a:solidFill>
              <a:srgbClr val="CC99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MX" dirty="0">
                <a:solidFill>
                  <a:srgbClr val="FFFFFF"/>
                </a:solidFill>
              </a:rPr>
              <a:t>Álbum de emociones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E3BE953-1D9B-47FD-BB54-F16973006532}"/>
              </a:ext>
            </a:extLst>
          </p:cNvPr>
          <p:cNvSpPr txBox="1"/>
          <p:nvPr/>
        </p:nvSpPr>
        <p:spPr>
          <a:xfrm>
            <a:off x="0" y="2003765"/>
            <a:ext cx="356190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solidFill>
                  <a:srgbClr val="CC9900"/>
                </a:solidFill>
              </a:rPr>
              <a:t>OBJETIVO</a:t>
            </a:r>
            <a:r>
              <a:rPr lang="es-MX" dirty="0"/>
              <a:t>: Identificar las expresiones faciales o gestos corporales de acuerdo con cada emoción.</a:t>
            </a:r>
          </a:p>
          <a:p>
            <a:endParaRPr lang="es-MX" dirty="0"/>
          </a:p>
          <a:p>
            <a:r>
              <a:rPr lang="es-MX" dirty="0"/>
              <a:t>Se explicará a las niñas y los niños que existen muchas emociones como la felicidad, enojo, amor, tristeza y miedo que es muy común que todas las personas las sientan en un determinado momento.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469FA1C-F4A6-4F01-90F1-D77A5271E2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22" b="6666"/>
          <a:stretch/>
        </p:blipFill>
        <p:spPr>
          <a:xfrm>
            <a:off x="3764515" y="2029562"/>
            <a:ext cx="2503688" cy="3125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CF7D57E-8E6F-4B06-98AD-7666A2938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104" y="2003765"/>
            <a:ext cx="3204355" cy="42724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CD7EF23-B5FE-4E63-948D-028ED59E3E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68" t="21961" b="7489"/>
          <a:stretch/>
        </p:blipFill>
        <p:spPr>
          <a:xfrm>
            <a:off x="6313328" y="2029562"/>
            <a:ext cx="2627650" cy="2628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7EBF4088-6D8C-4067-8128-7C3BF7BE7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967" b="22531"/>
          <a:stretch/>
        </p:blipFill>
        <p:spPr>
          <a:xfrm>
            <a:off x="6310280" y="4514642"/>
            <a:ext cx="2503688" cy="1886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7567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5B0272F-D399-4AC8-97BA-903DF9AC459A}"/>
              </a:ext>
            </a:extLst>
          </p:cNvPr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84814" y="640080"/>
            <a:ext cx="3659246" cy="285031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/>
          <a:p>
            <a:r>
              <a:rPr lang="en-US" sz="5400">
                <a:solidFill>
                  <a:srgbClr val="FFFFFF"/>
                </a:solidFill>
              </a:rPr>
              <a:t>Las emociones de hoy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n 5">
            <a:extLst>
              <a:ext uri="{FF2B5EF4-FFF2-40B4-BE49-F238E27FC236}">
                <a16:creationId xmlns:a16="http://schemas.microsoft.com/office/drawing/2014/main" id="{F99ED6CE-F0CB-4E62-B25E-2EB6F4908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774" b="1263"/>
          <a:stretch/>
        </p:blipFill>
        <p:spPr>
          <a:xfrm>
            <a:off x="4635094" y="82712"/>
            <a:ext cx="395875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2ABD8B9-2B12-4997-B4D3-762EECFA8C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68" t="11815" b="31646"/>
          <a:stretch/>
        </p:blipFill>
        <p:spPr>
          <a:xfrm>
            <a:off x="8593844" y="567082"/>
            <a:ext cx="3540126" cy="2944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4477153-999D-4D42-BD97-032EECF660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3" t="8226" b="53984"/>
          <a:stretch/>
        </p:blipFill>
        <p:spPr>
          <a:xfrm>
            <a:off x="8413435" y="3651268"/>
            <a:ext cx="3778565" cy="2560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1530B5-4AED-4191-9CC4-CDC36A5F66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50" b="18144"/>
          <a:stretch/>
        </p:blipFill>
        <p:spPr>
          <a:xfrm>
            <a:off x="4727040" y="3467272"/>
            <a:ext cx="3594449" cy="293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5225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BF2DE4-EF28-479E-BDC6-063EDB5B9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977" y="227121"/>
            <a:ext cx="4998720" cy="1450757"/>
          </a:xfrm>
          <a:ln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r>
              <a:rPr lang="es-MX" dirty="0">
                <a:solidFill>
                  <a:srgbClr val="FFFFFF"/>
                </a:solidFill>
              </a:rPr>
              <a:t>Casitas de emociones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834327-03F1-4931-8261-971373A5A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9EE9973-B370-4D46-9373-EC9B1B9507CE}"/>
              </a:ext>
            </a:extLst>
          </p:cNvPr>
          <p:cNvSpPr txBox="1"/>
          <p:nvPr/>
        </p:nvSpPr>
        <p:spPr>
          <a:xfrm>
            <a:off x="125572" y="2214618"/>
            <a:ext cx="34724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C9900"/>
                </a:solidFill>
              </a:rPr>
              <a:t>Objetivo</a:t>
            </a:r>
            <a:r>
              <a:rPr lang="es-MX" dirty="0"/>
              <a:t>: Identificar las emociones que experimentan con más frecuencia las niñas y los niños estando en la casa, escuela y con sus amigas y amigos.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DEF1F2F-C480-4A79-808B-74BBAEF2C7EE}"/>
              </a:ext>
            </a:extLst>
          </p:cNvPr>
          <p:cNvSpPr txBox="1"/>
          <p:nvPr/>
        </p:nvSpPr>
        <p:spPr>
          <a:xfrm>
            <a:off x="125572" y="4446208"/>
            <a:ext cx="35958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Deberán de dibujar dentro de cada casita la emoción que sienten a diario estando en esos contextos y qué origina que sientan esa emoción.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9EC100-06DB-48C2-9D72-90567113CC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79" r="14037" b="21086"/>
          <a:stretch/>
        </p:blipFill>
        <p:spPr>
          <a:xfrm>
            <a:off x="4729029" y="3944584"/>
            <a:ext cx="3803764" cy="243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C6C24CF-4537-47F5-A6CB-8C4DAF0FC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" t="13627" b="9978"/>
          <a:stretch/>
        </p:blipFill>
        <p:spPr>
          <a:xfrm>
            <a:off x="8656211" y="3141999"/>
            <a:ext cx="3198832" cy="335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F751B8E-F923-4C1E-9A76-4FB86A0D4D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3" b="30957"/>
          <a:stretch/>
        </p:blipFill>
        <p:spPr>
          <a:xfrm>
            <a:off x="4588003" y="1915727"/>
            <a:ext cx="2392832" cy="2085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D716326-C0D8-47ED-BF7C-95F047876A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2093" b="17496"/>
          <a:stretch/>
        </p:blipFill>
        <p:spPr>
          <a:xfrm>
            <a:off x="7319299" y="1904999"/>
            <a:ext cx="3359759" cy="136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9280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558DB37-9FEE-48A2-8578-ED040157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FCCA6-00E2-4F74-A105-0D769872F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0"/>
            <a:ext cx="12188952" cy="1905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B99241B-CF76-4BF2-AD9A-ADDE676FA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02" y="272655"/>
            <a:ext cx="3358973" cy="1450757"/>
          </a:xfrm>
          <a:ln>
            <a:solidFill>
              <a:srgbClr val="CC9900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s-MX" dirty="0">
                <a:solidFill>
                  <a:srgbClr val="FFFFFF"/>
                </a:solidFill>
              </a:rPr>
              <a:t>Dibujando mis emociones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CEC61-F44B-43B3-B40F-AE38C5AF1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30762C-B5FF-445B-A415-24C260EFC6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0295" b="20169"/>
          <a:stretch/>
        </p:blipFill>
        <p:spPr>
          <a:xfrm>
            <a:off x="74428" y="2023963"/>
            <a:ext cx="2264735" cy="2799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1B0DBD-0172-403A-B61A-1098710D6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95" t="14178" r="33698" b="62025"/>
          <a:stretch/>
        </p:blipFill>
        <p:spPr>
          <a:xfrm>
            <a:off x="2339163" y="1905000"/>
            <a:ext cx="2473079" cy="1632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9C3C64-E496-4967-8956-A76BB93434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3" t="19409" r="9643" b="20675"/>
          <a:stretch/>
        </p:blipFill>
        <p:spPr>
          <a:xfrm>
            <a:off x="2230589" y="3429000"/>
            <a:ext cx="2723757" cy="279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73AC897-E8BB-440B-99D5-118C06A8008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614" t="36906" r="31431" b="36934"/>
          <a:stretch/>
        </p:blipFill>
        <p:spPr>
          <a:xfrm>
            <a:off x="62858" y="4780633"/>
            <a:ext cx="2249297" cy="1481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287389CC-2FB7-4E75-B1A1-62E1ADADE98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79" t="11901" r="7502" b="58887"/>
          <a:stretch/>
        </p:blipFill>
        <p:spPr>
          <a:xfrm>
            <a:off x="8756257" y="2043607"/>
            <a:ext cx="3324447" cy="148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8816A65-7B51-40BE-9A8D-AF794AA857E4}"/>
              </a:ext>
            </a:extLst>
          </p:cNvPr>
          <p:cNvSpPr txBox="1"/>
          <p:nvPr/>
        </p:nvSpPr>
        <p:spPr>
          <a:xfrm>
            <a:off x="8044385" y="644090"/>
            <a:ext cx="3596513" cy="707886"/>
          </a:xfrm>
          <a:prstGeom prst="rect">
            <a:avLst/>
          </a:prstGeom>
          <a:noFill/>
          <a:ln>
            <a:solidFill>
              <a:srgbClr val="CC9900"/>
            </a:solidFill>
          </a:ln>
        </p:spPr>
        <p:txBody>
          <a:bodyPr wrap="square" rtlCol="0">
            <a:spAutoFit/>
          </a:bodyPr>
          <a:lstStyle/>
          <a:p>
            <a:r>
              <a:rPr lang="es-MX" sz="4000" dirty="0">
                <a:solidFill>
                  <a:schemeClr val="bg1"/>
                </a:solidFill>
                <a:latin typeface="+mj-lt"/>
              </a:rPr>
              <a:t>Qué pasaría si…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530F4E6-0BE5-4348-BC4A-97FDC201C78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2480" r="1076" b="24186"/>
          <a:stretch/>
        </p:blipFill>
        <p:spPr>
          <a:xfrm>
            <a:off x="6757952" y="4219981"/>
            <a:ext cx="4882946" cy="2193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579863F-5E37-431C-8AC7-030A1387A35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81" t="22015" b="56831"/>
          <a:stretch/>
        </p:blipFill>
        <p:spPr>
          <a:xfrm>
            <a:off x="5093622" y="2807416"/>
            <a:ext cx="3665463" cy="1450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152973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LightSeedRightStep">
      <a:dk1>
        <a:srgbClr val="000000"/>
      </a:dk1>
      <a:lt1>
        <a:srgbClr val="FFFFFF"/>
      </a:lt1>
      <a:dk2>
        <a:srgbClr val="412524"/>
      </a:dk2>
      <a:lt2>
        <a:srgbClr val="E2E8E8"/>
      </a:lt2>
      <a:accent1>
        <a:srgbClr val="C69896"/>
      </a:accent1>
      <a:accent2>
        <a:srgbClr val="BA997F"/>
      </a:accent2>
      <a:accent3>
        <a:srgbClr val="AAA480"/>
      </a:accent3>
      <a:accent4>
        <a:srgbClr val="9BAA74"/>
      </a:accent4>
      <a:accent5>
        <a:srgbClr val="8FAC82"/>
      </a:accent5>
      <a:accent6>
        <a:srgbClr val="78B07E"/>
      </a:accent6>
      <a:hlink>
        <a:srgbClr val="568D8F"/>
      </a:hlink>
      <a:folHlink>
        <a:srgbClr val="7F7F7F"/>
      </a:folHlink>
    </a:clrScheme>
    <a:fontScheme name="Retrospect">
      <a:majorFont>
        <a:latin typeface="Univers Condensed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Univers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190</Words>
  <Application>Microsoft Office PowerPoint</Application>
  <PresentationFormat>Panorámica</PresentationFormat>
  <Paragraphs>17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Arial</vt:lpstr>
      <vt:lpstr>Calibri</vt:lpstr>
      <vt:lpstr>Univers</vt:lpstr>
      <vt:lpstr>Univers Condensed</vt:lpstr>
      <vt:lpstr>RetrospectVTI</vt:lpstr>
      <vt:lpstr>Estrategias socioemocionales</vt:lpstr>
      <vt:lpstr>Presentación de PowerPoint</vt:lpstr>
      <vt:lpstr>Álbum de emociones</vt:lpstr>
      <vt:lpstr>Las emociones de hoy</vt:lpstr>
      <vt:lpstr>Casitas de emociones</vt:lpstr>
      <vt:lpstr>Dibujando mis emociones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carlos israel hernandez leon</dc:creator>
  <cp:lastModifiedBy>carlos israel hernandez leon</cp:lastModifiedBy>
  <cp:revision>20</cp:revision>
  <dcterms:created xsi:type="dcterms:W3CDTF">2021-06-23T20:35:20Z</dcterms:created>
  <dcterms:modified xsi:type="dcterms:W3CDTF">2021-06-24T01:42:36Z</dcterms:modified>
</cp:coreProperties>
</file>