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sldIdLst>
    <p:sldId id="256" r:id="rId2"/>
    <p:sldId id="257" r:id="rId3"/>
    <p:sldId id="261" r:id="rId4"/>
    <p:sldId id="262" r:id="rId5"/>
    <p:sldId id="263" r:id="rId6"/>
    <p:sldId id="266" r:id="rId7"/>
    <p:sldId id="258" r:id="rId8"/>
    <p:sldId id="264" r:id="rId9"/>
    <p:sldId id="259" r:id="rId10"/>
    <p:sldId id="260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dAVI01JRKik&amp;t=5s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dAVI01JRKik&amp;t=5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A64173-1679-4591-9D24-E387E0B04C3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1280DFD-E100-4EE1-A52F-DAF8B3DA80CD}">
      <dgm:prSet/>
      <dgm:spPr/>
      <dgm:t>
        <a:bodyPr/>
        <a:lstStyle/>
        <a:p>
          <a:r>
            <a:rPr lang="es-MX"/>
            <a:t>Cronograma de actividades</a:t>
          </a:r>
          <a:endParaRPr lang="en-US"/>
        </a:p>
      </dgm:t>
    </dgm:pt>
    <dgm:pt modelId="{36680402-5A0A-4430-9A56-D9E8A7B06E75}" type="parTrans" cxnId="{65A44A95-EC14-4C5B-95F3-E36A43D32C9D}">
      <dgm:prSet/>
      <dgm:spPr/>
      <dgm:t>
        <a:bodyPr/>
        <a:lstStyle/>
        <a:p>
          <a:endParaRPr lang="en-US"/>
        </a:p>
      </dgm:t>
    </dgm:pt>
    <dgm:pt modelId="{4BB6DDA4-6807-4E32-9417-99071CA02CFC}" type="sibTrans" cxnId="{65A44A95-EC14-4C5B-95F3-E36A43D32C9D}">
      <dgm:prSet/>
      <dgm:spPr/>
      <dgm:t>
        <a:bodyPr/>
        <a:lstStyle/>
        <a:p>
          <a:endParaRPr lang="en-US"/>
        </a:p>
      </dgm:t>
    </dgm:pt>
    <dgm:pt modelId="{B5147018-C803-4B0C-96F0-D988E4765DEA}">
      <dgm:prSet/>
      <dgm:spPr/>
      <dgm:t>
        <a:bodyPr/>
        <a:lstStyle/>
        <a:p>
          <a:r>
            <a:rPr lang="es-MX"/>
            <a:t>Video: </a:t>
          </a:r>
          <a:r>
            <a:rPr lang="es-MX">
              <a:hlinkClick xmlns:r="http://schemas.openxmlformats.org/officeDocument/2006/relationships" r:id="rId1"/>
            </a:rPr>
            <a:t>https://www.youtube.com/watch?v=dAVI01JRKik&amp;t=5s</a:t>
          </a:r>
          <a:endParaRPr lang="en-US"/>
        </a:p>
      </dgm:t>
    </dgm:pt>
    <dgm:pt modelId="{1A00A5C1-F06A-4C28-962F-41C9403E61F5}" type="parTrans" cxnId="{E2038C76-4A9D-4148-B5EE-A0160959275F}">
      <dgm:prSet/>
      <dgm:spPr/>
      <dgm:t>
        <a:bodyPr/>
        <a:lstStyle/>
        <a:p>
          <a:endParaRPr lang="en-US"/>
        </a:p>
      </dgm:t>
    </dgm:pt>
    <dgm:pt modelId="{471597C9-D102-4F86-B1E2-E0F4AB5F5AD8}" type="sibTrans" cxnId="{E2038C76-4A9D-4148-B5EE-A0160959275F}">
      <dgm:prSet/>
      <dgm:spPr/>
      <dgm:t>
        <a:bodyPr/>
        <a:lstStyle/>
        <a:p>
          <a:endParaRPr lang="en-US"/>
        </a:p>
      </dgm:t>
    </dgm:pt>
    <dgm:pt modelId="{29342192-DF61-4ED9-9AE8-048720A37DE4}">
      <dgm:prSet/>
      <dgm:spPr/>
      <dgm:t>
        <a:bodyPr/>
        <a:lstStyle/>
        <a:p>
          <a:r>
            <a:rPr lang="es-MX"/>
            <a:t>Campamento </a:t>
          </a:r>
          <a:endParaRPr lang="en-US"/>
        </a:p>
      </dgm:t>
    </dgm:pt>
    <dgm:pt modelId="{24833175-E020-4E75-8BB5-A1CB2B0C0B6E}" type="parTrans" cxnId="{34AC52F4-2CCD-47A5-8B5B-E5F48C1FDD04}">
      <dgm:prSet/>
      <dgm:spPr/>
      <dgm:t>
        <a:bodyPr/>
        <a:lstStyle/>
        <a:p>
          <a:endParaRPr lang="en-US"/>
        </a:p>
      </dgm:t>
    </dgm:pt>
    <dgm:pt modelId="{9080FAE1-475C-41B8-A476-3E5DC2D32706}" type="sibTrans" cxnId="{34AC52F4-2CCD-47A5-8B5B-E5F48C1FDD04}">
      <dgm:prSet/>
      <dgm:spPr/>
      <dgm:t>
        <a:bodyPr/>
        <a:lstStyle/>
        <a:p>
          <a:endParaRPr lang="en-US"/>
        </a:p>
      </dgm:t>
    </dgm:pt>
    <dgm:pt modelId="{58F29731-A1FB-496F-9FEF-EF2DBD9A6854}">
      <dgm:prSet/>
      <dgm:spPr/>
      <dgm:t>
        <a:bodyPr/>
        <a:lstStyle/>
        <a:p>
          <a:r>
            <a:rPr lang="es-MX"/>
            <a:t>Locas palabras</a:t>
          </a:r>
          <a:endParaRPr lang="en-US"/>
        </a:p>
      </dgm:t>
    </dgm:pt>
    <dgm:pt modelId="{4F4787EE-0667-4FEF-B146-D2196FC04EE1}" type="parTrans" cxnId="{C2157383-A002-4557-89BC-1A9779F642E6}">
      <dgm:prSet/>
      <dgm:spPr/>
      <dgm:t>
        <a:bodyPr/>
        <a:lstStyle/>
        <a:p>
          <a:endParaRPr lang="en-US"/>
        </a:p>
      </dgm:t>
    </dgm:pt>
    <dgm:pt modelId="{E841EA82-D444-4D38-B6EC-E649FD068C2F}" type="sibTrans" cxnId="{C2157383-A002-4557-89BC-1A9779F642E6}">
      <dgm:prSet/>
      <dgm:spPr/>
      <dgm:t>
        <a:bodyPr/>
        <a:lstStyle/>
        <a:p>
          <a:endParaRPr lang="en-US"/>
        </a:p>
      </dgm:t>
    </dgm:pt>
    <dgm:pt modelId="{455C3D78-5D20-4B8A-A2C2-D38EEC14BA7C}">
      <dgm:prSet/>
      <dgm:spPr/>
      <dgm:t>
        <a:bodyPr/>
        <a:lstStyle/>
        <a:p>
          <a:r>
            <a:rPr lang="es-MX"/>
            <a:t>Armando Ando</a:t>
          </a:r>
          <a:endParaRPr lang="en-US"/>
        </a:p>
      </dgm:t>
    </dgm:pt>
    <dgm:pt modelId="{F92CE818-27DB-4C2E-ADE7-916CEAF2CC0E}" type="parTrans" cxnId="{5941DAD1-BD98-4187-B8EB-3F566E4E6F3F}">
      <dgm:prSet/>
      <dgm:spPr/>
      <dgm:t>
        <a:bodyPr/>
        <a:lstStyle/>
        <a:p>
          <a:endParaRPr lang="en-US"/>
        </a:p>
      </dgm:t>
    </dgm:pt>
    <dgm:pt modelId="{D9BCE957-DD40-4F20-9D8E-9D1895C91A4B}" type="sibTrans" cxnId="{5941DAD1-BD98-4187-B8EB-3F566E4E6F3F}">
      <dgm:prSet/>
      <dgm:spPr/>
      <dgm:t>
        <a:bodyPr/>
        <a:lstStyle/>
        <a:p>
          <a:endParaRPr lang="en-US"/>
        </a:p>
      </dgm:t>
    </dgm:pt>
    <dgm:pt modelId="{F88BE9CE-B28F-487F-9A5F-D1973D086FF7}" type="pres">
      <dgm:prSet presAssocID="{6AA64173-1679-4591-9D24-E387E0B04C31}" presName="linear" presStyleCnt="0">
        <dgm:presLayoutVars>
          <dgm:animLvl val="lvl"/>
          <dgm:resizeHandles val="exact"/>
        </dgm:presLayoutVars>
      </dgm:prSet>
      <dgm:spPr/>
    </dgm:pt>
    <dgm:pt modelId="{9534731B-4F98-4328-A107-571F2E0454CB}" type="pres">
      <dgm:prSet presAssocID="{C1280DFD-E100-4EE1-A52F-DAF8B3DA80C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EE465FC-2F34-4B07-8EAC-1A4B9F5494B9}" type="pres">
      <dgm:prSet presAssocID="{4BB6DDA4-6807-4E32-9417-99071CA02CFC}" presName="spacer" presStyleCnt="0"/>
      <dgm:spPr/>
    </dgm:pt>
    <dgm:pt modelId="{3BC757CD-632D-4EA1-B394-BA27C63C6EE8}" type="pres">
      <dgm:prSet presAssocID="{B5147018-C803-4B0C-96F0-D988E4765DE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418A4AF-A4C9-4E82-9A6D-631F087D5D98}" type="pres">
      <dgm:prSet presAssocID="{471597C9-D102-4F86-B1E2-E0F4AB5F5AD8}" presName="spacer" presStyleCnt="0"/>
      <dgm:spPr/>
    </dgm:pt>
    <dgm:pt modelId="{A538B741-C46A-4646-A6D1-61ACF33524A4}" type="pres">
      <dgm:prSet presAssocID="{29342192-DF61-4ED9-9AE8-048720A37DE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5EC3C20-CC81-44CA-B18D-3347AD2B0063}" type="pres">
      <dgm:prSet presAssocID="{9080FAE1-475C-41B8-A476-3E5DC2D32706}" presName="spacer" presStyleCnt="0"/>
      <dgm:spPr/>
    </dgm:pt>
    <dgm:pt modelId="{13ED88D4-7D2E-4667-8208-6C3E768CC828}" type="pres">
      <dgm:prSet presAssocID="{58F29731-A1FB-496F-9FEF-EF2DBD9A685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885A7224-0489-4FC7-9D00-C21F5A7030EB}" type="pres">
      <dgm:prSet presAssocID="{E841EA82-D444-4D38-B6EC-E649FD068C2F}" presName="spacer" presStyleCnt="0"/>
      <dgm:spPr/>
    </dgm:pt>
    <dgm:pt modelId="{33118566-7FF6-4734-A48D-37922E74D59B}" type="pres">
      <dgm:prSet presAssocID="{455C3D78-5D20-4B8A-A2C2-D38EEC14BA7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58B39328-75A3-4CB2-8C67-81A854CA706B}" type="presOf" srcId="{B5147018-C803-4B0C-96F0-D988E4765DEA}" destId="{3BC757CD-632D-4EA1-B394-BA27C63C6EE8}" srcOrd="0" destOrd="0" presId="urn:microsoft.com/office/officeart/2005/8/layout/vList2"/>
    <dgm:cxn modelId="{C9C8C064-6B6C-452E-AFB2-63418068FD10}" type="presOf" srcId="{455C3D78-5D20-4B8A-A2C2-D38EEC14BA7C}" destId="{33118566-7FF6-4734-A48D-37922E74D59B}" srcOrd="0" destOrd="0" presId="urn:microsoft.com/office/officeart/2005/8/layout/vList2"/>
    <dgm:cxn modelId="{1B498347-89CA-4F6F-9E9D-7ED6E3CE4992}" type="presOf" srcId="{6AA64173-1679-4591-9D24-E387E0B04C31}" destId="{F88BE9CE-B28F-487F-9A5F-D1973D086FF7}" srcOrd="0" destOrd="0" presId="urn:microsoft.com/office/officeart/2005/8/layout/vList2"/>
    <dgm:cxn modelId="{E2038C76-4A9D-4148-B5EE-A0160959275F}" srcId="{6AA64173-1679-4591-9D24-E387E0B04C31}" destId="{B5147018-C803-4B0C-96F0-D988E4765DEA}" srcOrd="1" destOrd="0" parTransId="{1A00A5C1-F06A-4C28-962F-41C9403E61F5}" sibTransId="{471597C9-D102-4F86-B1E2-E0F4AB5F5AD8}"/>
    <dgm:cxn modelId="{C2157383-A002-4557-89BC-1A9779F642E6}" srcId="{6AA64173-1679-4591-9D24-E387E0B04C31}" destId="{58F29731-A1FB-496F-9FEF-EF2DBD9A6854}" srcOrd="3" destOrd="0" parTransId="{4F4787EE-0667-4FEF-B146-D2196FC04EE1}" sibTransId="{E841EA82-D444-4D38-B6EC-E649FD068C2F}"/>
    <dgm:cxn modelId="{65A44A95-EC14-4C5B-95F3-E36A43D32C9D}" srcId="{6AA64173-1679-4591-9D24-E387E0B04C31}" destId="{C1280DFD-E100-4EE1-A52F-DAF8B3DA80CD}" srcOrd="0" destOrd="0" parTransId="{36680402-5A0A-4430-9A56-D9E8A7B06E75}" sibTransId="{4BB6DDA4-6807-4E32-9417-99071CA02CFC}"/>
    <dgm:cxn modelId="{9AEF1B9B-0BC2-4874-9C5F-3E9191460365}" type="presOf" srcId="{29342192-DF61-4ED9-9AE8-048720A37DE4}" destId="{A538B741-C46A-4646-A6D1-61ACF33524A4}" srcOrd="0" destOrd="0" presId="urn:microsoft.com/office/officeart/2005/8/layout/vList2"/>
    <dgm:cxn modelId="{7FACC7B4-8F8D-4CCE-993E-67EA7F8197DA}" type="presOf" srcId="{58F29731-A1FB-496F-9FEF-EF2DBD9A6854}" destId="{13ED88D4-7D2E-4667-8208-6C3E768CC828}" srcOrd="0" destOrd="0" presId="urn:microsoft.com/office/officeart/2005/8/layout/vList2"/>
    <dgm:cxn modelId="{5941DAD1-BD98-4187-B8EB-3F566E4E6F3F}" srcId="{6AA64173-1679-4591-9D24-E387E0B04C31}" destId="{455C3D78-5D20-4B8A-A2C2-D38EEC14BA7C}" srcOrd="4" destOrd="0" parTransId="{F92CE818-27DB-4C2E-ADE7-916CEAF2CC0E}" sibTransId="{D9BCE957-DD40-4F20-9D8E-9D1895C91A4B}"/>
    <dgm:cxn modelId="{34AC52F4-2CCD-47A5-8B5B-E5F48C1FDD04}" srcId="{6AA64173-1679-4591-9D24-E387E0B04C31}" destId="{29342192-DF61-4ED9-9AE8-048720A37DE4}" srcOrd="2" destOrd="0" parTransId="{24833175-E020-4E75-8BB5-A1CB2B0C0B6E}" sibTransId="{9080FAE1-475C-41B8-A476-3E5DC2D32706}"/>
    <dgm:cxn modelId="{2447FFFE-DA73-422C-A03E-BC1158E74A37}" type="presOf" srcId="{C1280DFD-E100-4EE1-A52F-DAF8B3DA80CD}" destId="{9534731B-4F98-4328-A107-571F2E0454CB}" srcOrd="0" destOrd="0" presId="urn:microsoft.com/office/officeart/2005/8/layout/vList2"/>
    <dgm:cxn modelId="{A288980E-B79A-4A7B-BD25-93BF45A06576}" type="presParOf" srcId="{F88BE9CE-B28F-487F-9A5F-D1973D086FF7}" destId="{9534731B-4F98-4328-A107-571F2E0454CB}" srcOrd="0" destOrd="0" presId="urn:microsoft.com/office/officeart/2005/8/layout/vList2"/>
    <dgm:cxn modelId="{60339456-5FE1-4783-86A6-0B8BB7A5A32B}" type="presParOf" srcId="{F88BE9CE-B28F-487F-9A5F-D1973D086FF7}" destId="{AEE465FC-2F34-4B07-8EAC-1A4B9F5494B9}" srcOrd="1" destOrd="0" presId="urn:microsoft.com/office/officeart/2005/8/layout/vList2"/>
    <dgm:cxn modelId="{09535946-1C74-4FD8-9D3A-260B33FB7518}" type="presParOf" srcId="{F88BE9CE-B28F-487F-9A5F-D1973D086FF7}" destId="{3BC757CD-632D-4EA1-B394-BA27C63C6EE8}" srcOrd="2" destOrd="0" presId="urn:microsoft.com/office/officeart/2005/8/layout/vList2"/>
    <dgm:cxn modelId="{DD42D3B4-F850-458E-80E8-04B98F94685B}" type="presParOf" srcId="{F88BE9CE-B28F-487F-9A5F-D1973D086FF7}" destId="{E418A4AF-A4C9-4E82-9A6D-631F087D5D98}" srcOrd="3" destOrd="0" presId="urn:microsoft.com/office/officeart/2005/8/layout/vList2"/>
    <dgm:cxn modelId="{2AAD8326-5FD6-451C-A9BF-0FC2F1F363E0}" type="presParOf" srcId="{F88BE9CE-B28F-487F-9A5F-D1973D086FF7}" destId="{A538B741-C46A-4646-A6D1-61ACF33524A4}" srcOrd="4" destOrd="0" presId="urn:microsoft.com/office/officeart/2005/8/layout/vList2"/>
    <dgm:cxn modelId="{0C0D45F8-2537-4E43-8269-F9F58FC9A9AD}" type="presParOf" srcId="{F88BE9CE-B28F-487F-9A5F-D1973D086FF7}" destId="{35EC3C20-CC81-44CA-B18D-3347AD2B0063}" srcOrd="5" destOrd="0" presId="urn:microsoft.com/office/officeart/2005/8/layout/vList2"/>
    <dgm:cxn modelId="{82B2002C-88E9-44A6-9C60-003FE8E10AA5}" type="presParOf" srcId="{F88BE9CE-B28F-487F-9A5F-D1973D086FF7}" destId="{13ED88D4-7D2E-4667-8208-6C3E768CC828}" srcOrd="6" destOrd="0" presId="urn:microsoft.com/office/officeart/2005/8/layout/vList2"/>
    <dgm:cxn modelId="{02A2F043-10C3-4271-8228-5AD1EE499038}" type="presParOf" srcId="{F88BE9CE-B28F-487F-9A5F-D1973D086FF7}" destId="{885A7224-0489-4FC7-9D00-C21F5A7030EB}" srcOrd="7" destOrd="0" presId="urn:microsoft.com/office/officeart/2005/8/layout/vList2"/>
    <dgm:cxn modelId="{638AFFB0-2184-45A3-9F25-27BDD71577BF}" type="presParOf" srcId="{F88BE9CE-B28F-487F-9A5F-D1973D086FF7}" destId="{33118566-7FF6-4734-A48D-37922E74D59B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342139-ABE8-4FA5-9759-8F7AE257633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7FC9600-4363-42D8-A0BB-E8C621394C69}">
      <dgm:prSet/>
      <dgm:spPr/>
      <dgm:t>
        <a:bodyPr/>
        <a:lstStyle/>
        <a:p>
          <a:r>
            <a:rPr lang="es-MX"/>
            <a:t>Seguir trabajando la materia. </a:t>
          </a:r>
          <a:endParaRPr lang="en-US"/>
        </a:p>
      </dgm:t>
    </dgm:pt>
    <dgm:pt modelId="{24D5DB23-D8D1-49EC-9F63-5DFD18A66018}" type="parTrans" cxnId="{883AA444-5073-42D6-BA18-10607E3AE1D7}">
      <dgm:prSet/>
      <dgm:spPr/>
      <dgm:t>
        <a:bodyPr/>
        <a:lstStyle/>
        <a:p>
          <a:endParaRPr lang="en-US"/>
        </a:p>
      </dgm:t>
    </dgm:pt>
    <dgm:pt modelId="{4E773952-27C3-41FF-8F43-2181E2AA6D4A}" type="sibTrans" cxnId="{883AA444-5073-42D6-BA18-10607E3AE1D7}">
      <dgm:prSet/>
      <dgm:spPr/>
      <dgm:t>
        <a:bodyPr/>
        <a:lstStyle/>
        <a:p>
          <a:endParaRPr lang="en-US"/>
        </a:p>
      </dgm:t>
    </dgm:pt>
    <dgm:pt modelId="{0BE6CDF5-0AFF-4E1D-8D53-8EB055DBF99F}">
      <dgm:prSet/>
      <dgm:spPr/>
      <dgm:t>
        <a:bodyPr/>
        <a:lstStyle/>
        <a:p>
          <a:r>
            <a:rPr lang="es-MX" dirty="0"/>
            <a:t>Crear hábitos saludables en el alumno.</a:t>
          </a:r>
          <a:endParaRPr lang="en-US" dirty="0"/>
        </a:p>
      </dgm:t>
    </dgm:pt>
    <dgm:pt modelId="{9A24F238-754A-47B2-B4E7-03BF8A245DFC}" type="parTrans" cxnId="{BF5B60F8-D05B-48DB-A1DE-FCC2EAF4C895}">
      <dgm:prSet/>
      <dgm:spPr/>
      <dgm:t>
        <a:bodyPr/>
        <a:lstStyle/>
        <a:p>
          <a:endParaRPr lang="en-US"/>
        </a:p>
      </dgm:t>
    </dgm:pt>
    <dgm:pt modelId="{2DABDEB7-ABBF-4F7F-8D8A-01FD054BF645}" type="sibTrans" cxnId="{BF5B60F8-D05B-48DB-A1DE-FCC2EAF4C895}">
      <dgm:prSet/>
      <dgm:spPr/>
      <dgm:t>
        <a:bodyPr/>
        <a:lstStyle/>
        <a:p>
          <a:endParaRPr lang="en-US"/>
        </a:p>
      </dgm:t>
    </dgm:pt>
    <dgm:pt modelId="{95E32115-FFCF-4291-AD5D-964C9B5A4653}">
      <dgm:prSet/>
      <dgm:spPr/>
      <dgm:t>
        <a:bodyPr/>
        <a:lstStyle/>
        <a:p>
          <a:r>
            <a:rPr lang="es-MX"/>
            <a:t>Un alumnos con inteligencia emocional. </a:t>
          </a:r>
          <a:endParaRPr lang="en-US"/>
        </a:p>
      </dgm:t>
    </dgm:pt>
    <dgm:pt modelId="{DC3CC01B-0488-48E8-81CE-002B25F8E6AB}" type="parTrans" cxnId="{CE5D2D3F-6AF3-4B4A-A228-DCC0F643A320}">
      <dgm:prSet/>
      <dgm:spPr/>
      <dgm:t>
        <a:bodyPr/>
        <a:lstStyle/>
        <a:p>
          <a:endParaRPr lang="en-US"/>
        </a:p>
      </dgm:t>
    </dgm:pt>
    <dgm:pt modelId="{06445DA2-D592-4A28-80BD-5361B88710F9}" type="sibTrans" cxnId="{CE5D2D3F-6AF3-4B4A-A228-DCC0F643A320}">
      <dgm:prSet/>
      <dgm:spPr/>
      <dgm:t>
        <a:bodyPr/>
        <a:lstStyle/>
        <a:p>
          <a:endParaRPr lang="en-US"/>
        </a:p>
      </dgm:t>
    </dgm:pt>
    <dgm:pt modelId="{59E30BED-ECF2-4970-8947-35569859F54A}">
      <dgm:prSet/>
      <dgm:spPr/>
      <dgm:t>
        <a:bodyPr/>
        <a:lstStyle/>
        <a:p>
          <a:r>
            <a:rPr lang="es-MX"/>
            <a:t>Capacitaciones para trabajar la materia. </a:t>
          </a:r>
          <a:endParaRPr lang="en-US"/>
        </a:p>
      </dgm:t>
    </dgm:pt>
    <dgm:pt modelId="{AEB8152F-5759-41E3-A241-A76272C8C28F}" type="parTrans" cxnId="{46461EB5-19A6-4857-80A3-01B9AAF4855C}">
      <dgm:prSet/>
      <dgm:spPr/>
      <dgm:t>
        <a:bodyPr/>
        <a:lstStyle/>
        <a:p>
          <a:endParaRPr lang="en-US"/>
        </a:p>
      </dgm:t>
    </dgm:pt>
    <dgm:pt modelId="{9E58758E-783E-47A4-BAFD-AA3ADD897211}" type="sibTrans" cxnId="{46461EB5-19A6-4857-80A3-01B9AAF4855C}">
      <dgm:prSet/>
      <dgm:spPr/>
      <dgm:t>
        <a:bodyPr/>
        <a:lstStyle/>
        <a:p>
          <a:endParaRPr lang="en-US"/>
        </a:p>
      </dgm:t>
    </dgm:pt>
    <dgm:pt modelId="{D0D675E8-89D9-4F6C-824F-02CB34041AB6}" type="pres">
      <dgm:prSet presAssocID="{4E342139-ABE8-4FA5-9759-8F7AE2576334}" presName="linear" presStyleCnt="0">
        <dgm:presLayoutVars>
          <dgm:animLvl val="lvl"/>
          <dgm:resizeHandles val="exact"/>
        </dgm:presLayoutVars>
      </dgm:prSet>
      <dgm:spPr/>
    </dgm:pt>
    <dgm:pt modelId="{34BC401B-0024-40AA-8065-B50692C6C274}" type="pres">
      <dgm:prSet presAssocID="{D7FC9600-4363-42D8-A0BB-E8C621394C6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B652B1D-BC12-4113-A2D2-5C041DC78007}" type="pres">
      <dgm:prSet presAssocID="{4E773952-27C3-41FF-8F43-2181E2AA6D4A}" presName="spacer" presStyleCnt="0"/>
      <dgm:spPr/>
    </dgm:pt>
    <dgm:pt modelId="{F7319936-6F4B-459C-94C1-E6C5025CAC1F}" type="pres">
      <dgm:prSet presAssocID="{0BE6CDF5-0AFF-4E1D-8D53-8EB055DBF99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379CBEC-407C-425F-AC89-AAEEF078886D}" type="pres">
      <dgm:prSet presAssocID="{2DABDEB7-ABBF-4F7F-8D8A-01FD054BF645}" presName="spacer" presStyleCnt="0"/>
      <dgm:spPr/>
    </dgm:pt>
    <dgm:pt modelId="{38975B8E-B50B-4429-8EE1-D2BFF8A52A5C}" type="pres">
      <dgm:prSet presAssocID="{95E32115-FFCF-4291-AD5D-964C9B5A465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75B7CC0-89E6-4031-96B7-6F451104B40B}" type="pres">
      <dgm:prSet presAssocID="{06445DA2-D592-4A28-80BD-5361B88710F9}" presName="spacer" presStyleCnt="0"/>
      <dgm:spPr/>
    </dgm:pt>
    <dgm:pt modelId="{CF5624BB-A6DD-4C87-B6C9-8F8C91386659}" type="pres">
      <dgm:prSet presAssocID="{59E30BED-ECF2-4970-8947-35569859F54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CE5D2D3F-6AF3-4B4A-A228-DCC0F643A320}" srcId="{4E342139-ABE8-4FA5-9759-8F7AE2576334}" destId="{95E32115-FFCF-4291-AD5D-964C9B5A4653}" srcOrd="2" destOrd="0" parTransId="{DC3CC01B-0488-48E8-81CE-002B25F8E6AB}" sibTransId="{06445DA2-D592-4A28-80BD-5361B88710F9}"/>
    <dgm:cxn modelId="{883AA444-5073-42D6-BA18-10607E3AE1D7}" srcId="{4E342139-ABE8-4FA5-9759-8F7AE2576334}" destId="{D7FC9600-4363-42D8-A0BB-E8C621394C69}" srcOrd="0" destOrd="0" parTransId="{24D5DB23-D8D1-49EC-9F63-5DFD18A66018}" sibTransId="{4E773952-27C3-41FF-8F43-2181E2AA6D4A}"/>
    <dgm:cxn modelId="{41CED758-BBDF-49AD-A5CF-92448C27DD6C}" type="presOf" srcId="{95E32115-FFCF-4291-AD5D-964C9B5A4653}" destId="{38975B8E-B50B-4429-8EE1-D2BFF8A52A5C}" srcOrd="0" destOrd="0" presId="urn:microsoft.com/office/officeart/2005/8/layout/vList2"/>
    <dgm:cxn modelId="{46461EB5-19A6-4857-80A3-01B9AAF4855C}" srcId="{4E342139-ABE8-4FA5-9759-8F7AE2576334}" destId="{59E30BED-ECF2-4970-8947-35569859F54A}" srcOrd="3" destOrd="0" parTransId="{AEB8152F-5759-41E3-A241-A76272C8C28F}" sibTransId="{9E58758E-783E-47A4-BAFD-AA3ADD897211}"/>
    <dgm:cxn modelId="{16884EC0-063C-43BB-BFC3-DF0AA9C164DB}" type="presOf" srcId="{D7FC9600-4363-42D8-A0BB-E8C621394C69}" destId="{34BC401B-0024-40AA-8065-B50692C6C274}" srcOrd="0" destOrd="0" presId="urn:microsoft.com/office/officeart/2005/8/layout/vList2"/>
    <dgm:cxn modelId="{C1409DD3-B939-438C-BFAB-7B10149348E9}" type="presOf" srcId="{0BE6CDF5-0AFF-4E1D-8D53-8EB055DBF99F}" destId="{F7319936-6F4B-459C-94C1-E6C5025CAC1F}" srcOrd="0" destOrd="0" presId="urn:microsoft.com/office/officeart/2005/8/layout/vList2"/>
    <dgm:cxn modelId="{CDB687F3-D620-4CA3-89D5-D846321196FC}" type="presOf" srcId="{59E30BED-ECF2-4970-8947-35569859F54A}" destId="{CF5624BB-A6DD-4C87-B6C9-8F8C91386659}" srcOrd="0" destOrd="0" presId="urn:microsoft.com/office/officeart/2005/8/layout/vList2"/>
    <dgm:cxn modelId="{1AAC7FF4-2254-441B-BDD0-6250F5151433}" type="presOf" srcId="{4E342139-ABE8-4FA5-9759-8F7AE2576334}" destId="{D0D675E8-89D9-4F6C-824F-02CB34041AB6}" srcOrd="0" destOrd="0" presId="urn:microsoft.com/office/officeart/2005/8/layout/vList2"/>
    <dgm:cxn modelId="{BF5B60F8-D05B-48DB-A1DE-FCC2EAF4C895}" srcId="{4E342139-ABE8-4FA5-9759-8F7AE2576334}" destId="{0BE6CDF5-0AFF-4E1D-8D53-8EB055DBF99F}" srcOrd="1" destOrd="0" parTransId="{9A24F238-754A-47B2-B4E7-03BF8A245DFC}" sibTransId="{2DABDEB7-ABBF-4F7F-8D8A-01FD054BF645}"/>
    <dgm:cxn modelId="{EB1F099D-1D1B-425B-906F-5D53669866EC}" type="presParOf" srcId="{D0D675E8-89D9-4F6C-824F-02CB34041AB6}" destId="{34BC401B-0024-40AA-8065-B50692C6C274}" srcOrd="0" destOrd="0" presId="urn:microsoft.com/office/officeart/2005/8/layout/vList2"/>
    <dgm:cxn modelId="{EEF0CA31-A31D-46DD-ACB5-9F13556508CD}" type="presParOf" srcId="{D0D675E8-89D9-4F6C-824F-02CB34041AB6}" destId="{2B652B1D-BC12-4113-A2D2-5C041DC78007}" srcOrd="1" destOrd="0" presId="urn:microsoft.com/office/officeart/2005/8/layout/vList2"/>
    <dgm:cxn modelId="{F29AF8C5-73DB-44BC-AE8D-8F04A3B5F714}" type="presParOf" srcId="{D0D675E8-89D9-4F6C-824F-02CB34041AB6}" destId="{F7319936-6F4B-459C-94C1-E6C5025CAC1F}" srcOrd="2" destOrd="0" presId="urn:microsoft.com/office/officeart/2005/8/layout/vList2"/>
    <dgm:cxn modelId="{8AB10907-EE4B-46BF-8899-487EB56045DC}" type="presParOf" srcId="{D0D675E8-89D9-4F6C-824F-02CB34041AB6}" destId="{E379CBEC-407C-425F-AC89-AAEEF078886D}" srcOrd="3" destOrd="0" presId="urn:microsoft.com/office/officeart/2005/8/layout/vList2"/>
    <dgm:cxn modelId="{B7CA371B-7B86-4F90-B0BF-809C01301BC2}" type="presParOf" srcId="{D0D675E8-89D9-4F6C-824F-02CB34041AB6}" destId="{38975B8E-B50B-4429-8EE1-D2BFF8A52A5C}" srcOrd="4" destOrd="0" presId="urn:microsoft.com/office/officeart/2005/8/layout/vList2"/>
    <dgm:cxn modelId="{35DC443A-765A-4554-9F73-15F8EBBA5E3C}" type="presParOf" srcId="{D0D675E8-89D9-4F6C-824F-02CB34041AB6}" destId="{B75B7CC0-89E6-4031-96B7-6F451104B40B}" srcOrd="5" destOrd="0" presId="urn:microsoft.com/office/officeart/2005/8/layout/vList2"/>
    <dgm:cxn modelId="{7718C042-0B85-46C3-8859-F3AAF3983AC8}" type="presParOf" srcId="{D0D675E8-89D9-4F6C-824F-02CB34041AB6}" destId="{CF5624BB-A6DD-4C87-B6C9-8F8C9138665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34731B-4F98-4328-A107-571F2E0454CB}">
      <dsp:nvSpPr>
        <dsp:cNvPr id="0" name=""/>
        <dsp:cNvSpPr/>
      </dsp:nvSpPr>
      <dsp:spPr>
        <a:xfrm>
          <a:off x="0" y="598117"/>
          <a:ext cx="6190459" cy="67532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Cronograma de actividades</a:t>
          </a:r>
          <a:endParaRPr lang="en-US" sz="1700" kern="1200"/>
        </a:p>
      </dsp:txBody>
      <dsp:txXfrm>
        <a:off x="32967" y="631084"/>
        <a:ext cx="6124525" cy="609393"/>
      </dsp:txXfrm>
    </dsp:sp>
    <dsp:sp modelId="{3BC757CD-632D-4EA1-B394-BA27C63C6EE8}">
      <dsp:nvSpPr>
        <dsp:cNvPr id="0" name=""/>
        <dsp:cNvSpPr/>
      </dsp:nvSpPr>
      <dsp:spPr>
        <a:xfrm>
          <a:off x="0" y="1322405"/>
          <a:ext cx="6190459" cy="675327"/>
        </a:xfrm>
        <a:prstGeom prst="roundRect">
          <a:avLst/>
        </a:prstGeom>
        <a:solidFill>
          <a:schemeClr val="accent2">
            <a:hueOff val="-2188608"/>
            <a:satOff val="-1975"/>
            <a:lumOff val="-44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Video: </a:t>
          </a:r>
          <a:r>
            <a:rPr lang="es-MX" sz="1700" kern="1200">
              <a:hlinkClick xmlns:r="http://schemas.openxmlformats.org/officeDocument/2006/relationships" r:id="rId1"/>
            </a:rPr>
            <a:t>https://www.youtube.com/watch?v=dAVI01JRKik&amp;t=5s</a:t>
          </a:r>
          <a:endParaRPr lang="en-US" sz="1700" kern="1200"/>
        </a:p>
      </dsp:txBody>
      <dsp:txXfrm>
        <a:off x="32967" y="1355372"/>
        <a:ext cx="6124525" cy="609393"/>
      </dsp:txXfrm>
    </dsp:sp>
    <dsp:sp modelId="{A538B741-C46A-4646-A6D1-61ACF33524A4}">
      <dsp:nvSpPr>
        <dsp:cNvPr id="0" name=""/>
        <dsp:cNvSpPr/>
      </dsp:nvSpPr>
      <dsp:spPr>
        <a:xfrm>
          <a:off x="0" y="2046692"/>
          <a:ext cx="6190459" cy="675327"/>
        </a:xfrm>
        <a:prstGeom prst="roundRect">
          <a:avLst/>
        </a:prstGeom>
        <a:solidFill>
          <a:schemeClr val="accent2">
            <a:hueOff val="-4377215"/>
            <a:satOff val="-3950"/>
            <a:lumOff val="-88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Campamento </a:t>
          </a:r>
          <a:endParaRPr lang="en-US" sz="1700" kern="1200"/>
        </a:p>
      </dsp:txBody>
      <dsp:txXfrm>
        <a:off x="32967" y="2079659"/>
        <a:ext cx="6124525" cy="609393"/>
      </dsp:txXfrm>
    </dsp:sp>
    <dsp:sp modelId="{13ED88D4-7D2E-4667-8208-6C3E768CC828}">
      <dsp:nvSpPr>
        <dsp:cNvPr id="0" name=""/>
        <dsp:cNvSpPr/>
      </dsp:nvSpPr>
      <dsp:spPr>
        <a:xfrm>
          <a:off x="0" y="2770980"/>
          <a:ext cx="6190459" cy="675327"/>
        </a:xfrm>
        <a:prstGeom prst="roundRect">
          <a:avLst/>
        </a:prstGeom>
        <a:solidFill>
          <a:schemeClr val="accent2">
            <a:hueOff val="-6565823"/>
            <a:satOff val="-5925"/>
            <a:lumOff val="-1321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Locas palabras</a:t>
          </a:r>
          <a:endParaRPr lang="en-US" sz="1700" kern="1200"/>
        </a:p>
      </dsp:txBody>
      <dsp:txXfrm>
        <a:off x="32967" y="2803947"/>
        <a:ext cx="6124525" cy="609393"/>
      </dsp:txXfrm>
    </dsp:sp>
    <dsp:sp modelId="{33118566-7FF6-4734-A48D-37922E74D59B}">
      <dsp:nvSpPr>
        <dsp:cNvPr id="0" name=""/>
        <dsp:cNvSpPr/>
      </dsp:nvSpPr>
      <dsp:spPr>
        <a:xfrm>
          <a:off x="0" y="3495267"/>
          <a:ext cx="6190459" cy="675327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Armando Ando</a:t>
          </a:r>
          <a:endParaRPr lang="en-US" sz="1700" kern="1200"/>
        </a:p>
      </dsp:txBody>
      <dsp:txXfrm>
        <a:off x="32967" y="3528234"/>
        <a:ext cx="6124525" cy="6093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BC401B-0024-40AA-8065-B50692C6C274}">
      <dsp:nvSpPr>
        <dsp:cNvPr id="0" name=""/>
        <dsp:cNvSpPr/>
      </dsp:nvSpPr>
      <dsp:spPr>
        <a:xfrm>
          <a:off x="0" y="38787"/>
          <a:ext cx="6190459" cy="111230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Seguir trabajando la materia. </a:t>
          </a:r>
          <a:endParaRPr lang="en-US" sz="2800" kern="1200"/>
        </a:p>
      </dsp:txBody>
      <dsp:txXfrm>
        <a:off x="54298" y="93085"/>
        <a:ext cx="6081863" cy="1003708"/>
      </dsp:txXfrm>
    </dsp:sp>
    <dsp:sp modelId="{F7319936-6F4B-459C-94C1-E6C5025CAC1F}">
      <dsp:nvSpPr>
        <dsp:cNvPr id="0" name=""/>
        <dsp:cNvSpPr/>
      </dsp:nvSpPr>
      <dsp:spPr>
        <a:xfrm>
          <a:off x="0" y="1231732"/>
          <a:ext cx="6190459" cy="1112304"/>
        </a:xfrm>
        <a:prstGeom prst="roundRect">
          <a:avLst/>
        </a:prstGeom>
        <a:solidFill>
          <a:schemeClr val="accent2">
            <a:hueOff val="-2918144"/>
            <a:satOff val="-2633"/>
            <a:lumOff val="-587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/>
            <a:t>Crear hábitos saludables en el alumno.</a:t>
          </a:r>
          <a:endParaRPr lang="en-US" sz="2800" kern="1200" dirty="0"/>
        </a:p>
      </dsp:txBody>
      <dsp:txXfrm>
        <a:off x="54298" y="1286030"/>
        <a:ext cx="6081863" cy="1003708"/>
      </dsp:txXfrm>
    </dsp:sp>
    <dsp:sp modelId="{38975B8E-B50B-4429-8EE1-D2BFF8A52A5C}">
      <dsp:nvSpPr>
        <dsp:cNvPr id="0" name=""/>
        <dsp:cNvSpPr/>
      </dsp:nvSpPr>
      <dsp:spPr>
        <a:xfrm>
          <a:off x="0" y="2424676"/>
          <a:ext cx="6190459" cy="1112304"/>
        </a:xfrm>
        <a:prstGeom prst="roundRect">
          <a:avLst/>
        </a:prstGeom>
        <a:solidFill>
          <a:schemeClr val="accent2">
            <a:hueOff val="-5836287"/>
            <a:satOff val="-5267"/>
            <a:lumOff val="-1175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Un alumnos con inteligencia emocional. </a:t>
          </a:r>
          <a:endParaRPr lang="en-US" sz="2800" kern="1200"/>
        </a:p>
      </dsp:txBody>
      <dsp:txXfrm>
        <a:off x="54298" y="2478974"/>
        <a:ext cx="6081863" cy="1003708"/>
      </dsp:txXfrm>
    </dsp:sp>
    <dsp:sp modelId="{CF5624BB-A6DD-4C87-B6C9-8F8C91386659}">
      <dsp:nvSpPr>
        <dsp:cNvPr id="0" name=""/>
        <dsp:cNvSpPr/>
      </dsp:nvSpPr>
      <dsp:spPr>
        <a:xfrm>
          <a:off x="0" y="3617620"/>
          <a:ext cx="6190459" cy="1112304"/>
        </a:xfrm>
        <a:prstGeom prst="roundRect">
          <a:avLst/>
        </a:prstGeom>
        <a:solidFill>
          <a:schemeClr val="accent2">
            <a:hueOff val="-8754431"/>
            <a:satOff val="-7900"/>
            <a:lumOff val="-1762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/>
            <a:t>Capacitaciones para trabajar la materia. </a:t>
          </a:r>
          <a:endParaRPr lang="en-US" sz="2800" kern="1200"/>
        </a:p>
      </dsp:txBody>
      <dsp:txXfrm>
        <a:off x="54298" y="3671918"/>
        <a:ext cx="6081863" cy="10037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883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23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110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8727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3401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125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41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37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683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52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424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45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34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312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8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8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6/24/2021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3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0298CD5-6C1E-4009-B41F-6DF62E31D3BE}" type="datetimeFigureOut">
              <a:rPr lang="en-US" smtClean="0"/>
              <a:pPr/>
              <a:t>6/24/2021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89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A62F4-F185-4E35-B6E1-1FD5088CE4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Evidencias del trabajo socioemocional en aprende en casa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7BD639B-D67E-427E-8D4B-490CEFE900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MX" dirty="0"/>
              <a:t>PRIMER GRADO </a:t>
            </a:r>
          </a:p>
        </p:txBody>
      </p:sp>
    </p:spTree>
    <p:extLst>
      <p:ext uri="{BB962C8B-B14F-4D97-AF65-F5344CB8AC3E}">
        <p14:creationId xmlns:p14="http://schemas.microsoft.com/office/powerpoint/2010/main" val="4117894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8F1B8004-FA7D-4750-BACF-6A1BAC50A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MX" sz="3100">
                <a:solidFill>
                  <a:srgbClr val="FFFFFF"/>
                </a:solidFill>
              </a:rPr>
              <a:t>¿Qué proponemos para el próximo ciclo escolar?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42A251C-971B-4167-B7D8-BFD9AEF600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1818845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4087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C6ACA56-9AD4-4EE6-8F38-8C18968A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3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655210-4EEB-44D9-B394-6FB4139BF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hatsApp Video 2021-06-24 at 9.37.38 PM">
            <a:hlinkClick r:id="" action="ppaction://media"/>
            <a:extLst>
              <a:ext uri="{FF2B5EF4-FFF2-40B4-BE49-F238E27FC236}">
                <a16:creationId xmlns:a16="http://schemas.microsoft.com/office/drawing/2014/main" id="{602B8DF6-9288-45EB-A0F6-1F723F98107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9138" y="643467"/>
            <a:ext cx="313372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7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5744A4EC-B9F7-40AE-A67D-34D44F158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8661" y="941424"/>
            <a:ext cx="3043896" cy="3248611"/>
          </a:xfrm>
        </p:spPr>
        <p:txBody>
          <a:bodyPr>
            <a:normAutofit/>
          </a:bodyPr>
          <a:lstStyle/>
          <a:p>
            <a:r>
              <a:rPr lang="es-MX">
                <a:solidFill>
                  <a:srgbClr val="FFFFFF"/>
                </a:solidFill>
              </a:rPr>
              <a:t>¿CÓMO SE TRABAJO? </a:t>
            </a:r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F571B1EE-949E-4232-9A1E-86A895E583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7946483"/>
              </p:ext>
            </p:extLst>
          </p:nvPr>
        </p:nvGraphicFramePr>
        <p:xfrm>
          <a:off x="940645" y="941424"/>
          <a:ext cx="619045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5785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 descr="Texto, Carta&#10;&#10;Descripción generada automáticamente">
            <a:extLst>
              <a:ext uri="{FF2B5EF4-FFF2-40B4-BE49-F238E27FC236}">
                <a16:creationId xmlns:a16="http://schemas.microsoft.com/office/drawing/2014/main" id="{D4FD1878-3E91-473C-8757-13C6DD051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" y="1719047"/>
            <a:ext cx="2560320" cy="341376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Imagen 26" descr="Imagen borrosa de una niña&#10;&#10;Descripción generada automáticamente con confianza baja">
            <a:extLst>
              <a:ext uri="{FF2B5EF4-FFF2-40B4-BE49-F238E27FC236}">
                <a16:creationId xmlns:a16="http://schemas.microsoft.com/office/drawing/2014/main" id="{8299AA1B-343F-495F-8191-180E46349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8566"/>
          <a:stretch/>
        </p:blipFill>
        <p:spPr>
          <a:xfrm>
            <a:off x="3354631" y="2035918"/>
            <a:ext cx="2560320" cy="2780017"/>
          </a:xfrm>
          <a:prstGeom prst="rect">
            <a:avLst/>
          </a:pr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Imagen 32" descr="Un par de 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A79881E6-7D04-44CD-976A-5B308B65B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726" y="1719047"/>
            <a:ext cx="2560320" cy="341376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magen 28" descr="Un niño acostado en una cama&#10;&#10;Descripción generada automáticamente">
            <a:extLst>
              <a:ext uri="{FF2B5EF4-FFF2-40B4-BE49-F238E27FC236}">
                <a16:creationId xmlns:a16="http://schemas.microsoft.com/office/drawing/2014/main" id="{977DCA48-4970-4EF4-BE8C-C1A0495FE2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" b="18566"/>
          <a:stretch/>
        </p:blipFill>
        <p:spPr>
          <a:xfrm>
            <a:off x="9120662" y="2035918"/>
            <a:ext cx="2560320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79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3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39639820-1B5C-4D33-8CD0-721119A32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51" r="-3" b="4397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Imagen 8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EA9BA4B4-26BC-4CBF-92F9-1EF87FDA4F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33" r="6443" b="-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5" name="Imagen 4" descr="Interfaz de usuario gráfica, Aplicación, Sitio web&#10;&#10;Descripción generada automáticamente">
            <a:extLst>
              <a:ext uri="{FF2B5EF4-FFF2-40B4-BE49-F238E27FC236}">
                <a16:creationId xmlns:a16="http://schemas.microsoft.com/office/drawing/2014/main" id="{B4A63A63-F36D-4F75-95FA-A9FAA4710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81" b="981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Imagen 2" descr="Imagen que contiene persona, tabla, niño, comida&#10;&#10;Descripción generada automáticamente">
            <a:extLst>
              <a:ext uri="{FF2B5EF4-FFF2-40B4-BE49-F238E27FC236}">
                <a16:creationId xmlns:a16="http://schemas.microsoft.com/office/drawing/2014/main" id="{A378D3C8-5F00-4182-8DC6-C6E293A430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8150" r="2" b="6539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8500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5B97239-2685-48C8-8104-1D4E4E383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E7EF90CF-8209-4491-92F1-88859C6AFA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45" r="-2" b="33799"/>
          <a:stretch/>
        </p:blipFill>
        <p:spPr>
          <a:xfrm>
            <a:off x="321734" y="321733"/>
            <a:ext cx="5674894" cy="3030842"/>
          </a:xfrm>
          <a:prstGeom prst="rect">
            <a:avLst/>
          </a:prstGeom>
        </p:spPr>
      </p:pic>
      <p:pic>
        <p:nvPicPr>
          <p:cNvPr id="7" name="Imagen 6" descr="Un grupo de niños sentados en una mesa&#10;&#10;Descripción generada automáticamente con confianza baja">
            <a:extLst>
              <a:ext uri="{FF2B5EF4-FFF2-40B4-BE49-F238E27FC236}">
                <a16:creationId xmlns:a16="http://schemas.microsoft.com/office/drawing/2014/main" id="{6FFC78BC-3005-4ADC-8867-5DA8C3D70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2200"/>
          <a:stretch/>
        </p:blipFill>
        <p:spPr>
          <a:xfrm>
            <a:off x="321735" y="3524289"/>
            <a:ext cx="2676579" cy="2776517"/>
          </a:xfrm>
          <a:prstGeom prst="rect">
            <a:avLst/>
          </a:prstGeom>
        </p:spPr>
      </p:pic>
      <p:pic>
        <p:nvPicPr>
          <p:cNvPr id="3" name="Imagen 2" descr="Imagen que contiene persona, interior, sostener, niña&#10;&#10;Descripción generada automáticamente">
            <a:extLst>
              <a:ext uri="{FF2B5EF4-FFF2-40B4-BE49-F238E27FC236}">
                <a16:creationId xmlns:a16="http://schemas.microsoft.com/office/drawing/2014/main" id="{42DD7EED-F1E5-4F5A-915B-D78DFDFB04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351" r="1" b="1"/>
          <a:stretch/>
        </p:blipFill>
        <p:spPr>
          <a:xfrm>
            <a:off x="3159553" y="3514855"/>
            <a:ext cx="2837076" cy="2785951"/>
          </a:xfrm>
          <a:prstGeom prst="rect">
            <a:avLst/>
          </a:prstGeom>
        </p:spPr>
      </p:pic>
      <p:pic>
        <p:nvPicPr>
          <p:cNvPr id="9" name="Imagen 8" descr="Imagen que contiene persona, tabla, niño, comida&#10;&#10;Descripción generada automáticamente">
            <a:extLst>
              <a:ext uri="{FF2B5EF4-FFF2-40B4-BE49-F238E27FC236}">
                <a16:creationId xmlns:a16="http://schemas.microsoft.com/office/drawing/2014/main" id="{1CE01C2E-B319-46F4-8226-2282EC265D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80" r="-2" b="-2"/>
          <a:stretch/>
        </p:blipFill>
        <p:spPr>
          <a:xfrm>
            <a:off x="6195373" y="321733"/>
            <a:ext cx="5674892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14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hatsApp Video 2021-06-24 at 11.33.55 AM">
            <a:hlinkClick r:id="" action="ppaction://media"/>
            <a:extLst>
              <a:ext uri="{FF2B5EF4-FFF2-40B4-BE49-F238E27FC236}">
                <a16:creationId xmlns:a16="http://schemas.microsoft.com/office/drawing/2014/main" id="{B5EC703D-1618-4724-A365-214E0B202C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3087" y="786117"/>
            <a:ext cx="2725825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649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D59E335-A3A7-42FE-81FE-E92F93BCC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90" y="685800"/>
            <a:ext cx="4818656" cy="4603749"/>
          </a:xfrm>
        </p:spPr>
        <p:txBody>
          <a:bodyPr>
            <a:normAutofit/>
          </a:bodyPr>
          <a:lstStyle/>
          <a:p>
            <a:pPr algn="r"/>
            <a:r>
              <a:rPr lang="es-MX" sz="5200"/>
              <a:t>¿qué resultados obtuvimos?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B88498-1B44-47D7-9EDB-1CC3C11AC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651" y="685800"/>
            <a:ext cx="4878959" cy="460375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chemeClr val="tx1"/>
                </a:solidFill>
              </a:rPr>
              <a:t>Avance en aprendizajes esperados en los alumnos constantes. </a:t>
            </a:r>
          </a:p>
          <a:p>
            <a:r>
              <a:rPr lang="es-MX" dirty="0">
                <a:solidFill>
                  <a:schemeClr val="tx1"/>
                </a:solidFill>
              </a:rPr>
              <a:t>Empatía por las partes involucradas.  (docente-alumno-padre de familia)</a:t>
            </a:r>
          </a:p>
          <a:p>
            <a:r>
              <a:rPr lang="es-MX" dirty="0">
                <a:solidFill>
                  <a:schemeClr val="tx1"/>
                </a:solidFill>
              </a:rPr>
              <a:t>Reflexión y valorización del trabajo en el aula.</a:t>
            </a:r>
          </a:p>
        </p:txBody>
      </p:sp>
    </p:spTree>
    <p:extLst>
      <p:ext uri="{BB962C8B-B14F-4D97-AF65-F5344CB8AC3E}">
        <p14:creationId xmlns:p14="http://schemas.microsoft.com/office/powerpoint/2010/main" val="543245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103B461-323C-4912-BFFD-C37582662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BC21318-F4F4-4524-95D1-6B7FE0A78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9FFA8E5-974F-409E-89C6-E185BD9093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384E2B1-7008-45EE-9F2E-FEF3A08978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4563410-7FE9-4955-89C6-0FB9326CD3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AD14C0E-D5DF-4BDC-BD92-642CFF180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212F8F-D812-4A16-BE82-F3500DE32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nip Diagonal Corner Rectangle 24">
            <a:extLst>
              <a:ext uri="{FF2B5EF4-FFF2-40B4-BE49-F238E27FC236}">
                <a16:creationId xmlns:a16="http://schemas.microsoft.com/office/drawing/2014/main" id="{D2CF1D1B-04ED-443D-A9FE-68BF8859B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229" y="620722"/>
            <a:ext cx="10935543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hatsApp Video 2021-06-24 at 5.35.02 PM" descr="Mujer con cabello corto&#10;&#10;Descripción generada automáticamente">
            <a:hlinkClick r:id="" action="ppaction://media"/>
            <a:extLst>
              <a:ext uri="{FF2B5EF4-FFF2-40B4-BE49-F238E27FC236}">
                <a16:creationId xmlns:a16="http://schemas.microsoft.com/office/drawing/2014/main" id="{41D5F303-E3D1-4077-A1E6-C3C360157C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3087" y="786117"/>
            <a:ext cx="2725825" cy="4956048"/>
          </a:xfrm>
          <a:custGeom>
            <a:avLst/>
            <a:gdLst/>
            <a:ahLst/>
            <a:cxnLst/>
            <a:rect l="l" t="t" r="r" b="b"/>
            <a:pathLst>
              <a:path w="10607040" h="4956048">
                <a:moveTo>
                  <a:pt x="497480" y="0"/>
                </a:moveTo>
                <a:lnTo>
                  <a:pt x="10607040" y="0"/>
                </a:lnTo>
                <a:lnTo>
                  <a:pt x="10607040" y="4485407"/>
                </a:lnTo>
                <a:lnTo>
                  <a:pt x="10131692" y="4956048"/>
                </a:lnTo>
                <a:lnTo>
                  <a:pt x="0" y="4956048"/>
                </a:lnTo>
                <a:lnTo>
                  <a:pt x="0" y="49255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1575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1BBDC9-2DC6-4959-AC3D-49A5DCB05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74BB55-8517-4CFE-9389-81D0E6F81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F7C935-E41E-4E8D-91DF-D3BAB9521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45" y="4435646"/>
            <a:ext cx="1419541" cy="1660354"/>
            <a:chOff x="10292292" y="2963333"/>
            <a:chExt cx="1896535" cy="22182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FB64230-1B44-4C76-9885-0BBE5C736C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3F7F181-4FFE-4F8E-A3D0-1A8ECDEFFB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190344"/>
              <a:ext cx="1896535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066495D-EC57-44E4-8DED-0DC2E07AA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0DA2F2-D672-4417-8072-9ED4FA5CC5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E8BACB-AEC7-46A5-A3AD-4D1BBE8715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8452CCF-4A27-488A-AAF4-424933CFC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4212" y="0"/>
            <a:ext cx="4657345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F2FB15-BF90-430D-91DD-7AAEFAECD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4919" y="685800"/>
            <a:ext cx="3705269" cy="5308599"/>
          </a:xfrm>
        </p:spPr>
        <p:txBody>
          <a:bodyPr>
            <a:normAutofit/>
          </a:bodyPr>
          <a:lstStyle/>
          <a:p>
            <a:r>
              <a:rPr lang="es-MX" sz="3200">
                <a:solidFill>
                  <a:srgbClr val="FFFFFF"/>
                </a:solidFill>
              </a:rPr>
              <a:t>¿Qué podemos mejorar?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FF6538-F993-4737-B6C1-05F9F8167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553" y="685800"/>
            <a:ext cx="4754563" cy="5410200"/>
          </a:xfrm>
        </p:spPr>
        <p:txBody>
          <a:bodyPr>
            <a:normAutofit/>
          </a:bodyPr>
          <a:lstStyle/>
          <a:p>
            <a:r>
              <a:rPr lang="es-MX" sz="1800" dirty="0">
                <a:solidFill>
                  <a:srgbClr val="FFFFFF"/>
                </a:solidFill>
              </a:rPr>
              <a:t>Trabajar de manera permanente y total con todos los alumnos las emociones y de acuerdo a las necesidades que se vayan generando. </a:t>
            </a:r>
          </a:p>
        </p:txBody>
      </p:sp>
    </p:spTree>
    <p:extLst>
      <p:ext uri="{BB962C8B-B14F-4D97-AF65-F5344CB8AC3E}">
        <p14:creationId xmlns:p14="http://schemas.microsoft.com/office/powerpoint/2010/main" val="1137080663"/>
      </p:ext>
    </p:extLst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144</TotalTime>
  <Words>137</Words>
  <Application>Microsoft Office PowerPoint</Application>
  <PresentationFormat>Panorámica</PresentationFormat>
  <Paragraphs>19</Paragraphs>
  <Slides>11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Century Gothic</vt:lpstr>
      <vt:lpstr>Wingdings 3</vt:lpstr>
      <vt:lpstr>Sector</vt:lpstr>
      <vt:lpstr>Evidencias del trabajo socioemocional en aprende en casa</vt:lpstr>
      <vt:lpstr>¿CÓMO SE TRABAJO? </vt:lpstr>
      <vt:lpstr>Presentación de PowerPoint</vt:lpstr>
      <vt:lpstr>Presentación de PowerPoint</vt:lpstr>
      <vt:lpstr>Presentación de PowerPoint</vt:lpstr>
      <vt:lpstr>Presentación de PowerPoint</vt:lpstr>
      <vt:lpstr>¿qué resultados obtuvimos? </vt:lpstr>
      <vt:lpstr>Presentación de PowerPoint</vt:lpstr>
      <vt:lpstr>¿Qué podemos mejorar? </vt:lpstr>
      <vt:lpstr>¿Qué proponemos para el próximo ciclo escolar?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Evidencias del trabajo socioemocional en aprende en casa</dc:title>
  <dc:creator>fanii</dc:creator>
  <cp:lastModifiedBy>fanii</cp:lastModifiedBy>
  <cp:revision>7</cp:revision>
  <dcterms:created xsi:type="dcterms:W3CDTF">2021-06-24T14:10:20Z</dcterms:created>
  <dcterms:modified xsi:type="dcterms:W3CDTF">2021-06-25T02:43:27Z</dcterms:modified>
</cp:coreProperties>
</file>