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8" r:id="rId2"/>
    <p:sldId id="256" r:id="rId3"/>
    <p:sldId id="257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800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425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173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3396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346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0259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4927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087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629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980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391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900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91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710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740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596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19DFD-34AA-45F3-A1DC-DB91C25181E4}" type="datetimeFigureOut">
              <a:rPr lang="es-MX" smtClean="0"/>
              <a:t>14/06/2021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293E39A-0A06-478D-86B6-EAB3547E3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147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9768" y="31338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MX" dirty="0" smtClean="0">
                <a:latin typeface="Baskerville Old Face" panose="02020602080505020303" pitchFamily="18" charset="0"/>
              </a:rPr>
              <a:t>EVIDENCIAS CTE SESION 07</a:t>
            </a:r>
            <a:endParaRPr lang="es-MX" dirty="0">
              <a:latin typeface="Baskerville Old Face" panose="02020602080505020303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53037" y="2189408"/>
            <a:ext cx="10328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Baskerville Old Face" panose="02020602080505020303" pitchFamily="18" charset="0"/>
              </a:rPr>
              <a:t>JARDIN DE NIÑOS</a:t>
            </a:r>
          </a:p>
          <a:p>
            <a:pPr algn="ctr"/>
            <a:r>
              <a:rPr lang="es-MX" dirty="0" smtClean="0">
                <a:latin typeface="Baskerville Old Face" panose="02020602080505020303" pitchFamily="18" charset="0"/>
              </a:rPr>
              <a:t>“JOSE MA. MORELOS Y PAVÓN”</a:t>
            </a:r>
          </a:p>
          <a:p>
            <a:pPr algn="ctr"/>
            <a:r>
              <a:rPr lang="es-MX" dirty="0" smtClean="0">
                <a:latin typeface="Baskerville Old Face" panose="02020602080505020303" pitchFamily="18" charset="0"/>
              </a:rPr>
              <a:t>10DJN0375aA</a:t>
            </a:r>
            <a:endParaRPr lang="es-MX" dirty="0" smtClean="0">
              <a:latin typeface="Baskerville Old Face" panose="02020602080505020303" pitchFamily="18" charset="0"/>
            </a:endParaRPr>
          </a:p>
          <a:p>
            <a:pPr algn="ctr"/>
            <a:r>
              <a:rPr lang="es-MX" dirty="0" smtClean="0">
                <a:latin typeface="Baskerville Old Face" panose="02020602080505020303" pitchFamily="18" charset="0"/>
              </a:rPr>
              <a:t>LA FE, CUENCAMÉ; DGO.</a:t>
            </a:r>
            <a:endParaRPr lang="es-MX" dirty="0">
              <a:latin typeface="Baskerville Old Face" panose="02020602080505020303" pitchFamily="18" charset="0"/>
            </a:endParaRPr>
          </a:p>
        </p:txBody>
      </p:sp>
      <p:pic>
        <p:nvPicPr>
          <p:cNvPr id="5" name="Google Shape;187;p33"/>
          <p:cNvPicPr preferRelativeResize="0"/>
          <p:nvPr/>
        </p:nvPicPr>
        <p:blipFill rotWithShape="1">
          <a:blip r:embed="rId4">
            <a:alphaModFix/>
          </a:blip>
          <a:srcRect l="9904" r="9896"/>
          <a:stretch/>
        </p:blipFill>
        <p:spPr>
          <a:xfrm>
            <a:off x="663568" y="4536342"/>
            <a:ext cx="2912400" cy="20427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443;p40"/>
          <p:cNvGrpSpPr/>
          <p:nvPr/>
        </p:nvGrpSpPr>
        <p:grpSpPr>
          <a:xfrm>
            <a:off x="915387" y="608493"/>
            <a:ext cx="2408761" cy="2606609"/>
            <a:chOff x="1620827" y="963391"/>
            <a:chExt cx="2408761" cy="2606609"/>
          </a:xfrm>
        </p:grpSpPr>
        <p:grpSp>
          <p:nvGrpSpPr>
            <p:cNvPr id="7" name="Google Shape;444;p40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10" name="Google Shape;445;p40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46;p40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47;p40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48;p40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49;p40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50;p40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51;p40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52;p40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53;p40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54;p40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55;p40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56;p40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57;p40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58;p40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59;p40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60;p40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61;p40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62;p40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63;p40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64;p40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65;p40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66;p40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67;p40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68;p40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69;p40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70;p40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rgbClr val="0303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71;p40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72;p40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73;p40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74;p40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75;p40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76;p40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77;p40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78;p40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79;p40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80;p40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81;p40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82;p40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3;p40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84;p40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85;p40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86;p40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87;p40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88;p40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89;p40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90;p40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91;p40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92;p40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93;p40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94;p40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95;p40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96;p40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97;p40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98;p40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99;p40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00;p40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01;p40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02;p40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03;p40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04;p40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05;p40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06;p40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07;p40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08;p40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09;p40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10;p40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11;p40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12;p40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13;p40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rgbClr val="D77E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14;p40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15;p40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16;p40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17;p40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18;p40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19;p40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20;p40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21;p40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22;p40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23;p40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24;p40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25;p40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26;p40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27;p40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28;p40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29;p40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30;p40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31;p40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32;p40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33;p40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34;p40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35;p40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36;p40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37;p40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538;p40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39;p40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" name="Google Shape;1478;p62"/>
          <p:cNvPicPr preferRelativeResize="0"/>
          <p:nvPr/>
        </p:nvPicPr>
        <p:blipFill rotWithShape="1">
          <a:blip r:embed="rId5">
            <a:alphaModFix/>
          </a:blip>
          <a:srcRect l="4194" t="11228" r="4213" b="8854"/>
          <a:stretch/>
        </p:blipFill>
        <p:spPr>
          <a:xfrm>
            <a:off x="9992284" y="5163417"/>
            <a:ext cx="1448304" cy="126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audio de regi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4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91" y="1712889"/>
            <a:ext cx="3351726" cy="44689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0" y="1712891"/>
            <a:ext cx="3351727" cy="44689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78" y="1712889"/>
            <a:ext cx="3295919" cy="449801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588654" y="386366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ACTIVIDADES FISICAS Y RECREATIVAS EN FAMILIA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339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962" y="77620"/>
            <a:ext cx="3910176" cy="500918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77620"/>
            <a:ext cx="3670479" cy="5009188"/>
          </a:xfrm>
          <a:prstGeom prst="rect">
            <a:avLst/>
          </a:prstGeom>
        </p:spPr>
      </p:pic>
      <p:pic>
        <p:nvPicPr>
          <p:cNvPr id="6" name="Google Shape;1320;p54"/>
          <p:cNvPicPr preferRelativeResize="0"/>
          <p:nvPr/>
        </p:nvPicPr>
        <p:blipFill rotWithShape="1">
          <a:blip r:embed="rId4">
            <a:alphaModFix/>
          </a:blip>
          <a:srcRect l="33326" r="37168"/>
          <a:stretch/>
        </p:blipFill>
        <p:spPr>
          <a:xfrm>
            <a:off x="10449550" y="3794243"/>
            <a:ext cx="1742450" cy="332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68" y="77620"/>
            <a:ext cx="3786656" cy="50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26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39" y="646816"/>
            <a:ext cx="3529080" cy="47054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19" y="749848"/>
            <a:ext cx="3451806" cy="460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840643" y="290736"/>
            <a:ext cx="445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/>
              <a:t>SEMAFORO DE EMOCIONES</a:t>
            </a:r>
            <a:endParaRPr lang="es-MX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4508" y="706420"/>
            <a:ext cx="4599432" cy="3449574"/>
          </a:xfrm>
          <a:prstGeom prst="rect">
            <a:avLst/>
          </a:prstGeom>
        </p:spPr>
      </p:pic>
      <p:pic>
        <p:nvPicPr>
          <p:cNvPr id="2" name="audio de regi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5608" y="4888941"/>
            <a:ext cx="609600" cy="609600"/>
          </a:xfrm>
          <a:prstGeom prst="rect">
            <a:avLst/>
          </a:prstGeom>
        </p:spPr>
      </p:pic>
      <p:pic>
        <p:nvPicPr>
          <p:cNvPr id="4" name="PTT-20210614-WA004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7405" y="4934605"/>
            <a:ext cx="609600" cy="609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15" y="131490"/>
            <a:ext cx="3977028" cy="29827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5619" y="3324531"/>
            <a:ext cx="4207099" cy="31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4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801541" y="277484"/>
            <a:ext cx="78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ACTIVIDADES CON CUENTOS</a:t>
            </a:r>
            <a:endParaRPr lang="es-MX" dirty="0"/>
          </a:p>
        </p:txBody>
      </p:sp>
      <p:pic>
        <p:nvPicPr>
          <p:cNvPr id="5" name="received_3383881576474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3505200" cy="6248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76" y="965916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1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</TotalTime>
  <Words>35</Words>
  <Application>Microsoft Office PowerPoint</Application>
  <PresentationFormat>Panorámica</PresentationFormat>
  <Paragraphs>8</Paragraphs>
  <Slides>6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Baskerville Old Face</vt:lpstr>
      <vt:lpstr>Trebuchet MS</vt:lpstr>
      <vt:lpstr>Wingdings 3</vt:lpstr>
      <vt:lpstr>Faceta</vt:lpstr>
      <vt:lpstr>EVIDENCIAS CTE SESION 07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HP</cp:lastModifiedBy>
  <cp:revision>12</cp:revision>
  <dcterms:created xsi:type="dcterms:W3CDTF">2021-06-14T22:36:39Z</dcterms:created>
  <dcterms:modified xsi:type="dcterms:W3CDTF">2021-06-15T01:02:29Z</dcterms:modified>
</cp:coreProperties>
</file>