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1" r:id="rId2"/>
    <p:sldId id="256" r:id="rId3"/>
    <p:sldId id="257" r:id="rId4"/>
    <p:sldId id="262" r:id="rId5"/>
    <p:sldId id="263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838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4278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195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9087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0534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5898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538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492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258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112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409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270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308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2812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581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410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FD97C-7024-489F-A037-90A8F95253B0}" type="datetimeFigureOut">
              <a:rPr lang="es-MX" smtClean="0"/>
              <a:t>21/05/2021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B4EF1CB-24CE-4F76-A086-C044A57A8C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567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1482B-238C-4096-B051-AD539B393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>
                <a:latin typeface="AG180Days" panose="02000603000000000000" pitchFamily="2" charset="0"/>
                <a:ea typeface="AG180Days" panose="02000603000000000000" pitchFamily="2" charset="0"/>
              </a:rPr>
              <a:t>VALORACIÓN DE LA ESTRATEGIA APLICADA </a:t>
            </a:r>
            <a:br>
              <a:rPr lang="es-MX" dirty="0">
                <a:latin typeface="AG180Days" panose="02000603000000000000" pitchFamily="2" charset="0"/>
                <a:ea typeface="AG180Days" panose="02000603000000000000" pitchFamily="2" charset="0"/>
              </a:rPr>
            </a:br>
            <a:endParaRPr lang="es-MX" dirty="0">
              <a:latin typeface="AG180Days" panose="02000603000000000000" pitchFamily="2" charset="0"/>
              <a:ea typeface="AG180Days" panose="02000603000000000000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DBCA91-8C5F-4320-9A75-85B3EB5544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MX" dirty="0">
                <a:latin typeface="AG180Days" panose="02000603000000000000" pitchFamily="2" charset="0"/>
                <a:ea typeface="AG180Days" panose="02000603000000000000" pitchFamily="2" charset="0"/>
              </a:rPr>
              <a:t>RESULTADOS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_tradnl" dirty="0">
                <a:latin typeface="AG180Days" panose="02000603000000000000" pitchFamily="2" charset="0"/>
                <a:ea typeface="AG180Days" panose="02000603000000000000" pitchFamily="2" charset="0"/>
              </a:rPr>
              <a:t>Los alumnos logran realizar acciones responsables y de autocuidado y autocontrol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_tradnl" dirty="0">
                <a:latin typeface="AG180Days" panose="02000603000000000000" pitchFamily="2" charset="0"/>
                <a:ea typeface="AG180Days" panose="02000603000000000000" pitchFamily="2" charset="0"/>
              </a:rPr>
              <a:t>Reconociemitno de cualidades en familia </a:t>
            </a:r>
          </a:p>
          <a:p>
            <a:pPr algn="l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7695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C71A5BD-5BC4-4108-B1A5-5988FA270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56" t="28194" r="23359" b="12639"/>
          <a:stretch/>
        </p:blipFill>
        <p:spPr>
          <a:xfrm>
            <a:off x="2493370" y="1030842"/>
            <a:ext cx="720526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05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51524CE-15A9-471D-960B-14833FBB7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7" t="27361" r="22734" b="12500"/>
          <a:stretch/>
        </p:blipFill>
        <p:spPr>
          <a:xfrm>
            <a:off x="1771651" y="860986"/>
            <a:ext cx="8995296" cy="5787464"/>
          </a:xfrm>
          <a:prstGeom prst="rect">
            <a:avLst/>
          </a:prstGeom>
        </p:spPr>
      </p:pic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7557E85E-C0F0-4BB0-BF29-FAAFC34B336C}"/>
              </a:ext>
            </a:extLst>
          </p:cNvPr>
          <p:cNvCxnSpPr/>
          <p:nvPr/>
        </p:nvCxnSpPr>
        <p:spPr>
          <a:xfrm flipH="1" flipV="1">
            <a:off x="533400" y="4572000"/>
            <a:ext cx="1485900" cy="904875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57FB4CD8-B33E-40F8-8693-3B4C7424A939}"/>
              </a:ext>
            </a:extLst>
          </p:cNvPr>
          <p:cNvSpPr txBox="1"/>
          <p:nvPr/>
        </p:nvSpPr>
        <p:spPr>
          <a:xfrm>
            <a:off x="171450" y="3754718"/>
            <a:ext cx="170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TECNICAS PARA FAVORECER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13122-1F73-4C39-ABF4-76619C7CC209}"/>
              </a:ext>
            </a:extLst>
          </p:cNvPr>
          <p:cNvSpPr txBox="1"/>
          <p:nvPr/>
        </p:nvSpPr>
        <p:spPr>
          <a:xfrm>
            <a:off x="300038" y="214655"/>
            <a:ext cx="170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TECNICAS PARA FAVORECER 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DF8C4BF0-B6C8-4CA5-8FC8-BA6DA90930AB}"/>
              </a:ext>
            </a:extLst>
          </p:cNvPr>
          <p:cNvCxnSpPr>
            <a:cxnSpLocks/>
          </p:cNvCxnSpPr>
          <p:nvPr/>
        </p:nvCxnSpPr>
        <p:spPr>
          <a:xfrm flipH="1" flipV="1">
            <a:off x="1876425" y="494024"/>
            <a:ext cx="600075" cy="452437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51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BE7AE8E-3459-4AAD-B97D-CB51E8B9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733550"/>
            <a:ext cx="5476875" cy="401699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65F6D66-14FA-4223-B01E-55DD26111CE0}"/>
              </a:ext>
            </a:extLst>
          </p:cNvPr>
          <p:cNvSpPr txBox="1"/>
          <p:nvPr/>
        </p:nvSpPr>
        <p:spPr>
          <a:xfrm>
            <a:off x="1238250" y="447675"/>
            <a:ext cx="8782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AG180Days" panose="02000603000000000000" pitchFamily="2" charset="0"/>
                <a:ea typeface="AG180Days" panose="02000603000000000000" pitchFamily="2" charset="0"/>
              </a:rPr>
              <a:t>Actividades planeadas dentro del plantel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B439E3-DB54-4198-A115-E0CC51567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3" t="22223" r="19375" b="10138"/>
          <a:stretch/>
        </p:blipFill>
        <p:spPr>
          <a:xfrm>
            <a:off x="6096000" y="1733550"/>
            <a:ext cx="5270760" cy="40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3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3A8D13-DBC6-4070-A34F-8E6FEC260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45" t="12777" r="39842" b="20001"/>
          <a:stretch/>
        </p:blipFill>
        <p:spPr>
          <a:xfrm>
            <a:off x="933450" y="1857554"/>
            <a:ext cx="2476500" cy="46101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0590112-D79C-4F91-AD07-BA2FEF277B2C}"/>
              </a:ext>
            </a:extLst>
          </p:cNvPr>
          <p:cNvSpPr txBox="1"/>
          <p:nvPr/>
        </p:nvSpPr>
        <p:spPr>
          <a:xfrm>
            <a:off x="2076450" y="333196"/>
            <a:ext cx="7639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latin typeface="AG180Days" panose="02000603000000000000" pitchFamily="2" charset="0"/>
                <a:ea typeface="AG180Days" panose="02000603000000000000" pitchFamily="2" charset="0"/>
              </a:rPr>
              <a:t>Evidencias de actividad juego con mis emociones, proyecto los increíbles y la resiliencia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B6861A-D10B-46A3-BBE0-6270FF8B1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78" t="14305" r="39609" b="35139"/>
          <a:stretch/>
        </p:blipFill>
        <p:spPr>
          <a:xfrm>
            <a:off x="4010024" y="2647950"/>
            <a:ext cx="2476501" cy="34671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EA7EB34-7FEF-445C-97E2-6AA513BB4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 rot="16200000">
            <a:off x="7609692" y="2175588"/>
            <a:ext cx="3190694" cy="4411824"/>
          </a:xfrm>
          <a:prstGeom prst="rect">
            <a:avLst/>
          </a:prstGeom>
        </p:spPr>
      </p:pic>
      <p:sp>
        <p:nvSpPr>
          <p:cNvPr id="5" name="Cara sonriente 4">
            <a:extLst>
              <a:ext uri="{FF2B5EF4-FFF2-40B4-BE49-F238E27FC236}">
                <a16:creationId xmlns:a16="http://schemas.microsoft.com/office/drawing/2014/main" id="{BE23BDC4-5060-456A-B85E-ECC68F0E8657}"/>
              </a:ext>
            </a:extLst>
          </p:cNvPr>
          <p:cNvSpPr/>
          <p:nvPr/>
        </p:nvSpPr>
        <p:spPr>
          <a:xfrm>
            <a:off x="1647825" y="2714625"/>
            <a:ext cx="1390650" cy="1500277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914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84073778-B81D-4AE7-81F5-9FB7C7822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046" y="3502818"/>
            <a:ext cx="4156076" cy="3117057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3773004-12BC-46AE-87EA-452875E7D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507" y="535383"/>
            <a:ext cx="3667125" cy="48895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49372D0-37F3-46BD-8248-65F5610C7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47" y="238125"/>
            <a:ext cx="4013198" cy="3009899"/>
          </a:xfrm>
          <a:prstGeom prst="rect">
            <a:avLst/>
          </a:prstGeom>
        </p:spPr>
      </p:pic>
      <p:sp>
        <p:nvSpPr>
          <p:cNvPr id="5" name="Cara sonriente 4">
            <a:extLst>
              <a:ext uri="{FF2B5EF4-FFF2-40B4-BE49-F238E27FC236}">
                <a16:creationId xmlns:a16="http://schemas.microsoft.com/office/drawing/2014/main" id="{78F2190C-E5A3-4AF8-9541-86807DF3E53E}"/>
              </a:ext>
            </a:extLst>
          </p:cNvPr>
          <p:cNvSpPr/>
          <p:nvPr/>
        </p:nvSpPr>
        <p:spPr>
          <a:xfrm>
            <a:off x="1400175" y="395198"/>
            <a:ext cx="857250" cy="966877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Cara sonriente 5">
            <a:extLst>
              <a:ext uri="{FF2B5EF4-FFF2-40B4-BE49-F238E27FC236}">
                <a16:creationId xmlns:a16="http://schemas.microsoft.com/office/drawing/2014/main" id="{3C0B71DD-BC47-406E-B397-722642F394FF}"/>
              </a:ext>
            </a:extLst>
          </p:cNvPr>
          <p:cNvSpPr/>
          <p:nvPr/>
        </p:nvSpPr>
        <p:spPr>
          <a:xfrm>
            <a:off x="1840903" y="1362075"/>
            <a:ext cx="857250" cy="966877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ara sonriente 6">
            <a:extLst>
              <a:ext uri="{FF2B5EF4-FFF2-40B4-BE49-F238E27FC236}">
                <a16:creationId xmlns:a16="http://schemas.microsoft.com/office/drawing/2014/main" id="{69637A7B-9FAB-42B3-B5E5-B721CDD81EFA}"/>
              </a:ext>
            </a:extLst>
          </p:cNvPr>
          <p:cNvSpPr/>
          <p:nvPr/>
        </p:nvSpPr>
        <p:spPr>
          <a:xfrm>
            <a:off x="2698153" y="878636"/>
            <a:ext cx="857250" cy="966877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ara sonriente 7">
            <a:extLst>
              <a:ext uri="{FF2B5EF4-FFF2-40B4-BE49-F238E27FC236}">
                <a16:creationId xmlns:a16="http://schemas.microsoft.com/office/drawing/2014/main" id="{DA5528AC-BAFF-48AA-9091-EDB9FD9B5237}"/>
              </a:ext>
            </a:extLst>
          </p:cNvPr>
          <p:cNvSpPr/>
          <p:nvPr/>
        </p:nvSpPr>
        <p:spPr>
          <a:xfrm>
            <a:off x="2740913" y="1925106"/>
            <a:ext cx="857250" cy="966877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7693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8431CE-BFC0-4179-AFCF-301835D87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" y="514351"/>
            <a:ext cx="5524499" cy="44195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9FD590F-AA90-45FC-954F-7A73134C7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5" y="1421212"/>
            <a:ext cx="5362575" cy="26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4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05-20 at 11.47.27 AM (1)">
            <a:hlinkClick r:id="" action="ppaction://media"/>
            <a:extLst>
              <a:ext uri="{FF2B5EF4-FFF2-40B4-BE49-F238E27FC236}">
                <a16:creationId xmlns:a16="http://schemas.microsoft.com/office/drawing/2014/main" id="{1A8E1FDE-EAF8-478E-98A7-569F34D749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6400" y="627784"/>
            <a:ext cx="3175635" cy="5773882"/>
          </a:xfrm>
          <a:prstGeom prst="rect">
            <a:avLst/>
          </a:prstGeom>
        </p:spPr>
      </p:pic>
      <p:sp>
        <p:nvSpPr>
          <p:cNvPr id="3" name="Cara sonriente 2">
            <a:extLst>
              <a:ext uri="{FF2B5EF4-FFF2-40B4-BE49-F238E27FC236}">
                <a16:creationId xmlns:a16="http://schemas.microsoft.com/office/drawing/2014/main" id="{3D4C6051-AAFB-4BEF-9022-31524440C200}"/>
              </a:ext>
            </a:extLst>
          </p:cNvPr>
          <p:cNvSpPr/>
          <p:nvPr/>
        </p:nvSpPr>
        <p:spPr>
          <a:xfrm>
            <a:off x="5233987" y="1409700"/>
            <a:ext cx="1724025" cy="1752599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ara sonriente 3">
            <a:extLst>
              <a:ext uri="{FF2B5EF4-FFF2-40B4-BE49-F238E27FC236}">
                <a16:creationId xmlns:a16="http://schemas.microsoft.com/office/drawing/2014/main" id="{88679DAB-F8DE-47B7-BE51-D8E070C92052}"/>
              </a:ext>
            </a:extLst>
          </p:cNvPr>
          <p:cNvSpPr/>
          <p:nvPr/>
        </p:nvSpPr>
        <p:spPr>
          <a:xfrm>
            <a:off x="4019550" y="247651"/>
            <a:ext cx="1695450" cy="1531188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225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83</TotalTime>
  <Words>48</Words>
  <Application>Microsoft Office PowerPoint</Application>
  <PresentationFormat>Panorámica</PresentationFormat>
  <Paragraphs>8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AG180Days</vt:lpstr>
      <vt:lpstr>Arial</vt:lpstr>
      <vt:lpstr>Trebuchet MS</vt:lpstr>
      <vt:lpstr>Wingdings 3</vt:lpstr>
      <vt:lpstr>Faceta</vt:lpstr>
      <vt:lpstr>VALORACIÓN DE LA ESTRATEGIA APLICADA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Nancy Barretero</dc:creator>
  <cp:lastModifiedBy>Nancy Barretero</cp:lastModifiedBy>
  <cp:revision>7</cp:revision>
  <dcterms:created xsi:type="dcterms:W3CDTF">2021-05-21T14:11:00Z</dcterms:created>
  <dcterms:modified xsi:type="dcterms:W3CDTF">2021-05-21T15:53:13Z</dcterms:modified>
</cp:coreProperties>
</file>