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4" r:id="rId1"/>
    <p:sldMasterId id="2147483757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B4E32F5E-77A9-4A6D-B47E-83DB7FE7347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5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7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67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70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14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08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07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80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79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29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02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28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12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936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9493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74653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0422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30783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1781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266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pc="50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2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3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9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1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8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9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5/31/2021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2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87" r:id="rId6"/>
    <p:sldLayoutId id="2147483697" r:id="rId7"/>
    <p:sldLayoutId id="2147483696" r:id="rId8"/>
    <p:sldLayoutId id="2147483695" r:id="rId9"/>
    <p:sldLayoutId id="2147483685" r:id="rId10"/>
    <p:sldLayoutId id="2147483686" r:id="rId11"/>
    <p:sldLayoutId id="21474836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5/31/2021</a:t>
            </a:fld>
            <a:endParaRPr lang="en-US" spc="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30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1FF9CEF5-A50D-4B8B-9852-D76F70378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atrón de fondo&#10;&#10;Descripción generada automáticamente">
            <a:extLst>
              <a:ext uri="{FF2B5EF4-FFF2-40B4-BE49-F238E27FC236}">
                <a16:creationId xmlns:a16="http://schemas.microsoft.com/office/drawing/2014/main" id="{61FB9ED0-C211-454B-A918-0AF245378A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C98FA23-C1C9-4767-ACA0-118AAC404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259" y="533300"/>
            <a:ext cx="11180014" cy="181772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MX" sz="3600" dirty="0"/>
              <a:t>“ESTRATEGIAS DE LIDERAZGO ACADÉMICO PARA MANEJO DEL ESTRÉS Y DE LAS  EMOCIONES EN EL ÁMBITO ESCOLAR”. 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1F78CDCC-7E62-453E-B44D-0D4ABAC4E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4970" y="2441081"/>
            <a:ext cx="9192931" cy="3728254"/>
          </a:xfrm>
        </p:spPr>
        <p:txBody>
          <a:bodyPr>
            <a:normAutofit/>
          </a:bodyPr>
          <a:lstStyle/>
          <a:p>
            <a:pPr algn="ctr"/>
            <a:endParaRPr lang="es-MX" sz="2800" b="1" dirty="0"/>
          </a:p>
          <a:p>
            <a:pPr algn="ctr"/>
            <a:r>
              <a:rPr lang="es-MX" sz="2800" b="1" dirty="0"/>
              <a:t>PROYECTO </a:t>
            </a:r>
          </a:p>
          <a:p>
            <a:pPr algn="ctr"/>
            <a:r>
              <a:rPr lang="es-MX" sz="2800" b="1" dirty="0"/>
              <a:t> “A RELAJARNOS  COMO EL MANGO”</a:t>
            </a:r>
          </a:p>
          <a:p>
            <a:pPr algn="ctr"/>
            <a:endParaRPr lang="es-MX" sz="2800" b="1" dirty="0"/>
          </a:p>
          <a:p>
            <a:pPr algn="ctr"/>
            <a:r>
              <a:rPr lang="es-MX" sz="2800" b="1" dirty="0"/>
              <a:t>TEMA: Inteligencia  Emocional. </a:t>
            </a:r>
          </a:p>
          <a:p>
            <a:pPr algn="ctr"/>
            <a:endParaRPr lang="es-MX" sz="2800" b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65753F1-EEE2-45ED-88A1-ECB4A495D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13" name="Freeform 27">
              <a:extLst>
                <a:ext uri="{FF2B5EF4-FFF2-40B4-BE49-F238E27FC236}">
                  <a16:creationId xmlns:a16="http://schemas.microsoft.com/office/drawing/2014/main" id="{3E3E7343-7B0A-4265-B9DA-56CE355513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28">
              <a:extLst>
                <a:ext uri="{FF2B5EF4-FFF2-40B4-BE49-F238E27FC236}">
                  <a16:creationId xmlns:a16="http://schemas.microsoft.com/office/drawing/2014/main" id="{608D2FF5-E7CA-448D-8B61-42FAA7A0C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29">
              <a:extLst>
                <a:ext uri="{FF2B5EF4-FFF2-40B4-BE49-F238E27FC236}">
                  <a16:creationId xmlns:a16="http://schemas.microsoft.com/office/drawing/2014/main" id="{DC186DC7-6F76-40B7-8268-20660160E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0">
              <a:extLst>
                <a:ext uri="{FF2B5EF4-FFF2-40B4-BE49-F238E27FC236}">
                  <a16:creationId xmlns:a16="http://schemas.microsoft.com/office/drawing/2014/main" id="{4C8DDEC4-2C9A-4271-BBB3-577233F2E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1">
              <a:extLst>
                <a:ext uri="{FF2B5EF4-FFF2-40B4-BE49-F238E27FC236}">
                  <a16:creationId xmlns:a16="http://schemas.microsoft.com/office/drawing/2014/main" id="{D8DB0C2B-A79C-421F-88AB-DC7B12527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B3BC96E3-7FEF-4BFD-8E2C-028CB3772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3">
              <a:extLst>
                <a:ext uri="{FF2B5EF4-FFF2-40B4-BE49-F238E27FC236}">
                  <a16:creationId xmlns:a16="http://schemas.microsoft.com/office/drawing/2014/main" id="{E7ED35DB-BAAE-4771-A0A0-65647ACC5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4">
              <a:extLst>
                <a:ext uri="{FF2B5EF4-FFF2-40B4-BE49-F238E27FC236}">
                  <a16:creationId xmlns:a16="http://schemas.microsoft.com/office/drawing/2014/main" id="{4407B080-4ED5-43EB-8CCE-B43B336EF6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5">
              <a:extLst>
                <a:ext uri="{FF2B5EF4-FFF2-40B4-BE49-F238E27FC236}">
                  <a16:creationId xmlns:a16="http://schemas.microsoft.com/office/drawing/2014/main" id="{8C10C675-F599-45D3-8177-D7F7DEC16C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6">
              <a:extLst>
                <a:ext uri="{FF2B5EF4-FFF2-40B4-BE49-F238E27FC236}">
                  <a16:creationId xmlns:a16="http://schemas.microsoft.com/office/drawing/2014/main" id="{E2566A74-B9B1-469F-A373-3B3C60175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3" name="Freeform 37">
              <a:extLst>
                <a:ext uri="{FF2B5EF4-FFF2-40B4-BE49-F238E27FC236}">
                  <a16:creationId xmlns:a16="http://schemas.microsoft.com/office/drawing/2014/main" id="{D108E5CB-8D77-4568-B6FF-2C3032134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38">
              <a:extLst>
                <a:ext uri="{FF2B5EF4-FFF2-40B4-BE49-F238E27FC236}">
                  <a16:creationId xmlns:a16="http://schemas.microsoft.com/office/drawing/2014/main" id="{7D8349D8-2AE2-4C78-84ED-22125F147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30684D86-C9D1-40C3-A9B6-EC935C731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Freeform 33">
            <a:extLst>
              <a:ext uri="{FF2B5EF4-FFF2-40B4-BE49-F238E27FC236}">
                <a16:creationId xmlns:a16="http://schemas.microsoft.com/office/drawing/2014/main" id="{1EDF7896-F56A-49DA-90F3-F5CE8B98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45864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D1B6C-0FE5-456F-B91A-12A6B3CF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Seguimiento o Evaluación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6B12E2-BEF7-4640-98FB-B94208A56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8558" y="1540189"/>
            <a:ext cx="8915400" cy="3777622"/>
          </a:xfrm>
        </p:spPr>
        <p:txBody>
          <a:bodyPr/>
          <a:lstStyle/>
          <a:p>
            <a:r>
              <a:rPr lang="es-MX" dirty="0"/>
              <a:t>	Mediante la aplicación del test inicial sabremos como identifican los niños sus emociones y al final se realizará otro test para observar que fue lo que aprendieron los niños mediante la respiración, meditación y </a:t>
            </a:r>
            <a:r>
              <a:rPr lang="es-MX" dirty="0" err="1"/>
              <a:t>tapping</a:t>
            </a:r>
            <a:r>
              <a:rPr lang="es-MX" dirty="0"/>
              <a:t>.</a:t>
            </a:r>
          </a:p>
          <a:p>
            <a:r>
              <a:rPr lang="es-MX" dirty="0"/>
              <a:t>	Los videos también serán una herramienta a utilizar ya que observaremos como realizan los padres de familia las actividades (rubrica).</a:t>
            </a:r>
          </a:p>
          <a:p>
            <a:r>
              <a:rPr lang="es-MX" dirty="0"/>
              <a:t>	Audios, para escuchar a los niños como se sienten con las actividades que realizan junto a papá y mamá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496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E332D-D9BD-485B-94DB-E6129E3F7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9067" y="1577300"/>
            <a:ext cx="10993752" cy="1723461"/>
          </a:xfrm>
        </p:spPr>
        <p:txBody>
          <a:bodyPr>
            <a:normAutofit/>
          </a:bodyPr>
          <a:lstStyle/>
          <a:p>
            <a:r>
              <a:rPr lang="es-MX" dirty="0"/>
              <a:t>                        </a:t>
            </a:r>
            <a:r>
              <a:rPr lang="es-MX" sz="3100" dirty="0"/>
              <a:t>JARDIN DE NIÑOS </a:t>
            </a:r>
            <a:br>
              <a:rPr lang="es-MX" sz="3100" dirty="0"/>
            </a:br>
            <a:r>
              <a:rPr lang="es-MX" sz="3100" dirty="0"/>
              <a:t>“MARIA ENRIQUETA  CAMARILLO  DE PEREYRA </a:t>
            </a:r>
            <a:br>
              <a:rPr lang="es-MX" sz="3100" dirty="0"/>
            </a:br>
            <a:endParaRPr lang="es-MX" sz="31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CE0E0B-14BE-474B-8864-C59D7FF9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9067" y="3428999"/>
            <a:ext cx="9863380" cy="2614961"/>
          </a:xfrm>
        </p:spPr>
        <p:txBody>
          <a:bodyPr/>
          <a:lstStyle/>
          <a:p>
            <a:pPr algn="ctr"/>
            <a:r>
              <a:rPr lang="es-MX" dirty="0"/>
              <a:t>CLAVE 10DJN0248E</a:t>
            </a:r>
          </a:p>
          <a:p>
            <a:pPr algn="ctr"/>
            <a:endParaRPr lang="es-MX" dirty="0"/>
          </a:p>
        </p:txBody>
      </p:sp>
      <p:pic>
        <p:nvPicPr>
          <p:cNvPr id="3074" name="Picture 2" descr="LA UPADED CRECE Y OFRECE MÁS OPORTUNIDADES DE ESTUDIO A DURANGUENSES.">
            <a:extLst>
              <a:ext uri="{FF2B5EF4-FFF2-40B4-BE49-F238E27FC236}">
                <a16:creationId xmlns:a16="http://schemas.microsoft.com/office/drawing/2014/main" id="{396A17FF-B094-49A0-BFDE-013465089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30" y="110450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578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B332E0-C559-4A64-A223-64395AAA35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3698" y="797313"/>
            <a:ext cx="8560690" cy="975732"/>
          </a:xfrm>
        </p:spPr>
        <p:txBody>
          <a:bodyPr/>
          <a:lstStyle/>
          <a:p>
            <a:r>
              <a:rPr lang="es-MX" dirty="0"/>
              <a:t>Situación  Problemática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066649-62CF-4719-B779-FB895FCA2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4195" y="1773046"/>
            <a:ext cx="9720417" cy="1494262"/>
          </a:xfrm>
        </p:spPr>
        <p:txBody>
          <a:bodyPr/>
          <a:lstStyle/>
          <a:p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85% de los alumnos del jardín de niños, presenta dificultad para identificar, regular y expresar sus emociones, detonando por esta razón estrés, violencia, aislamiento, rechazo y situaciones de riesgo para ellos mismos.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9385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4F0A3C-2948-45EB-93B0-A3A8A22DE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8146" y="674648"/>
            <a:ext cx="9385881" cy="1020337"/>
          </a:xfrm>
        </p:spPr>
        <p:txBody>
          <a:bodyPr/>
          <a:lstStyle/>
          <a:p>
            <a:r>
              <a:rPr lang="es-MX" dirty="0"/>
              <a:t>Objetivos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4510A4-17D5-4C8A-93CB-9A2C53234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8938" y="1694985"/>
            <a:ext cx="10255676" cy="4208678"/>
          </a:xfrm>
        </p:spPr>
        <p:txBody>
          <a:bodyPr/>
          <a:lstStyle/>
          <a:p>
            <a:endParaRPr lang="es-MX" b="1" dirty="0"/>
          </a:p>
          <a:p>
            <a:endParaRPr lang="es-MX" b="1" dirty="0"/>
          </a:p>
          <a:p>
            <a:r>
              <a:rPr lang="es-MX" b="1" dirty="0"/>
              <a:t>1.-Lograr que los niños  adquieran bajo algunas estrategias empleadas por la maestra y padres de familia, regular sus emociones y comprender que hacer con ellas y así proyectarlas en la vida  diaria. </a:t>
            </a:r>
          </a:p>
          <a:p>
            <a:endParaRPr lang="es-MX" dirty="0"/>
          </a:p>
          <a:p>
            <a:r>
              <a:rPr lang="es-MX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2.- Que madres y padres familia se involucren en las actividades a realizar con los alumnos, nos referimos a que los padres comprendan que sus hijos también viven, con estrés, tristezas, miedos, enojos, etc. </a:t>
            </a:r>
            <a:endParaRPr lang="es-MX" b="1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72FDB57-E612-4FA3-851F-85AB55DA1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704899"/>
              </p:ext>
            </p:extLst>
          </p:nvPr>
        </p:nvGraphicFramePr>
        <p:xfrm>
          <a:off x="2589213" y="3901281"/>
          <a:ext cx="8915400" cy="171450"/>
        </p:xfrm>
        <a:graphic>
          <a:graphicData uri="http://schemas.openxmlformats.org/drawingml/2006/table">
            <a:tbl>
              <a:tblPr/>
              <a:tblGrid>
                <a:gridCol w="8915400">
                  <a:extLst>
                    <a:ext uri="{9D8B030D-6E8A-4147-A177-3AD203B41FA5}">
                      <a16:colId xmlns:a16="http://schemas.microsoft.com/office/drawing/2014/main" val="17735466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87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476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748EDB-A03B-4257-BABA-D4560B98F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0071" y="674649"/>
            <a:ext cx="8915399" cy="931127"/>
          </a:xfrm>
        </p:spPr>
        <p:txBody>
          <a:bodyPr/>
          <a:lstStyle/>
          <a:p>
            <a:r>
              <a:rPr lang="es-MX" dirty="0"/>
              <a:t>Participantes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372A44-583C-4A02-888B-8C583BC73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39951" y="1940313"/>
            <a:ext cx="9664661" cy="3963350"/>
          </a:xfrm>
        </p:spPr>
        <p:txBody>
          <a:bodyPr/>
          <a:lstStyle/>
          <a:p>
            <a:r>
              <a:rPr lang="es-MX" dirty="0"/>
              <a:t>Niños, Niñas.</a:t>
            </a:r>
          </a:p>
          <a:p>
            <a:r>
              <a:rPr lang="es-MX" dirty="0"/>
              <a:t>Padres de familia </a:t>
            </a:r>
          </a:p>
          <a:p>
            <a:r>
              <a:rPr lang="es-MX" dirty="0"/>
              <a:t>Docentes. </a:t>
            </a:r>
          </a:p>
        </p:txBody>
      </p:sp>
    </p:spTree>
    <p:extLst>
      <p:ext uri="{BB962C8B-B14F-4D97-AF65-F5344CB8AC3E}">
        <p14:creationId xmlns:p14="http://schemas.microsoft.com/office/powerpoint/2010/main" val="354062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D8A06B5-0794-4DBE-87CD-A1787DE88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es-MX" dirty="0"/>
              <a:t>Recursos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Marcador de contenido 6" descr="Imagen que contiene juguete, muñeca, dibujo&#10;&#10;Descripción generada automáticamente">
            <a:extLst>
              <a:ext uri="{FF2B5EF4-FFF2-40B4-BE49-F238E27FC236}">
                <a16:creationId xmlns:a16="http://schemas.microsoft.com/office/drawing/2014/main" id="{36B19B88-013D-4820-ACC7-3188D6D75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761465"/>
            <a:ext cx="2327231" cy="3736658"/>
          </a:xfrm>
        </p:spPr>
      </p:pic>
      <p:sp>
        <p:nvSpPr>
          <p:cNvPr id="17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Marcador de contenido 3">
            <a:extLst>
              <a:ext uri="{FF2B5EF4-FFF2-40B4-BE49-F238E27FC236}">
                <a16:creationId xmlns:a16="http://schemas.microsoft.com/office/drawing/2014/main" id="{D3B5C477-8824-4820-9693-7C16194CAD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0416515"/>
              </p:ext>
            </p:extLst>
          </p:nvPr>
        </p:nvGraphicFramePr>
        <p:xfrm>
          <a:off x="5194696" y="640080"/>
          <a:ext cx="5531919" cy="5252773"/>
        </p:xfrm>
        <a:graphic>
          <a:graphicData uri="http://schemas.openxmlformats.org/drawingml/2006/table">
            <a:tbl>
              <a:tblPr/>
              <a:tblGrid>
                <a:gridCol w="5531919">
                  <a:extLst>
                    <a:ext uri="{9D8B030D-6E8A-4147-A177-3AD203B41FA5}">
                      <a16:colId xmlns:a16="http://schemas.microsoft.com/office/drawing/2014/main" val="2645575206"/>
                    </a:ext>
                  </a:extLst>
                </a:gridCol>
              </a:tblGrid>
              <a:tr h="525277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Laptop</a:t>
                      </a:r>
                      <a:endParaRPr lang="es-MX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Impresora</a:t>
                      </a:r>
                      <a:endParaRPr lang="es-MX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Hojas de maquina</a:t>
                      </a:r>
                      <a:endParaRPr lang="es-MX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Celular</a:t>
                      </a:r>
                      <a:endParaRPr lang="es-MX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Videos</a:t>
                      </a:r>
                      <a:endParaRPr lang="es-MX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Bocina</a:t>
                      </a:r>
                      <a:endParaRPr lang="es-MX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Tapetes</a:t>
                      </a:r>
                      <a:endParaRPr lang="es-MX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s-MX" sz="2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Trípticos, cartelones, </a:t>
                      </a:r>
                      <a:endParaRPr lang="es-MX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517" marR="214517" marT="228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46229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4015C6B-5C83-4941-8788-58A11C93F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30805"/>
            <a:ext cx="82105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Perifoneo</a:t>
            </a:r>
            <a:r>
              <a:rPr kumimoji="0" lang="es-MX" altLang="es-MX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305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59350-805D-4BF3-A74A-71C2D96F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Acciones 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54C139B9-D84F-4D03-AEBA-D5ADC192B1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659984"/>
              </p:ext>
            </p:extLst>
          </p:nvPr>
        </p:nvGraphicFramePr>
        <p:xfrm>
          <a:off x="2074127" y="2133600"/>
          <a:ext cx="9430486" cy="4354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0486">
                  <a:extLst>
                    <a:ext uri="{9D8B030D-6E8A-4147-A177-3AD203B41FA5}">
                      <a16:colId xmlns:a16="http://schemas.microsoft.com/office/drawing/2014/main" val="111991872"/>
                    </a:ext>
                  </a:extLst>
                </a:gridCol>
              </a:tblGrid>
              <a:tr h="67650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	</a:t>
                      </a: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Concientizar a padres de familia mediante videos y video conferencias (Tríptico, perifoneo) </a:t>
                      </a: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917109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</a:t>
                      </a: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Que los papas identifiquen una fuente de estrés en los niños</a:t>
                      </a: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493652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	Dar a conocer a los padres de familia los alimentos que ayudan a la regulación de las emociones de los niños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644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	Que practiquen en casa alguna actividad artística como, cantar, bailar, pintar, tocar algún instrumento, lectura de cuentos, prender alguna vela o incienso para relajarlos.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290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	Gimnasia cerebral a espejo.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131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	Iniciar con un test para los niños sobre las emociones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43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	Realizar un video por la educadora, dando a conocer las emociones a los niños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023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	</a:t>
                      </a:r>
                      <a:r>
                        <a:rPr lang="es-MX" dirty="0" err="1"/>
                        <a:t>Matrogimnasia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093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201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2EEED4-115A-4807-B5C9-78301B063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3954" y="306660"/>
            <a:ext cx="8915399" cy="964580"/>
          </a:xfrm>
        </p:spPr>
        <p:txBody>
          <a:bodyPr/>
          <a:lstStyle/>
          <a:p>
            <a:r>
              <a:rPr lang="es-MX" dirty="0"/>
              <a:t>Resultados  Esperados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0DEC58-9981-4835-AAF8-5A0D18B82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2255" y="1271241"/>
            <a:ext cx="9642358" cy="4632422"/>
          </a:xfrm>
        </p:spPr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Que el 40% de nuestros alumnos o más, logren regular sus emociones mediante las actividades proporcionadas por la maestra y que los padres de familia también con ellas comprendan a sus hijos y ayuden en casa a reducir el estrés</a:t>
            </a:r>
          </a:p>
        </p:txBody>
      </p:sp>
    </p:spTree>
    <p:extLst>
      <p:ext uri="{BB962C8B-B14F-4D97-AF65-F5344CB8AC3E}">
        <p14:creationId xmlns:p14="http://schemas.microsoft.com/office/powerpoint/2010/main" val="139069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B856E-4D33-4BFD-AF9B-C3E0FAD05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1" y="451626"/>
            <a:ext cx="10645968" cy="1310268"/>
          </a:xfrm>
        </p:spPr>
        <p:txBody>
          <a:bodyPr/>
          <a:lstStyle/>
          <a:p>
            <a:r>
              <a:rPr lang="es-MX" dirty="0"/>
              <a:t>PRODUCTOS  O EVIDENCIAS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895FFA-ED5A-4D67-99BE-535463D4C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7649" y="2141035"/>
            <a:ext cx="9686964" cy="4103648"/>
          </a:xfrm>
        </p:spPr>
        <p:txBody>
          <a:bodyPr/>
          <a:lstStyle/>
          <a:p>
            <a:r>
              <a:rPr lang="es-MX" dirty="0"/>
              <a:t>Fotos y videos donde los niños y padres de familia realicen las actividades.</a:t>
            </a:r>
          </a:p>
          <a:p>
            <a:r>
              <a:rPr lang="es-MX" dirty="0"/>
              <a:t>Test de las emociones que se aplicara a los niños.</a:t>
            </a:r>
          </a:p>
          <a:p>
            <a:r>
              <a:rPr lang="es-MX" dirty="0"/>
              <a:t>Carpeta de evidencias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2326896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_2SEEDS">
      <a:dk1>
        <a:srgbClr val="000000"/>
      </a:dk1>
      <a:lt1>
        <a:srgbClr val="FFFFFF"/>
      </a:lt1>
      <a:dk2>
        <a:srgbClr val="3D2229"/>
      </a:dk2>
      <a:lt2>
        <a:srgbClr val="E2E5E8"/>
      </a:lt2>
      <a:accent1>
        <a:srgbClr val="D56A17"/>
      </a:accent1>
      <a:accent2>
        <a:srgbClr val="E72D29"/>
      </a:accent2>
      <a:accent3>
        <a:srgbClr val="B8A221"/>
      </a:accent3>
      <a:accent4>
        <a:srgbClr val="14B4A3"/>
      </a:accent4>
      <a:accent5>
        <a:srgbClr val="29ADE7"/>
      </a:accent5>
      <a:accent6>
        <a:srgbClr val="174CD5"/>
      </a:accent6>
      <a:hlink>
        <a:srgbClr val="3F87BF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482</Words>
  <Application>Microsoft Office PowerPoint</Application>
  <PresentationFormat>Panorámica</PresentationFormat>
  <Paragraphs>54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Elephant</vt:lpstr>
      <vt:lpstr>Wingdings</vt:lpstr>
      <vt:lpstr>Wingdings 3</vt:lpstr>
      <vt:lpstr>BrushVTI</vt:lpstr>
      <vt:lpstr>Espiral</vt:lpstr>
      <vt:lpstr>“ESTRATEGIAS DE LIDERAZGO ACADÉMICO PARA MANEJO DEL ESTRÉS Y DE LAS  EMOCIONES EN EL ÁMBITO ESCOLAR”. </vt:lpstr>
      <vt:lpstr>                        JARDIN DE NIÑOS  “MARIA ENRIQUETA  CAMARILLO  DE PEREYRA  </vt:lpstr>
      <vt:lpstr>Situación  Problemática </vt:lpstr>
      <vt:lpstr>Objetivos</vt:lpstr>
      <vt:lpstr>Participantes </vt:lpstr>
      <vt:lpstr>Recursos </vt:lpstr>
      <vt:lpstr>Acciones </vt:lpstr>
      <vt:lpstr>Resultados  Esperados</vt:lpstr>
      <vt:lpstr>PRODUCTOS  O EVIDENCIAS </vt:lpstr>
      <vt:lpstr>Seguimiento o Evaluación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PROYECTO “RELAJARNOS COMO EL MANGO”</dc:title>
  <dc:creator>janet peregrina arroyo paredes</dc:creator>
  <cp:lastModifiedBy>janet peregrina</cp:lastModifiedBy>
  <cp:revision>6</cp:revision>
  <dcterms:created xsi:type="dcterms:W3CDTF">2020-11-21T18:44:41Z</dcterms:created>
  <dcterms:modified xsi:type="dcterms:W3CDTF">2021-05-31T23:47:14Z</dcterms:modified>
</cp:coreProperties>
</file>