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FAD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6975-E01F-49A1-BBB2-BB46EFCBD818}" type="datetimeFigureOut">
              <a:rPr lang="es-MX" smtClean="0"/>
              <a:t>15/04/2021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88A5-AA73-4858-B6B7-DFA8485859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166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6975-E01F-49A1-BBB2-BB46EFCBD818}" type="datetimeFigureOut">
              <a:rPr lang="es-MX" smtClean="0"/>
              <a:t>15/04/2021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88A5-AA73-4858-B6B7-DFA8485859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8306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6975-E01F-49A1-BBB2-BB46EFCBD818}" type="datetimeFigureOut">
              <a:rPr lang="es-MX" smtClean="0"/>
              <a:t>15/04/2021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88A5-AA73-4858-B6B7-DFA8485859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1462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6975-E01F-49A1-BBB2-BB46EFCBD818}" type="datetimeFigureOut">
              <a:rPr lang="es-MX" smtClean="0"/>
              <a:t>15/04/2021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88A5-AA73-4858-B6B7-DFA8485859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586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6975-E01F-49A1-BBB2-BB46EFCBD818}" type="datetimeFigureOut">
              <a:rPr lang="es-MX" smtClean="0"/>
              <a:t>15/04/2021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88A5-AA73-4858-B6B7-DFA8485859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457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6975-E01F-49A1-BBB2-BB46EFCBD818}" type="datetimeFigureOut">
              <a:rPr lang="es-MX" smtClean="0"/>
              <a:t>15/04/2021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88A5-AA73-4858-B6B7-DFA8485859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771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6975-E01F-49A1-BBB2-BB46EFCBD818}" type="datetimeFigureOut">
              <a:rPr lang="es-MX" smtClean="0"/>
              <a:t>15/04/2021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88A5-AA73-4858-B6B7-DFA8485859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079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6975-E01F-49A1-BBB2-BB46EFCBD818}" type="datetimeFigureOut">
              <a:rPr lang="es-MX" smtClean="0"/>
              <a:t>15/04/2021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88A5-AA73-4858-B6B7-DFA8485859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195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6975-E01F-49A1-BBB2-BB46EFCBD818}" type="datetimeFigureOut">
              <a:rPr lang="es-MX" smtClean="0"/>
              <a:t>15/04/2021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88A5-AA73-4858-B6B7-DFA8485859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615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6975-E01F-49A1-BBB2-BB46EFCBD818}" type="datetimeFigureOut">
              <a:rPr lang="es-MX" smtClean="0"/>
              <a:t>15/04/2021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88A5-AA73-4858-B6B7-DFA8485859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80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6975-E01F-49A1-BBB2-BB46EFCBD818}" type="datetimeFigureOut">
              <a:rPr lang="es-MX" smtClean="0"/>
              <a:t>15/04/2021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88A5-AA73-4858-B6B7-DFA8485859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3134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46975-E01F-49A1-BBB2-BB46EFCBD818}" type="datetimeFigureOut">
              <a:rPr lang="es-MX" smtClean="0"/>
              <a:t>15/04/2021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288A5-AA73-4858-B6B7-DFA8485859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048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7200" b="1" dirty="0" smtClean="0">
                <a:solidFill>
                  <a:srgbClr val="FF0066"/>
                </a:solidFill>
                <a:latin typeface="Bradley Hand ITC" panose="03070402050302030203" pitchFamily="66" charset="0"/>
              </a:rPr>
              <a:t>EXPERIENCIA </a:t>
            </a:r>
            <a:br>
              <a:rPr lang="es-MX" sz="7200" b="1" dirty="0" smtClean="0">
                <a:solidFill>
                  <a:srgbClr val="FF0066"/>
                </a:solidFill>
                <a:latin typeface="Bradley Hand ITC" panose="03070402050302030203" pitchFamily="66" charset="0"/>
              </a:rPr>
            </a:br>
            <a:r>
              <a:rPr lang="es-MX" sz="7200" b="1" dirty="0" smtClean="0">
                <a:solidFill>
                  <a:srgbClr val="FF0066"/>
                </a:solidFill>
                <a:latin typeface="Bradley Hand ITC" panose="03070402050302030203" pitchFamily="66" charset="0"/>
              </a:rPr>
              <a:t>EXITOSA </a:t>
            </a:r>
            <a:endParaRPr lang="es-MX" sz="7200" b="1" dirty="0">
              <a:solidFill>
                <a:srgbClr val="FF0066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88703"/>
          </a:xfrm>
        </p:spPr>
        <p:txBody>
          <a:bodyPr>
            <a:normAutofit/>
          </a:bodyPr>
          <a:lstStyle/>
          <a:p>
            <a:endParaRPr lang="es-MX" sz="3600" b="1" dirty="0" smtClean="0">
              <a:solidFill>
                <a:srgbClr val="0070C0"/>
              </a:solidFill>
            </a:endParaRPr>
          </a:p>
          <a:p>
            <a:r>
              <a:rPr lang="es-MX" sz="3600" b="1" dirty="0" smtClean="0">
                <a:solidFill>
                  <a:srgbClr val="0070C0"/>
                </a:solidFill>
              </a:rPr>
              <a:t>J.DE.N FRANCISCO JAVIER MINA</a:t>
            </a:r>
          </a:p>
          <a:p>
            <a:r>
              <a:rPr lang="es-MX" sz="3200" b="1" dirty="0" smtClean="0">
                <a:solidFill>
                  <a:srgbClr val="0070C0"/>
                </a:solidFill>
              </a:rPr>
              <a:t>MULTIGRADO</a:t>
            </a:r>
          </a:p>
          <a:p>
            <a:r>
              <a:rPr lang="es-MX" sz="2800" b="1" dirty="0" smtClean="0">
                <a:solidFill>
                  <a:srgbClr val="FF0066"/>
                </a:solidFill>
              </a:rPr>
              <a:t>EDUCADORA : CRISTINA VILLARREAL</a:t>
            </a:r>
            <a:endParaRPr lang="es-MX" sz="2800" b="1" dirty="0">
              <a:solidFill>
                <a:srgbClr val="FF0066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10" y="170929"/>
            <a:ext cx="2710057" cy="271005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1475" y="4338874"/>
            <a:ext cx="2776595" cy="238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87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000" dirty="0" smtClean="0">
                <a:solidFill>
                  <a:srgbClr val="660066"/>
                </a:solidFill>
                <a:latin typeface="Baskerville Old Face" panose="02020602080505020303" pitchFamily="18" charset="0"/>
              </a:rPr>
              <a:t>EL EMOCIOMETRO </a:t>
            </a:r>
            <a:endParaRPr lang="es-MX" sz="6000" dirty="0">
              <a:solidFill>
                <a:srgbClr val="660066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600" u="sng" dirty="0" smtClean="0">
                <a:solidFill>
                  <a:srgbClr val="FF0066"/>
                </a:solidFill>
              </a:rPr>
              <a:t>PROBLEMÁTICA</a:t>
            </a:r>
            <a:r>
              <a:rPr lang="es-MX" sz="3600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es-MX" sz="4000" dirty="0" smtClean="0">
                <a:solidFill>
                  <a:srgbClr val="0070C0"/>
                </a:solidFill>
              </a:rPr>
              <a:t>Variación de las emociones a causa del encierro, muchas de las beses sin poder controlarlas o lograr identificarlas </a:t>
            </a:r>
            <a:endParaRPr lang="es-MX" sz="4000" dirty="0">
              <a:solidFill>
                <a:srgbClr val="0070C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38" y="4001294"/>
            <a:ext cx="2639830" cy="263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03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6000" b="1" dirty="0" smtClean="0">
                <a:solidFill>
                  <a:srgbClr val="FF0066"/>
                </a:solidFill>
                <a:latin typeface="Bradley Hand ITC" panose="03070402050302030203" pitchFamily="66" charset="0"/>
              </a:rPr>
              <a:t>Objetivos de la practica </a:t>
            </a:r>
            <a:endParaRPr lang="es-MX" sz="6000" b="1" dirty="0">
              <a:solidFill>
                <a:srgbClr val="FF0066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800" dirty="0" smtClean="0">
                <a:solidFill>
                  <a:srgbClr val="3FADFF"/>
                </a:solidFill>
              </a:rPr>
              <a:t>Que conozcan las emociones </a:t>
            </a:r>
          </a:p>
          <a:p>
            <a:r>
              <a:rPr lang="es-MX" sz="4800" dirty="0" smtClean="0">
                <a:solidFill>
                  <a:srgbClr val="7030A0"/>
                </a:solidFill>
              </a:rPr>
              <a:t>Que identifiquen sus emociones </a:t>
            </a:r>
          </a:p>
          <a:p>
            <a:r>
              <a:rPr lang="es-MX" sz="4800" dirty="0" smtClean="0">
                <a:solidFill>
                  <a:srgbClr val="FFC000"/>
                </a:solidFill>
              </a:rPr>
              <a:t>Que controlen sus emociones </a:t>
            </a:r>
            <a:endParaRPr lang="es-MX" sz="4800" dirty="0">
              <a:solidFill>
                <a:srgbClr val="FFC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6160" y="3820930"/>
            <a:ext cx="2684801" cy="268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492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028013" cy="2704738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33140" y="1439057"/>
            <a:ext cx="8064709" cy="44820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800" b="1" dirty="0" smtClean="0">
                <a:solidFill>
                  <a:srgbClr val="FFC000"/>
                </a:solidFill>
                <a:latin typeface="Bradley Hand ITC" panose="03070402050302030203" pitchFamily="66" charset="0"/>
              </a:rPr>
              <a:t>¿En que consiste?</a:t>
            </a:r>
            <a:br>
              <a:rPr lang="es-MX" sz="4800" b="1" dirty="0" smtClean="0">
                <a:solidFill>
                  <a:srgbClr val="FFC000"/>
                </a:solidFill>
                <a:latin typeface="Bradley Hand ITC" panose="03070402050302030203" pitchFamily="66" charset="0"/>
              </a:rPr>
            </a:br>
            <a:r>
              <a:rPr lang="es-MX" sz="4000" b="1" dirty="0">
                <a:solidFill>
                  <a:srgbClr val="3FADFF"/>
                </a:solidFill>
              </a:rPr>
              <a:t>M</a:t>
            </a:r>
            <a:r>
              <a:rPr lang="es-MX" sz="4000" b="1" dirty="0" smtClean="0">
                <a:solidFill>
                  <a:srgbClr val="3FADFF"/>
                </a:solidFill>
              </a:rPr>
              <a:t>ediante un cuento se muestran y explica cada una de las emociones, después con ayuda de las madres de familia se elabora una imagen de cada emoción en dibujo, </a:t>
            </a:r>
            <a:r>
              <a:rPr lang="es-MX" sz="4000" b="1" dirty="0" smtClean="0">
                <a:solidFill>
                  <a:srgbClr val="3FADFF"/>
                </a:solidFill>
              </a:rPr>
              <a:t>fomy</a:t>
            </a:r>
            <a:r>
              <a:rPr lang="es-MX" sz="4000" b="1" dirty="0" smtClean="0">
                <a:solidFill>
                  <a:srgbClr val="3FADFF"/>
                </a:solidFill>
              </a:rPr>
              <a:t>, etc.</a:t>
            </a:r>
          </a:p>
          <a:p>
            <a:pPr marL="0" indent="0">
              <a:buNone/>
            </a:pPr>
            <a:endParaRPr lang="es-MX" sz="4000" b="1" dirty="0" smtClean="0">
              <a:solidFill>
                <a:srgbClr val="3FADFF"/>
              </a:solidFill>
            </a:endParaRPr>
          </a:p>
          <a:p>
            <a:pPr marL="0" indent="0">
              <a:buNone/>
            </a:pPr>
            <a:endParaRPr lang="es-MX" sz="4000" b="1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s-MX" sz="4000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s-MX" sz="4000" b="1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1093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b="1" dirty="0" smtClean="0">
                <a:solidFill>
                  <a:srgbClr val="3FADFF"/>
                </a:solidFill>
                <a:latin typeface="Bradley Hand ITC" panose="03070402050302030203" pitchFamily="66" charset="0"/>
              </a:rPr>
              <a:t>¿Quiénes son los protagonistas?</a:t>
            </a:r>
            <a:endParaRPr lang="es-MX" sz="4000" b="1" dirty="0">
              <a:solidFill>
                <a:srgbClr val="3FADFF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4400" b="1" dirty="0" smtClean="0">
                <a:solidFill>
                  <a:srgbClr val="FF0066"/>
                </a:solidFill>
              </a:rPr>
              <a:t>Los protagonistas son los niños y su familia que con ayuda de las imágenes de las emociones irán conociendo e identificando cada una de ellas. </a:t>
            </a:r>
            <a:endParaRPr lang="es-MX" sz="4400" b="1" dirty="0">
              <a:solidFill>
                <a:srgbClr val="FF0066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2011" y="3704756"/>
            <a:ext cx="2994975" cy="304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528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 smtClean="0">
                <a:solidFill>
                  <a:srgbClr val="FF0066"/>
                </a:solidFill>
                <a:latin typeface="Bradley Hand ITC" panose="03070402050302030203" pitchFamily="66" charset="0"/>
              </a:rPr>
              <a:t>¿Cómo se desarrolla?</a:t>
            </a:r>
            <a:endParaRPr lang="es-MX" sz="4800" b="1" dirty="0">
              <a:solidFill>
                <a:srgbClr val="FF0066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b="1" dirty="0" smtClean="0">
                <a:solidFill>
                  <a:srgbClr val="3FADFF"/>
                </a:solidFill>
              </a:rPr>
              <a:t>Se coloca en secuencia y encada emoción un listón así también un gancho con la foto o nombre de cada integrante de la familia. </a:t>
            </a:r>
          </a:p>
          <a:p>
            <a:pPr marL="0" indent="0" algn="ctr">
              <a:buNone/>
            </a:pPr>
            <a:r>
              <a:rPr lang="es-MX" b="1" dirty="0" smtClean="0">
                <a:solidFill>
                  <a:srgbClr val="3FADFF"/>
                </a:solidFill>
              </a:rPr>
              <a:t>Cada mañana al despertar se les cuestionara sobre como se sienten emocionalmente y colocaran el gancho en la emoción que en ese momento sienten, si a lo largo del día experimentan otra emoción el gancho se moverá de lugar.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368" y="3895883"/>
            <a:ext cx="2759752" cy="275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88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 smtClean="0">
                <a:solidFill>
                  <a:srgbClr val="660066"/>
                </a:solidFill>
                <a:latin typeface="Bradley Hand ITC" panose="03070402050302030203" pitchFamily="66" charset="0"/>
              </a:rPr>
              <a:t>Logros alcanzados </a:t>
            </a:r>
            <a:endParaRPr lang="es-MX" sz="4800" b="1" dirty="0">
              <a:solidFill>
                <a:srgbClr val="660066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>
                <a:solidFill>
                  <a:srgbClr val="FFC000"/>
                </a:solidFill>
              </a:rPr>
              <a:t>Identificaron cada emoción </a:t>
            </a:r>
          </a:p>
          <a:p>
            <a:r>
              <a:rPr lang="es-MX" sz="3600" dirty="0" smtClean="0">
                <a:solidFill>
                  <a:srgbClr val="3FADFF"/>
                </a:solidFill>
              </a:rPr>
              <a:t>Dentro del hogar se logro la comunicación para expresar que emoción que sentían en ese momento.</a:t>
            </a:r>
          </a:p>
          <a:p>
            <a:r>
              <a:rPr lang="es-MX" sz="3600" dirty="0" smtClean="0">
                <a:solidFill>
                  <a:srgbClr val="FF0066"/>
                </a:solidFill>
              </a:rPr>
              <a:t>Se logro manejar situaciones donde se presentaba alguna emoción como por ejemplo el enojo.</a:t>
            </a:r>
          </a:p>
          <a:p>
            <a:r>
              <a:rPr lang="es-MX" sz="3600" dirty="0">
                <a:solidFill>
                  <a:srgbClr val="7030A0"/>
                </a:solidFill>
              </a:rPr>
              <a:t>E</a:t>
            </a:r>
            <a:r>
              <a:rPr lang="es-MX" sz="3600" dirty="0" smtClean="0">
                <a:solidFill>
                  <a:srgbClr val="7030A0"/>
                </a:solidFill>
              </a:rPr>
              <a:t>l que ya identificaba la emoción que sentía y solito cambiaba su gancho logrando </a:t>
            </a:r>
            <a:r>
              <a:rPr lang="es-MX" sz="3600" dirty="0" smtClean="0">
                <a:solidFill>
                  <a:srgbClr val="7030A0"/>
                </a:solidFill>
              </a:rPr>
              <a:t>así </a:t>
            </a:r>
            <a:r>
              <a:rPr lang="es-MX" sz="3600" dirty="0" smtClean="0">
                <a:solidFill>
                  <a:srgbClr val="7030A0"/>
                </a:solidFill>
              </a:rPr>
              <a:t>expresar su emoción </a:t>
            </a:r>
          </a:p>
          <a:p>
            <a:endParaRPr lang="es-MX" sz="3600" dirty="0" smtClean="0">
              <a:solidFill>
                <a:srgbClr val="FF0066"/>
              </a:solidFill>
            </a:endParaRPr>
          </a:p>
          <a:p>
            <a:endParaRPr lang="es-MX" sz="4000" dirty="0">
              <a:solidFill>
                <a:srgbClr val="FF0066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669" y="119921"/>
            <a:ext cx="2912620" cy="232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43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 smtClean="0">
                <a:solidFill>
                  <a:srgbClr val="FFC000"/>
                </a:solidFill>
                <a:latin typeface="Bradley Hand ITC" panose="03070402050302030203" pitchFamily="66" charset="0"/>
              </a:rPr>
              <a:t>Procesos de evaluación </a:t>
            </a:r>
            <a:endParaRPr lang="es-MX" sz="4800" b="1" dirty="0">
              <a:solidFill>
                <a:srgbClr val="FFC0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7030A0"/>
                </a:solidFill>
              </a:rPr>
              <a:t>Mediante la comunicación vía audios de </a:t>
            </a:r>
            <a:r>
              <a:rPr lang="es-MX" dirty="0" smtClean="0">
                <a:solidFill>
                  <a:srgbClr val="7030A0"/>
                </a:solidFill>
              </a:rPr>
              <a:t>whatsapp</a:t>
            </a:r>
            <a:r>
              <a:rPr lang="es-MX" dirty="0" smtClean="0">
                <a:solidFill>
                  <a:srgbClr val="7030A0"/>
                </a:solidFill>
              </a:rPr>
              <a:t>, visitas domiciliaria, fotos y videos </a:t>
            </a:r>
          </a:p>
          <a:p>
            <a:r>
              <a:rPr lang="es-MX" dirty="0" smtClean="0">
                <a:solidFill>
                  <a:srgbClr val="3FADFF"/>
                </a:solidFill>
              </a:rPr>
              <a:t>El cuestionamiento y el dialogo sobre algunas si le había pasado antes </a:t>
            </a:r>
          </a:p>
          <a:p>
            <a:endParaRPr lang="es-MX" dirty="0">
              <a:solidFill>
                <a:srgbClr val="3FADFF"/>
              </a:solidFill>
            </a:endParaRPr>
          </a:p>
          <a:p>
            <a:r>
              <a:rPr lang="es-MX" dirty="0" smtClean="0">
                <a:solidFill>
                  <a:srgbClr val="FF0066"/>
                </a:solidFill>
              </a:rPr>
              <a:t>La comunicación sostenida con los padres de familia </a:t>
            </a:r>
          </a:p>
          <a:p>
            <a:endParaRPr lang="es-MX" dirty="0" smtClean="0">
              <a:solidFill>
                <a:srgbClr val="FF0066"/>
              </a:solidFill>
            </a:endParaRPr>
          </a:p>
          <a:p>
            <a:r>
              <a:rPr lang="es-MX" dirty="0" smtClean="0">
                <a:solidFill>
                  <a:srgbClr val="FFC000"/>
                </a:solidFill>
              </a:rPr>
              <a:t>Las evidencias </a:t>
            </a:r>
            <a:endParaRPr lang="es-MX" dirty="0">
              <a:solidFill>
                <a:srgbClr val="FFC000"/>
              </a:solidFill>
            </a:endParaRP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367" y="3477198"/>
            <a:ext cx="2834702" cy="2834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9658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449705"/>
            <a:ext cx="10515600" cy="5727258"/>
          </a:xfrm>
        </p:spPr>
        <p:txBody>
          <a:bodyPr>
            <a:normAutofit/>
          </a:bodyPr>
          <a:lstStyle/>
          <a:p>
            <a:r>
              <a:rPr lang="es-MX" sz="4000" b="1" dirty="0" smtClean="0">
                <a:solidFill>
                  <a:srgbClr val="FF0066"/>
                </a:solidFill>
                <a:latin typeface="Bradley Hand ITC" panose="03070402050302030203" pitchFamily="66" charset="0"/>
              </a:rPr>
              <a:t>Evidencias </a:t>
            </a:r>
          </a:p>
          <a:p>
            <a:pPr marL="0" indent="0">
              <a:buNone/>
            </a:pPr>
            <a:endParaRPr lang="es-MX" sz="4000" b="1" dirty="0">
              <a:solidFill>
                <a:srgbClr val="FF0066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858" y="1064302"/>
            <a:ext cx="3154680" cy="403235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497" y="449705"/>
            <a:ext cx="3720503" cy="577121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36690">
            <a:off x="950517" y="1645595"/>
            <a:ext cx="3591736" cy="467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6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251</Words>
  <Application>Microsoft Office PowerPoint</Application>
  <PresentationFormat>Panorámica</PresentationFormat>
  <Paragraphs>35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Baskerville Old Face</vt:lpstr>
      <vt:lpstr>Bradley Hand ITC</vt:lpstr>
      <vt:lpstr>Calibri</vt:lpstr>
      <vt:lpstr>Calibri Light</vt:lpstr>
      <vt:lpstr>Tema de Office</vt:lpstr>
      <vt:lpstr>EXPERIENCIA  EXITOSA </vt:lpstr>
      <vt:lpstr>EL EMOCIOMETRO </vt:lpstr>
      <vt:lpstr>Objetivos de la practica </vt:lpstr>
      <vt:lpstr>Presentación de PowerPoint</vt:lpstr>
      <vt:lpstr>¿Quiénes son los protagonistas?</vt:lpstr>
      <vt:lpstr>¿Cómo se desarrolla?</vt:lpstr>
      <vt:lpstr>Logros alcanzados </vt:lpstr>
      <vt:lpstr>Procesos de evaluación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EXPERIENCIA  EXITOSA</dc:title>
  <dc:creator>cristy villarreal</dc:creator>
  <cp:lastModifiedBy>cristy villarreal</cp:lastModifiedBy>
  <cp:revision>11</cp:revision>
  <dcterms:created xsi:type="dcterms:W3CDTF">2021-04-15T04:15:49Z</dcterms:created>
  <dcterms:modified xsi:type="dcterms:W3CDTF">2021-04-15T05:37:03Z</dcterms:modified>
</cp:coreProperties>
</file>