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24" d="100"/>
          <a:sy n="124" d="100"/>
        </p:scale>
        <p:origin x="-60" y="-4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1E4B8-C87E-458D-9FDC-6962CA20B82B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5069-A8B5-40E9-BD08-C8BE107E1E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9053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1E4B8-C87E-458D-9FDC-6962CA20B82B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5069-A8B5-40E9-BD08-C8BE107E1E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861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1E4B8-C87E-458D-9FDC-6962CA20B82B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5069-A8B5-40E9-BD08-C8BE107E1E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3783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1E4B8-C87E-458D-9FDC-6962CA20B82B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5069-A8B5-40E9-BD08-C8BE107E1E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1096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1E4B8-C87E-458D-9FDC-6962CA20B82B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5069-A8B5-40E9-BD08-C8BE107E1E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6677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1E4B8-C87E-458D-9FDC-6962CA20B82B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5069-A8B5-40E9-BD08-C8BE107E1E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4581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1E4B8-C87E-458D-9FDC-6962CA20B82B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5069-A8B5-40E9-BD08-C8BE107E1E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7286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1E4B8-C87E-458D-9FDC-6962CA20B82B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5069-A8B5-40E9-BD08-C8BE107E1E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9513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1E4B8-C87E-458D-9FDC-6962CA20B82B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5069-A8B5-40E9-BD08-C8BE107E1E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7640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1E4B8-C87E-458D-9FDC-6962CA20B82B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5069-A8B5-40E9-BD08-C8BE107E1E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700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1E4B8-C87E-458D-9FDC-6962CA20B82B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5069-A8B5-40E9-BD08-C8BE107E1E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7044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1E4B8-C87E-458D-9FDC-6962CA20B82B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85069-A8B5-40E9-BD08-C8BE107E1E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8888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530352" y="1828800"/>
            <a:ext cx="5724144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b="1" dirty="0" smtClean="0">
                <a:latin typeface="Century Schoolbook" panose="02040604050505020304" pitchFamily="18" charset="0"/>
              </a:rPr>
              <a:t>“La tiendita”</a:t>
            </a:r>
          </a:p>
          <a:p>
            <a:pPr algn="ctr"/>
            <a:endParaRPr lang="es-MX" sz="6000" b="1" dirty="0">
              <a:latin typeface="Century Schoolbook" panose="02040604050505020304" pitchFamily="18" charset="0"/>
            </a:endParaRPr>
          </a:p>
          <a:p>
            <a:pPr algn="ctr"/>
            <a:r>
              <a:rPr lang="es-MX" sz="5400" dirty="0" smtClean="0">
                <a:latin typeface="Century Schoolbook" panose="02040604050505020304" pitchFamily="18" charset="0"/>
              </a:rPr>
              <a:t>Grado :   2</a:t>
            </a:r>
            <a:r>
              <a:rPr lang="es-MX" sz="5400" dirty="0">
                <a:latin typeface="Century Schoolbook" panose="02040604050505020304" pitchFamily="18" charset="0"/>
              </a:rPr>
              <a:t>° </a:t>
            </a:r>
            <a:endParaRPr lang="es-MX" sz="5400" dirty="0" smtClean="0">
              <a:latin typeface="Century Schoolbook" panose="02040604050505020304" pitchFamily="18" charset="0"/>
            </a:endParaRPr>
          </a:p>
          <a:p>
            <a:pPr algn="ctr"/>
            <a:r>
              <a:rPr lang="es-MX" sz="5400" dirty="0" smtClean="0">
                <a:latin typeface="Century Schoolbook" panose="02040604050505020304" pitchFamily="18" charset="0"/>
              </a:rPr>
              <a:t>Grupo : “A”</a:t>
            </a:r>
          </a:p>
          <a:p>
            <a:endParaRPr lang="es-MX" sz="5400" dirty="0">
              <a:latin typeface="Century Schoolbook" panose="02040604050505020304" pitchFamily="18" charset="0"/>
            </a:endParaRPr>
          </a:p>
          <a:p>
            <a:r>
              <a:rPr lang="es-MX" sz="5400" dirty="0" smtClean="0">
                <a:latin typeface="Century Schoolbook" panose="02040604050505020304" pitchFamily="18" charset="0"/>
              </a:rPr>
              <a:t> </a:t>
            </a:r>
            <a:r>
              <a:rPr lang="es-MX" sz="3200" dirty="0">
                <a:latin typeface="Century Schoolbook" panose="02040604050505020304" pitchFamily="18" charset="0"/>
              </a:rPr>
              <a:t>Mtra. Selene López Moreno</a:t>
            </a:r>
            <a:endParaRPr lang="es-MX" sz="5400" dirty="0">
              <a:latin typeface="Century Schoolbook" panose="02040604050505020304" pitchFamily="18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4396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713232" y="1755647"/>
            <a:ext cx="5577840" cy="5797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 smtClean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Contexto, problemática que afronta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600" b="1" dirty="0" smtClean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dirty="0" smtClean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alumnos del grupo de segundo del jardín de niños Pastor </a:t>
            </a:r>
            <a:r>
              <a:rPr lang="es-MX" sz="2000" dirty="0" err="1" smtClean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Rouaix</a:t>
            </a:r>
            <a:r>
              <a:rPr lang="es-MX" sz="2000" dirty="0" smtClean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ubicado en la comunidad Diez de Octubre  se inician en el reconocimiento del valor de las monedas , la mayoría de ellos comprender que una moneda de $1 peso vale uno pero se les dificulta comprender que una moneda de $5 vale 5 monedas de $1 u otras denominaciones. Del mismo modo  se inician en la resolución de problemas y situaciones de compra y venta ficticia . En este sentido, los educandos también presentan áreas de oportunidad como el manejo de herramientas y ejecución de movimientos precisos.  </a:t>
            </a:r>
            <a:endParaRPr lang="es-MX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93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060704" y="1773936"/>
            <a:ext cx="4754880" cy="38691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400" b="1" dirty="0" smtClean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Objetivos de la practica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2400" b="1" dirty="0" smtClean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b="1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1.- </a:t>
            </a:r>
            <a:r>
              <a:rPr lang="es-MX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Utilizar herramientas y materiales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dirty="0" smtClean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b="1" dirty="0" smtClean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.- </a:t>
            </a:r>
            <a:r>
              <a:rPr lang="es-MX" dirty="0" smtClean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Identificar la relación de equivalencia entre monedas de $1, $2 y $5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dirty="0" smtClean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b="1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.- </a:t>
            </a:r>
            <a:r>
              <a:rPr lang="es-MX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Resolver  problemas matemáticos en situaciones de compra y venta ficticias</a:t>
            </a:r>
            <a:endParaRPr lang="es-MX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65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530352" y="686062"/>
            <a:ext cx="5724144" cy="8100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¿En que consiste?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manera general, se trabajó un mini proyecto donde los alumnos decidieron que tipo de tienda iban a montar (frutería, juguetería, panadería, elaboraron los productos, monedas, cartel principal, anuncio de precios utilizando diferentes materiales ,  finalmente montaron la tiendita para comprar y vender utilizando lo que anteriormente habían realizado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622300" algn="l"/>
              </a:tabLst>
            </a:pPr>
            <a:r>
              <a:rPr lang="es-MX" b="1" dirty="0" smtClean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¿Quiénes son los protagonistas?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622300" algn="l"/>
              </a:tabLst>
            </a:pPr>
            <a:r>
              <a:rPr lang="es-MX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Alumnos de segundo grado y padres de familia</a:t>
            </a:r>
            <a:endParaRPr lang="es-MX" sz="1600" dirty="0" smtClean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622300" algn="l"/>
              </a:tabLst>
            </a:pPr>
            <a:r>
              <a:rPr lang="es-MX" b="1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¿Cómo se desarrolla?</a:t>
            </a:r>
            <a:endParaRPr lang="es-MX" dirty="0" smtClean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622300" algn="l"/>
              </a:tabLst>
            </a:pPr>
            <a:r>
              <a:rPr lang="es-MX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 la tiendita ya montada , los alumnos podían comprar o vender utilizando las monedas, los productos tenían los precios para ellos darse cuento lo que iban a pagar o en su caso cobrar,  los padres de familia eran puente para hacer reflexionar a sus hijos sobre qué monedas utilizar para pagar , si un producto cuesta $2 cómo puedes pagar.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622300" algn="l"/>
              </a:tabLst>
            </a:pPr>
            <a:r>
              <a:rPr lang="es-MX" b="1" dirty="0" smtClean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Logros alcanzados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622300" algn="l"/>
              </a:tabLst>
            </a:pPr>
            <a:r>
              <a:rPr lang="es-MX" sz="1600" b="1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s-MX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Lograron decidir el tipo de tienda en la cual querían jugar y la confeccionaron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622300" algn="l"/>
              </a:tabLst>
            </a:pPr>
            <a:r>
              <a:rPr lang="es-MX" sz="1600" b="1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es-MX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Lograron reconocer números escritos, darse cuenta de la equivalencia entre monedas de baja denominación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622300" algn="l"/>
              </a:tabLst>
            </a:pPr>
            <a:r>
              <a:rPr lang="es-MX" sz="1600" b="1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es-MX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Reflexionar en torno a un problema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622300" algn="l"/>
              </a:tabLst>
            </a:pPr>
            <a:r>
              <a:rPr lang="es-MX" sz="1600" b="1" dirty="0" smtClean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4I</a:t>
            </a:r>
            <a:r>
              <a:rPr lang="es-MX" sz="1600" dirty="0" smtClean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Involucrar a los padres de familia en las actividades</a:t>
            </a:r>
            <a:endParaRPr lang="es-MX" sz="1600" b="1" dirty="0" smtClean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52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495044" y="1843845"/>
            <a:ext cx="4229100" cy="23684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Procesos de evaluación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evaluó en base al desempeño que mostraron en los videos que las mamás mandaron como evidencia, así mismo en fotografías y en comentarios emitidos por las madres de familia.</a:t>
            </a:r>
            <a:r>
              <a:rPr lang="es-MX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MX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40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568196" y="490533"/>
            <a:ext cx="3429000" cy="470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s-MX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videncias</a:t>
            </a:r>
            <a:endParaRPr lang="es-MX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7491" y="6234381"/>
            <a:ext cx="1595917" cy="212789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4279" y="1637189"/>
            <a:ext cx="2022212" cy="2696283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90" y="6165300"/>
            <a:ext cx="1816959" cy="14635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3325" y="3752069"/>
            <a:ext cx="1723131" cy="2297508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339" y="1637189"/>
            <a:ext cx="1122463" cy="2309066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6192" y="1686417"/>
            <a:ext cx="1434176" cy="191104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2008" y="4447251"/>
            <a:ext cx="1854483" cy="3915020"/>
          </a:xfrm>
          <a:prstGeom prst="rect">
            <a:avLst/>
          </a:prstGeom>
        </p:spPr>
      </p:pic>
      <p:sp>
        <p:nvSpPr>
          <p:cNvPr id="16" name="Cara sonriente 15"/>
          <p:cNvSpPr/>
          <p:nvPr/>
        </p:nvSpPr>
        <p:spPr>
          <a:xfrm>
            <a:off x="845015" y="1938527"/>
            <a:ext cx="637108" cy="575393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ara sonriente 16"/>
          <p:cNvSpPr/>
          <p:nvPr/>
        </p:nvSpPr>
        <p:spPr>
          <a:xfrm>
            <a:off x="4876728" y="1523410"/>
            <a:ext cx="777313" cy="876731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Cara sonriente 17"/>
          <p:cNvSpPr/>
          <p:nvPr/>
        </p:nvSpPr>
        <p:spPr>
          <a:xfrm>
            <a:off x="5219307" y="5649184"/>
            <a:ext cx="637108" cy="575393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Cara sonriente 18"/>
          <p:cNvSpPr/>
          <p:nvPr/>
        </p:nvSpPr>
        <p:spPr>
          <a:xfrm>
            <a:off x="3118207" y="6565392"/>
            <a:ext cx="388249" cy="372649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Cara sonriente 19"/>
          <p:cNvSpPr/>
          <p:nvPr/>
        </p:nvSpPr>
        <p:spPr>
          <a:xfrm>
            <a:off x="2324258" y="3694088"/>
            <a:ext cx="1051191" cy="1076389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389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TM03457464[[fn=Dividendo]]</Template>
  <TotalTime>67</TotalTime>
  <Words>401</Words>
  <Application>Microsoft Office PowerPoint</Application>
  <PresentationFormat>Carta (216 x 279 mm)</PresentationFormat>
  <Paragraphs>30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Century Schoolbook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Selene</dc:creator>
  <cp:lastModifiedBy>Selene</cp:lastModifiedBy>
  <cp:revision>8</cp:revision>
  <dcterms:created xsi:type="dcterms:W3CDTF">2021-05-26T12:30:02Z</dcterms:created>
  <dcterms:modified xsi:type="dcterms:W3CDTF">2021-05-26T13:37:28Z</dcterms:modified>
</cp:coreProperties>
</file>