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38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6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9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38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43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76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0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8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88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6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C309-F2CA-4FE3-B46E-2347DC216836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5320-7971-4A55-8B1B-B1CB7F1C0E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2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usEd_8M4a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4837" r="8214" b="8791"/>
          <a:stretch/>
        </p:blipFill>
        <p:spPr bwMode="auto">
          <a:xfrm>
            <a:off x="0" y="6344"/>
            <a:ext cx="9103849" cy="579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58052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J. DE N. LERDO DE TEJADA   CLAVE:  10DJN0061A   COL. </a:t>
            </a:r>
            <a:r>
              <a:rPr lang="es-MX" smtClean="0"/>
              <a:t>EL CONSUELO, GÓMEZ PALACIO,DGO.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76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15302" r="6250" b="18837"/>
          <a:stretch/>
        </p:blipFill>
        <p:spPr bwMode="auto">
          <a:xfrm>
            <a:off x="723014" y="1446028"/>
            <a:ext cx="8420986" cy="37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3768" r="2326" b="16604"/>
          <a:stretch/>
        </p:blipFill>
        <p:spPr bwMode="auto">
          <a:xfrm>
            <a:off x="179512" y="332656"/>
            <a:ext cx="8229600" cy="45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3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6279" r="11149" b="6279"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8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76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3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5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980728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ENLACE DE FESTIVAL VIRTUAL REALIZADO POR LAS MAESTRAS DEL COLECTIVO DOCENTE</a:t>
            </a:r>
          </a:p>
          <a:p>
            <a:endParaRPr lang="es-MX" dirty="0"/>
          </a:p>
          <a:p>
            <a:endParaRPr lang="es-MX" dirty="0" smtClean="0"/>
          </a:p>
          <a:p>
            <a:pPr algn="ctr"/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youtu.be/OusEd_8M4as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1733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</Words>
  <Application>Microsoft Office PowerPoint</Application>
  <PresentationFormat>Presentación en pantalla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Jocy</dc:creator>
  <cp:lastModifiedBy>Jocy</cp:lastModifiedBy>
  <cp:revision>5</cp:revision>
  <dcterms:created xsi:type="dcterms:W3CDTF">2021-04-28T15:15:19Z</dcterms:created>
  <dcterms:modified xsi:type="dcterms:W3CDTF">2021-05-30T02:43:32Z</dcterms:modified>
</cp:coreProperties>
</file>