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81" r:id="rId25"/>
    <p:sldId id="257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527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35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571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97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95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692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705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255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699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562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503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2E0A5-174A-4DB4-868B-00371C0AE44E}" type="datetimeFigureOut">
              <a:rPr lang="es-MX" smtClean="0"/>
              <a:t>04/05/2021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3D2C-2A81-460D-ACA0-27DAD4F20F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548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402183"/>
            <a:ext cx="9144000" cy="1619793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2362"/>
            <a:ext cx="9144000" cy="3279821"/>
          </a:xfrm>
          <a:prstGeom prst="rect">
            <a:avLst/>
          </a:prstGeom>
        </p:spPr>
      </p:pic>
      <p:sp>
        <p:nvSpPr>
          <p:cNvPr id="5" name="Cinta hacia arriba 4"/>
          <p:cNvSpPr/>
          <p:nvPr/>
        </p:nvSpPr>
        <p:spPr>
          <a:xfrm>
            <a:off x="3004457" y="1502229"/>
            <a:ext cx="6244046" cy="15270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J. DE NIÑOS</a:t>
            </a:r>
          </a:p>
          <a:p>
            <a:pPr algn="ctr"/>
            <a:r>
              <a:rPr lang="es-MX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GABRIELA MISTRAL</a:t>
            </a:r>
            <a:endParaRPr lang="es-MX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10" y="4650233"/>
            <a:ext cx="1089581" cy="12865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16" y="4813617"/>
            <a:ext cx="1141473" cy="8800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30" y="4813617"/>
            <a:ext cx="1135483" cy="9615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22" y="4743061"/>
            <a:ext cx="897186" cy="7058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62" y="4539623"/>
            <a:ext cx="838033" cy="11625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97" y="4813618"/>
            <a:ext cx="892257" cy="112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" y="689316"/>
            <a:ext cx="11113477" cy="57536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995" y="1672046"/>
            <a:ext cx="3323816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647114"/>
            <a:ext cx="11015004" cy="56552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20" y="1815737"/>
            <a:ext cx="3300991" cy="41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7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" y="478302"/>
            <a:ext cx="10944665" cy="56411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99" y="1585686"/>
            <a:ext cx="3320687" cy="357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815926"/>
            <a:ext cx="10803988" cy="54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4" y="801858"/>
            <a:ext cx="11029071" cy="528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2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4" y="773723"/>
            <a:ext cx="10747717" cy="53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" y="801858"/>
            <a:ext cx="11099410" cy="54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759655"/>
            <a:ext cx="11141612" cy="53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6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2" y="773723"/>
            <a:ext cx="10466363" cy="53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7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4" y="886264"/>
            <a:ext cx="10691446" cy="50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675249"/>
            <a:ext cx="10832124" cy="55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745588"/>
            <a:ext cx="11057207" cy="51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4" y="703385"/>
            <a:ext cx="10803988" cy="55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5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52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" y="717452"/>
            <a:ext cx="10663311" cy="55145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4" y="1632858"/>
            <a:ext cx="3061625" cy="42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2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562709"/>
            <a:ext cx="11141611" cy="59224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09" y="1476104"/>
            <a:ext cx="338164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689316"/>
            <a:ext cx="11127544" cy="56552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13" y="1541418"/>
            <a:ext cx="3122022" cy="44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1" y="590842"/>
            <a:ext cx="10733651" cy="55989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57" y="1423850"/>
            <a:ext cx="3069772" cy="38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2" y="647114"/>
            <a:ext cx="11071275" cy="56974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71" y="1828800"/>
            <a:ext cx="3365489" cy="43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4" y="717452"/>
            <a:ext cx="10958732" cy="54441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10" y="1828800"/>
            <a:ext cx="3209934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618978"/>
            <a:ext cx="10958732" cy="58099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46" y="1584943"/>
            <a:ext cx="3254097" cy="426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</Words>
  <Application>Microsoft Office PowerPoint</Application>
  <PresentationFormat>Panorámica</PresentationFormat>
  <Paragraphs>2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Bahnschrift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Personal</dc:creator>
  <cp:lastModifiedBy>Personal</cp:lastModifiedBy>
  <cp:revision>11</cp:revision>
  <dcterms:created xsi:type="dcterms:W3CDTF">2021-05-03T17:37:01Z</dcterms:created>
  <dcterms:modified xsi:type="dcterms:W3CDTF">2021-05-04T15:58:44Z</dcterms:modified>
</cp:coreProperties>
</file>