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6" r:id="rId4"/>
    <p:sldId id="258" r:id="rId5"/>
    <p:sldId id="282" r:id="rId6"/>
    <p:sldId id="324" r:id="rId7"/>
    <p:sldId id="32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06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51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33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449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16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57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3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09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40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32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18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79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47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14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60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95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3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May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4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3.gif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ídeo 3">
            <a:extLst>
              <a:ext uri="{FF2B5EF4-FFF2-40B4-BE49-F238E27FC236}">
                <a16:creationId xmlns:a16="http://schemas.microsoft.com/office/drawing/2014/main" id="{502A9BCD-0067-411E-821B-74FDBCEBAB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445272"/>
            <a:ext cx="12191980" cy="6857989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3DACB3-AF00-46EE-A117-BC17F25C2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549" y="872719"/>
            <a:ext cx="4569280" cy="2895810"/>
          </a:xfrm>
        </p:spPr>
        <p:txBody>
          <a:bodyPr anchor="b">
            <a:normAutofit fontScale="90000"/>
          </a:bodyPr>
          <a:lstStyle/>
          <a:p>
            <a:r>
              <a:rPr lang="es-MX" sz="4800" dirty="0" smtClean="0">
                <a:ln w="57150">
                  <a:solidFill>
                    <a:schemeClr val="tx1"/>
                  </a:solidFill>
                </a:ln>
              </a:rPr>
              <a:t>CÍRCULO DE LECTURA QUINTO GRADO</a:t>
            </a:r>
            <a:endParaRPr lang="es-MX" sz="480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3600AE-1DFE-4134-8816-7388AD6C6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0668" y="4182709"/>
            <a:ext cx="3859216" cy="1731657"/>
          </a:xfrm>
        </p:spPr>
        <p:txBody>
          <a:bodyPr>
            <a:normAutofit/>
          </a:bodyPr>
          <a:lstStyle/>
          <a:p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CICLO ESCOLAR 2020-2021</a:t>
            </a:r>
          </a:p>
        </p:txBody>
      </p:sp>
    </p:spTree>
    <p:extLst>
      <p:ext uri="{BB962C8B-B14F-4D97-AF65-F5344CB8AC3E}">
        <p14:creationId xmlns:p14="http://schemas.microsoft.com/office/powerpoint/2010/main" val="5081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0 Frases de Lectura | Libroveolibro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41665"/>
            <a:ext cx="2021983" cy="20026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39" y="0"/>
            <a:ext cx="3238500" cy="2428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31" y="174130"/>
            <a:ext cx="3264123" cy="19701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2285994"/>
            <a:ext cx="3093614" cy="1925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03" y="2285994"/>
            <a:ext cx="1819275" cy="2157217"/>
          </a:xfrm>
          <a:prstGeom prst="rect">
            <a:avLst/>
          </a:prstGeom>
        </p:spPr>
      </p:pic>
      <p:sp>
        <p:nvSpPr>
          <p:cNvPr id="12" name="AutoShape 2" descr="C:\Users\SUSANA FABELA NAVA\Desktop\Ciclo Escolar 20-21\Curso Remedial\cheetara_1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632"/>
            <a:ext cx="2135344" cy="2514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35" y="2285994"/>
            <a:ext cx="1847619" cy="3809524"/>
          </a:xfrm>
          <a:prstGeom prst="rect">
            <a:avLst/>
          </a:prstGeom>
        </p:spPr>
      </p:pic>
      <p:pic>
        <p:nvPicPr>
          <p:cNvPr id="1028" name="Picture 4" descr="pájaro loco – Roxures sin azúc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" y="0"/>
            <a:ext cx="234105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04" y="4554531"/>
            <a:ext cx="2465947" cy="21076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39" y="4484159"/>
            <a:ext cx="2222905" cy="20734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43" y="2274275"/>
            <a:ext cx="2082675" cy="20799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42" y="2469823"/>
            <a:ext cx="3429479" cy="3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79AD90-1AB5-4574-86B9-A761F4D2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7"/>
            <a:ext cx="6811961" cy="288717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 smtClean="0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highlight>
                  <a:srgbClr val="FF0000"/>
                </a:highlight>
              </a:rPr>
              <a:t>LIBROS.</a:t>
            </a:r>
            <a:endParaRPr lang="en-US" sz="6000" dirty="0">
              <a:ln w="57150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highlight>
                <a:srgbClr val="FF0000"/>
              </a:highlight>
            </a:endParaRPr>
          </a:p>
        </p:txBody>
      </p:sp>
      <p:sp>
        <p:nvSpPr>
          <p:cNvPr id="3" name="AutoShape 4" descr="MI MAESTRA ES UN MONSTRUO! Por... - En letras pequeña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Leer Abuelita Opalina de María Puncel libro completo online grat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53" y="134965"/>
            <a:ext cx="3245207" cy="32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er El caballero de la armadura oxidada de Robert Fisher libro completo  online grat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60" y="134039"/>
            <a:ext cx="3681987" cy="31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EL LENGUAJE DE LOS PÁJAROS, mito de los indios Kamaiur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05121"/>
            <a:ext cx="3830069" cy="3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colás, Boruca y Maran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61" y="3605120"/>
            <a:ext cx="3686454" cy="3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i lado infantil: Teseo y el Minotau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03" y="3605120"/>
            <a:ext cx="3741943" cy="30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104504"/>
            <a:ext cx="3619591" cy="3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2" y="104504"/>
            <a:ext cx="3841659" cy="3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ph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3905794"/>
            <a:ext cx="3671843" cy="2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Micolás, Boruca y Maran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104504"/>
            <a:ext cx="3671843" cy="3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aph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2" y="3905793"/>
            <a:ext cx="2875008" cy="2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raph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735977"/>
            <a:ext cx="5082628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124097"/>
            <a:ext cx="5304700" cy="65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124096"/>
            <a:ext cx="6127661" cy="65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2823</TotalTime>
  <Words>10</Words>
  <Application>Microsoft Office PowerPoint</Application>
  <PresentationFormat>Panorámica</PresentationFormat>
  <Paragraphs>3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CÍRCULO DE LECTURA QUINTO GRADO</vt:lpstr>
      <vt:lpstr>Presentación de PowerPoint</vt:lpstr>
      <vt:lpstr>Presentación de PowerPoint</vt:lpstr>
      <vt:lpstr>LIBROS.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TÉCNICO ESCOLAR FASE INTENSIVA</dc:title>
  <dc:creator>ULISES ALEJANDRO DUARTE VELAZQUEZ</dc:creator>
  <cp:lastModifiedBy>SUSANA FABELA NAVA</cp:lastModifiedBy>
  <cp:revision>53</cp:revision>
  <dcterms:created xsi:type="dcterms:W3CDTF">2020-07-19T21:45:04Z</dcterms:created>
  <dcterms:modified xsi:type="dcterms:W3CDTF">2021-05-26T17:39:12Z</dcterms:modified>
</cp:coreProperties>
</file>