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82" r:id="rId6"/>
    <p:sldId id="278" r:id="rId7"/>
    <p:sldId id="281" r:id="rId8"/>
    <p:sldId id="283" r:id="rId9"/>
    <p:sldId id="284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9F3"/>
    <a:srgbClr val="A9BAF2"/>
    <a:srgbClr val="C4F0E7"/>
    <a:srgbClr val="D8F9CD"/>
    <a:srgbClr val="E0C9F3"/>
    <a:srgbClr val="660066"/>
    <a:srgbClr val="D1C8D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2CEDC0-B9A0-4F8E-86B6-86667F0AC755}" v="812" dt="2021-04-12T18:06:54.547"/>
    <p1510:client id="{39364665-F813-45EB-9AC8-A5B0A2FA5946}" v="1200" dt="2021-05-21T16:58:59.570"/>
    <p1510:client id="{74C0DB38-49F6-41A3-AF7A-5073621119CD}" v="3019" dt="2021-04-12T03:23:40.726"/>
    <p1510:client id="{9EEF2CD8-3E7F-4CE4-8084-1F27A10B20A1}" v="17" dt="2021-04-15T17:49:30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renteria" userId="6b57b7bec3afc41d" providerId="Windows Live" clId="Web-{162CEDC0-B9A0-4F8E-86B6-86667F0AC755}"/>
    <pc:docChg chg="addSld modSld">
      <pc:chgData name="angel renteria" userId="6b57b7bec3afc41d" providerId="Windows Live" clId="Web-{162CEDC0-B9A0-4F8E-86B6-86667F0AC755}" dt="2021-04-12T18:06:54.532" v="485" actId="1076"/>
      <pc:docMkLst>
        <pc:docMk/>
      </pc:docMkLst>
      <pc:sldChg chg="modSp">
        <pc:chgData name="angel renteria" userId="6b57b7bec3afc41d" providerId="Windows Live" clId="Web-{162CEDC0-B9A0-4F8E-86B6-86667F0AC755}" dt="2021-04-12T16:29:01.071" v="309"/>
        <pc:sldMkLst>
          <pc:docMk/>
          <pc:sldMk cId="376809075" sldId="258"/>
        </pc:sldMkLst>
        <pc:graphicFrameChg chg="mod modGraphic">
          <ac:chgData name="angel renteria" userId="6b57b7bec3afc41d" providerId="Windows Live" clId="Web-{162CEDC0-B9A0-4F8E-86B6-86667F0AC755}" dt="2021-04-12T16:29:01.071" v="309"/>
          <ac:graphicFrameMkLst>
            <pc:docMk/>
            <pc:sldMk cId="376809075" sldId="258"/>
            <ac:graphicFrameMk id="4" creationId="{F696C821-4292-4882-B259-2DC226588345}"/>
          </ac:graphicFrameMkLst>
        </pc:graphicFrameChg>
      </pc:sldChg>
      <pc:sldChg chg="modSp">
        <pc:chgData name="angel renteria" userId="6b57b7bec3afc41d" providerId="Windows Live" clId="Web-{162CEDC0-B9A0-4F8E-86B6-86667F0AC755}" dt="2021-04-12T16:36:01.984" v="320" actId="20577"/>
        <pc:sldMkLst>
          <pc:docMk/>
          <pc:sldMk cId="2596552143" sldId="264"/>
        </pc:sldMkLst>
        <pc:spChg chg="mod">
          <ac:chgData name="angel renteria" userId="6b57b7bec3afc41d" providerId="Windows Live" clId="Web-{162CEDC0-B9A0-4F8E-86B6-86667F0AC755}" dt="2021-04-12T16:36:01.984" v="320" actId="20577"/>
          <ac:spMkLst>
            <pc:docMk/>
            <pc:sldMk cId="2596552143" sldId="264"/>
            <ac:spMk id="4" creationId="{0BB8D57D-7A7F-4AB1-BD68-A4361CBA8D68}"/>
          </ac:spMkLst>
        </pc:spChg>
      </pc:sldChg>
      <pc:sldChg chg="modSp">
        <pc:chgData name="angel renteria" userId="6b57b7bec3afc41d" providerId="Windows Live" clId="Web-{162CEDC0-B9A0-4F8E-86B6-86667F0AC755}" dt="2021-04-12T17:32:25.689" v="339" actId="14100"/>
        <pc:sldMkLst>
          <pc:docMk/>
          <pc:sldMk cId="2077064822" sldId="265"/>
        </pc:sldMkLst>
        <pc:spChg chg="mod">
          <ac:chgData name="angel renteria" userId="6b57b7bec3afc41d" providerId="Windows Live" clId="Web-{162CEDC0-B9A0-4F8E-86B6-86667F0AC755}" dt="2021-04-12T17:32:25.689" v="339" actId="14100"/>
          <ac:spMkLst>
            <pc:docMk/>
            <pc:sldMk cId="2077064822" sldId="265"/>
            <ac:spMk id="2" creationId="{D0957E0F-83A2-48A5-A15F-021B2ED26A76}"/>
          </ac:spMkLst>
        </pc:spChg>
        <pc:spChg chg="mod">
          <ac:chgData name="angel renteria" userId="6b57b7bec3afc41d" providerId="Windows Live" clId="Web-{162CEDC0-B9A0-4F8E-86B6-86667F0AC755}" dt="2021-04-12T16:37:38.755" v="324" actId="20577"/>
          <ac:spMkLst>
            <pc:docMk/>
            <pc:sldMk cId="2077064822" sldId="265"/>
            <ac:spMk id="6" creationId="{E0EEED6F-7523-491D-8B83-5A0C35358B6F}"/>
          </ac:spMkLst>
        </pc:spChg>
      </pc:sldChg>
      <pc:sldChg chg="modSp">
        <pc:chgData name="angel renteria" userId="6b57b7bec3afc41d" providerId="Windows Live" clId="Web-{162CEDC0-B9A0-4F8E-86B6-86667F0AC755}" dt="2021-04-12T17:34:36.729" v="387" actId="20577"/>
        <pc:sldMkLst>
          <pc:docMk/>
          <pc:sldMk cId="2223069711" sldId="266"/>
        </pc:sldMkLst>
        <pc:spChg chg="mod">
          <ac:chgData name="angel renteria" userId="6b57b7bec3afc41d" providerId="Windows Live" clId="Web-{162CEDC0-B9A0-4F8E-86B6-86667F0AC755}" dt="2021-04-12T17:34:36.729" v="387" actId="20577"/>
          <ac:spMkLst>
            <pc:docMk/>
            <pc:sldMk cId="2223069711" sldId="266"/>
            <ac:spMk id="6" creationId="{A15FF063-92E1-4D86-BA4D-0B0071DA06AC}"/>
          </ac:spMkLst>
        </pc:spChg>
      </pc:sldChg>
      <pc:sldChg chg="modSp">
        <pc:chgData name="angel renteria" userId="6b57b7bec3afc41d" providerId="Windows Live" clId="Web-{162CEDC0-B9A0-4F8E-86B6-86667F0AC755}" dt="2021-04-12T17:35:13.388" v="417" actId="20577"/>
        <pc:sldMkLst>
          <pc:docMk/>
          <pc:sldMk cId="4014266061" sldId="267"/>
        </pc:sldMkLst>
        <pc:spChg chg="mod">
          <ac:chgData name="angel renteria" userId="6b57b7bec3afc41d" providerId="Windows Live" clId="Web-{162CEDC0-B9A0-4F8E-86B6-86667F0AC755}" dt="2021-04-12T17:35:13.388" v="417" actId="20577"/>
          <ac:spMkLst>
            <pc:docMk/>
            <pc:sldMk cId="4014266061" sldId="267"/>
            <ac:spMk id="6" creationId="{6D6428EF-E9A6-4229-8A41-124491A2EA82}"/>
          </ac:spMkLst>
        </pc:spChg>
      </pc:sldChg>
      <pc:sldChg chg="addSp delSp modSp new">
        <pc:chgData name="angel renteria" userId="6b57b7bec3afc41d" providerId="Windows Live" clId="Web-{162CEDC0-B9A0-4F8E-86B6-86667F0AC755}" dt="2021-04-12T14:29:59.353" v="215" actId="1076"/>
        <pc:sldMkLst>
          <pc:docMk/>
          <pc:sldMk cId="2512520016" sldId="269"/>
        </pc:sldMkLst>
        <pc:spChg chg="mod">
          <ac:chgData name="angel renteria" userId="6b57b7bec3afc41d" providerId="Windows Live" clId="Web-{162CEDC0-B9A0-4F8E-86B6-86667F0AC755}" dt="2021-04-12T14:22:54.049" v="4" actId="20577"/>
          <ac:spMkLst>
            <pc:docMk/>
            <pc:sldMk cId="2512520016" sldId="269"/>
            <ac:spMk id="2" creationId="{45D56E3E-F900-4D36-9FCE-46719B080F24}"/>
          </ac:spMkLst>
        </pc:spChg>
        <pc:spChg chg="mod">
          <ac:chgData name="angel renteria" userId="6b57b7bec3afc41d" providerId="Windows Live" clId="Web-{162CEDC0-B9A0-4F8E-86B6-86667F0AC755}" dt="2021-04-12T14:28:07.222" v="206" actId="14100"/>
          <ac:spMkLst>
            <pc:docMk/>
            <pc:sldMk cId="2512520016" sldId="269"/>
            <ac:spMk id="3" creationId="{58E96755-E553-4363-91B5-29CC85FB43BC}"/>
          </ac:spMkLst>
        </pc:spChg>
        <pc:spChg chg="add del mod">
          <ac:chgData name="angel renteria" userId="6b57b7bec3afc41d" providerId="Windows Live" clId="Web-{162CEDC0-B9A0-4F8E-86B6-86667F0AC755}" dt="2021-04-12T14:28:24.473" v="209"/>
          <ac:spMkLst>
            <pc:docMk/>
            <pc:sldMk cId="2512520016" sldId="269"/>
            <ac:spMk id="5" creationId="{6B0D8C4D-C028-4C1D-B8B0-519DFC95A951}"/>
          </ac:spMkLst>
        </pc:spChg>
        <pc:spChg chg="add mod">
          <ac:chgData name="angel renteria" userId="6b57b7bec3afc41d" providerId="Windows Live" clId="Web-{162CEDC0-B9A0-4F8E-86B6-86667F0AC755}" dt="2021-04-12T14:28:50.037" v="213" actId="20577"/>
          <ac:spMkLst>
            <pc:docMk/>
            <pc:sldMk cId="2512520016" sldId="269"/>
            <ac:spMk id="7" creationId="{A1BC0486-FB24-4929-AA32-E861E596E6FE}"/>
          </ac:spMkLst>
        </pc:spChg>
        <pc:spChg chg="add del">
          <ac:chgData name="angel renteria" userId="6b57b7bec3afc41d" providerId="Windows Live" clId="Web-{162CEDC0-B9A0-4F8E-86B6-86667F0AC755}" dt="2021-04-12T14:27:35.642" v="205"/>
          <ac:spMkLst>
            <pc:docMk/>
            <pc:sldMk cId="2512520016" sldId="269"/>
            <ac:spMk id="9" creationId="{32667597-FA09-44A1-A831-C92F0BEFA42F}"/>
          </ac:spMkLst>
        </pc:spChg>
        <pc:picChg chg="add mod">
          <ac:chgData name="angel renteria" userId="6b57b7bec3afc41d" providerId="Windows Live" clId="Web-{162CEDC0-B9A0-4F8E-86B6-86667F0AC755}" dt="2021-04-12T14:29:59.353" v="215" actId="1076"/>
          <ac:picMkLst>
            <pc:docMk/>
            <pc:sldMk cId="2512520016" sldId="269"/>
            <ac:picMk id="10" creationId="{D017E553-FC09-42F0-B808-818BB8BDB78D}"/>
          </ac:picMkLst>
        </pc:picChg>
      </pc:sldChg>
      <pc:sldChg chg="modSp new">
        <pc:chgData name="angel renteria" userId="6b57b7bec3afc41d" providerId="Windows Live" clId="Web-{162CEDC0-B9A0-4F8E-86B6-86667F0AC755}" dt="2021-04-12T17:56:10.191" v="462" actId="20577"/>
        <pc:sldMkLst>
          <pc:docMk/>
          <pc:sldMk cId="3248590779" sldId="270"/>
        </pc:sldMkLst>
        <pc:spChg chg="mod">
          <ac:chgData name="angel renteria" userId="6b57b7bec3afc41d" providerId="Windows Live" clId="Web-{162CEDC0-B9A0-4F8E-86B6-86667F0AC755}" dt="2021-04-12T17:49:00.069" v="420" actId="20577"/>
          <ac:spMkLst>
            <pc:docMk/>
            <pc:sldMk cId="3248590779" sldId="270"/>
            <ac:spMk id="2" creationId="{68570E72-FA01-46FF-B828-B55A6BF89C1F}"/>
          </ac:spMkLst>
        </pc:spChg>
        <pc:spChg chg="mod">
          <ac:chgData name="angel renteria" userId="6b57b7bec3afc41d" providerId="Windows Live" clId="Web-{162CEDC0-B9A0-4F8E-86B6-86667F0AC755}" dt="2021-04-12T17:56:10.191" v="462" actId="20577"/>
          <ac:spMkLst>
            <pc:docMk/>
            <pc:sldMk cId="3248590779" sldId="270"/>
            <ac:spMk id="3" creationId="{42EEF703-45E8-4378-9B80-6FBB7F8B2AF2}"/>
          </ac:spMkLst>
        </pc:spChg>
      </pc:sldChg>
      <pc:sldChg chg="addSp delSp modSp new">
        <pc:chgData name="angel renteria" userId="6b57b7bec3afc41d" providerId="Windows Live" clId="Web-{162CEDC0-B9A0-4F8E-86B6-86667F0AC755}" dt="2021-04-12T17:50:28.653" v="435"/>
        <pc:sldMkLst>
          <pc:docMk/>
          <pc:sldMk cId="2810819233" sldId="271"/>
        </pc:sldMkLst>
        <pc:spChg chg="del">
          <ac:chgData name="angel renteria" userId="6b57b7bec3afc41d" providerId="Windows Live" clId="Web-{162CEDC0-B9A0-4F8E-86B6-86667F0AC755}" dt="2021-04-12T17:49:32.805" v="424"/>
          <ac:spMkLst>
            <pc:docMk/>
            <pc:sldMk cId="2810819233" sldId="271"/>
            <ac:spMk id="3" creationId="{A567FC51-411F-4091-A952-D74F482B7396}"/>
          </ac:spMkLst>
        </pc:spChg>
        <pc:spChg chg="add del mod">
          <ac:chgData name="angel renteria" userId="6b57b7bec3afc41d" providerId="Windows Live" clId="Web-{162CEDC0-B9A0-4F8E-86B6-86667F0AC755}" dt="2021-04-12T17:49:43.962" v="427"/>
          <ac:spMkLst>
            <pc:docMk/>
            <pc:sldMk cId="2810819233" sldId="271"/>
            <ac:spMk id="6" creationId="{6434AE89-00C6-4F77-880D-778A8D45C469}"/>
          </ac:spMkLst>
        </pc:spChg>
        <pc:graphicFrameChg chg="add mod ord modGraphic">
          <ac:chgData name="angel renteria" userId="6b57b7bec3afc41d" providerId="Windows Live" clId="Web-{162CEDC0-B9A0-4F8E-86B6-86667F0AC755}" dt="2021-04-12T17:50:28.653" v="435"/>
          <ac:graphicFrameMkLst>
            <pc:docMk/>
            <pc:sldMk cId="2810819233" sldId="271"/>
            <ac:graphicFrameMk id="5" creationId="{A6CCFC7C-E3C6-4185-AB8F-9D25DB5A9EF1}"/>
          </ac:graphicFrameMkLst>
        </pc:graphicFrameChg>
      </pc:sldChg>
      <pc:sldChg chg="delSp modSp new">
        <pc:chgData name="angel renteria" userId="6b57b7bec3afc41d" providerId="Windows Live" clId="Web-{162CEDC0-B9A0-4F8E-86B6-86667F0AC755}" dt="2021-04-12T17:58:27.935" v="468" actId="20577"/>
        <pc:sldMkLst>
          <pc:docMk/>
          <pc:sldMk cId="2806988792" sldId="272"/>
        </pc:sldMkLst>
        <pc:spChg chg="del">
          <ac:chgData name="angel renteria" userId="6b57b7bec3afc41d" providerId="Windows Live" clId="Web-{162CEDC0-B9A0-4F8E-86B6-86667F0AC755}" dt="2021-04-12T17:51:19.266" v="441"/>
          <ac:spMkLst>
            <pc:docMk/>
            <pc:sldMk cId="2806988792" sldId="272"/>
            <ac:spMk id="2" creationId="{7F044ABB-B132-4125-BD2B-0365DCFD62FC}"/>
          </ac:spMkLst>
        </pc:spChg>
        <pc:spChg chg="mod">
          <ac:chgData name="angel renteria" userId="6b57b7bec3afc41d" providerId="Windows Live" clId="Web-{162CEDC0-B9A0-4F8E-86B6-86667F0AC755}" dt="2021-04-12T17:58:27.935" v="468" actId="20577"/>
          <ac:spMkLst>
            <pc:docMk/>
            <pc:sldMk cId="2806988792" sldId="272"/>
            <ac:spMk id="3" creationId="{13A37028-83D8-4804-8E66-5AE4968287BF}"/>
          </ac:spMkLst>
        </pc:spChg>
      </pc:sldChg>
      <pc:sldChg chg="addSp delSp modSp new">
        <pc:chgData name="angel renteria" userId="6b57b7bec3afc41d" providerId="Windows Live" clId="Web-{162CEDC0-B9A0-4F8E-86B6-86667F0AC755}" dt="2021-04-12T18:06:54.532" v="485" actId="1076"/>
        <pc:sldMkLst>
          <pc:docMk/>
          <pc:sldMk cId="1757727640" sldId="273"/>
        </pc:sldMkLst>
        <pc:spChg chg="del">
          <ac:chgData name="angel renteria" userId="6b57b7bec3afc41d" providerId="Windows Live" clId="Web-{162CEDC0-B9A0-4F8E-86B6-86667F0AC755}" dt="2021-04-12T17:52:26.536" v="448"/>
          <ac:spMkLst>
            <pc:docMk/>
            <pc:sldMk cId="1757727640" sldId="273"/>
            <ac:spMk id="2" creationId="{E5E7CA6C-705E-4924-8651-EEDE297CE0DC}"/>
          </ac:spMkLst>
        </pc:spChg>
        <pc:spChg chg="mod">
          <ac:chgData name="angel renteria" userId="6b57b7bec3afc41d" providerId="Windows Live" clId="Web-{162CEDC0-B9A0-4F8E-86B6-86667F0AC755}" dt="2021-04-12T18:01:34.995" v="470" actId="20577"/>
          <ac:spMkLst>
            <pc:docMk/>
            <pc:sldMk cId="1757727640" sldId="273"/>
            <ac:spMk id="3" creationId="{2CE33B05-030B-49AE-9C95-742A91101DB8}"/>
          </ac:spMkLst>
        </pc:spChg>
        <pc:picChg chg="add del mod">
          <ac:chgData name="angel renteria" userId="6b57b7bec3afc41d" providerId="Windows Live" clId="Web-{162CEDC0-B9A0-4F8E-86B6-86667F0AC755}" dt="2021-04-12T18:03:27.330" v="477"/>
          <ac:picMkLst>
            <pc:docMk/>
            <pc:sldMk cId="1757727640" sldId="273"/>
            <ac:picMk id="4" creationId="{4A33B8CD-0D33-4E99-91DF-C14581C480F9}"/>
          </ac:picMkLst>
        </pc:picChg>
        <pc:picChg chg="add mod">
          <ac:chgData name="angel renteria" userId="6b57b7bec3afc41d" providerId="Windows Live" clId="Web-{162CEDC0-B9A0-4F8E-86B6-86667F0AC755}" dt="2021-04-12T18:06:54.532" v="485" actId="1076"/>
          <ac:picMkLst>
            <pc:docMk/>
            <pc:sldMk cId="1757727640" sldId="273"/>
            <ac:picMk id="5" creationId="{6A70DE82-0F7D-4D62-81A0-57D6925DEAA3}"/>
          </ac:picMkLst>
        </pc:picChg>
      </pc:sldChg>
      <pc:sldChg chg="addSp delSp modSp new">
        <pc:chgData name="angel renteria" userId="6b57b7bec3afc41d" providerId="Windows Live" clId="Web-{162CEDC0-B9A0-4F8E-86B6-86667F0AC755}" dt="2021-04-12T17:53:06.960" v="456" actId="14100"/>
        <pc:sldMkLst>
          <pc:docMk/>
          <pc:sldMk cId="3784903974" sldId="274"/>
        </pc:sldMkLst>
        <pc:spChg chg="del">
          <ac:chgData name="angel renteria" userId="6b57b7bec3afc41d" providerId="Windows Live" clId="Web-{162CEDC0-B9A0-4F8E-86B6-86667F0AC755}" dt="2021-04-12T17:52:53.866" v="453"/>
          <ac:spMkLst>
            <pc:docMk/>
            <pc:sldMk cId="3784903974" sldId="274"/>
            <ac:spMk id="3" creationId="{84010E32-4DB4-474E-B2E1-50D604D39796}"/>
          </ac:spMkLst>
        </pc:spChg>
        <pc:picChg chg="add mod ord">
          <ac:chgData name="angel renteria" userId="6b57b7bec3afc41d" providerId="Windows Live" clId="Web-{162CEDC0-B9A0-4F8E-86B6-86667F0AC755}" dt="2021-04-12T17:53:06.960" v="456" actId="14100"/>
          <ac:picMkLst>
            <pc:docMk/>
            <pc:sldMk cId="3784903974" sldId="274"/>
            <ac:picMk id="4" creationId="{FBC98F44-260A-4BCF-AD22-6F868C420E40}"/>
          </ac:picMkLst>
        </pc:picChg>
      </pc:sldChg>
      <pc:sldChg chg="addSp modSp new">
        <pc:chgData name="angel renteria" userId="6b57b7bec3afc41d" providerId="Windows Live" clId="Web-{162CEDC0-B9A0-4F8E-86B6-86667F0AC755}" dt="2021-04-12T18:03:37.300" v="480" actId="14100"/>
        <pc:sldMkLst>
          <pc:docMk/>
          <pc:sldMk cId="3575426739" sldId="275"/>
        </pc:sldMkLst>
        <pc:spChg chg="mod">
          <ac:chgData name="angel renteria" userId="6b57b7bec3afc41d" providerId="Windows Live" clId="Web-{162CEDC0-B9A0-4F8E-86B6-86667F0AC755}" dt="2021-04-12T17:58:04.887" v="466" actId="20577"/>
          <ac:spMkLst>
            <pc:docMk/>
            <pc:sldMk cId="3575426739" sldId="275"/>
            <ac:spMk id="3" creationId="{F133E5B0-B30D-4A2A-92A0-A806E16B6BE0}"/>
          </ac:spMkLst>
        </pc:spChg>
        <pc:picChg chg="add mod">
          <ac:chgData name="angel renteria" userId="6b57b7bec3afc41d" providerId="Windows Live" clId="Web-{162CEDC0-B9A0-4F8E-86B6-86667F0AC755}" dt="2021-04-12T18:03:37.300" v="480" actId="14100"/>
          <ac:picMkLst>
            <pc:docMk/>
            <pc:sldMk cId="3575426739" sldId="275"/>
            <ac:picMk id="4" creationId="{1201229C-3233-4FA1-917F-AC1CA2533513}"/>
          </ac:picMkLst>
        </pc:picChg>
      </pc:sldChg>
    </pc:docChg>
  </pc:docChgLst>
  <pc:docChgLst>
    <pc:chgData name="angel renteria" userId="6b57b7bec3afc41d" providerId="Windows Live" clId="Web-{39364665-F813-45EB-9AC8-A5B0A2FA5946}"/>
    <pc:docChg chg="addSld delSld modSld">
      <pc:chgData name="angel renteria" userId="6b57b7bec3afc41d" providerId="Windows Live" clId="Web-{39364665-F813-45EB-9AC8-A5B0A2FA5946}" dt="2021-05-21T16:58:59.570" v="703" actId="14100"/>
      <pc:docMkLst>
        <pc:docMk/>
      </pc:docMkLst>
      <pc:sldChg chg="modSp">
        <pc:chgData name="angel renteria" userId="6b57b7bec3afc41d" providerId="Windows Live" clId="Web-{39364665-F813-45EB-9AC8-A5B0A2FA5946}" dt="2021-05-21T16:44:02.425" v="673"/>
        <pc:sldMkLst>
          <pc:docMk/>
          <pc:sldMk cId="376809075" sldId="258"/>
        </pc:sldMkLst>
        <pc:graphicFrameChg chg="mod modGraphic">
          <ac:chgData name="angel renteria" userId="6b57b7bec3afc41d" providerId="Windows Live" clId="Web-{39364665-F813-45EB-9AC8-A5B0A2FA5946}" dt="2021-05-21T16:44:02.425" v="673"/>
          <ac:graphicFrameMkLst>
            <pc:docMk/>
            <pc:sldMk cId="376809075" sldId="258"/>
            <ac:graphicFrameMk id="4" creationId="{F696C821-4292-4882-B259-2DC226588345}"/>
          </ac:graphicFrameMkLst>
        </pc:graphicFrameChg>
      </pc:sldChg>
      <pc:sldChg chg="add del">
        <pc:chgData name="angel renteria" userId="6b57b7bec3afc41d" providerId="Windows Live" clId="Web-{39364665-F813-45EB-9AC8-A5B0A2FA5946}" dt="2021-05-21T16:08:56.098" v="641"/>
        <pc:sldMkLst>
          <pc:docMk/>
          <pc:sldMk cId="2596552143" sldId="264"/>
        </pc:sldMkLst>
      </pc:sldChg>
      <pc:sldChg chg="modSp add del">
        <pc:chgData name="angel renteria" userId="6b57b7bec3afc41d" providerId="Windows Live" clId="Web-{39364665-F813-45EB-9AC8-A5B0A2FA5946}" dt="2021-05-21T16:08:57.035" v="642"/>
        <pc:sldMkLst>
          <pc:docMk/>
          <pc:sldMk cId="2077064822" sldId="265"/>
        </pc:sldMkLst>
        <pc:spChg chg="mod">
          <ac:chgData name="angel renteria" userId="6b57b7bec3afc41d" providerId="Windows Live" clId="Web-{39364665-F813-45EB-9AC8-A5B0A2FA5946}" dt="2021-05-21T14:54:47.882" v="1" actId="20577"/>
          <ac:spMkLst>
            <pc:docMk/>
            <pc:sldMk cId="2077064822" sldId="265"/>
            <ac:spMk id="2" creationId="{D0957E0F-83A2-48A5-A15F-021B2ED26A76}"/>
          </ac:spMkLst>
        </pc:spChg>
      </pc:sldChg>
      <pc:sldChg chg="add del">
        <pc:chgData name="angel renteria" userId="6b57b7bec3afc41d" providerId="Windows Live" clId="Web-{39364665-F813-45EB-9AC8-A5B0A2FA5946}" dt="2021-05-21T16:08:58.848" v="643"/>
        <pc:sldMkLst>
          <pc:docMk/>
          <pc:sldMk cId="2223069711" sldId="266"/>
        </pc:sldMkLst>
      </pc:sldChg>
      <pc:sldChg chg="add del">
        <pc:chgData name="angel renteria" userId="6b57b7bec3afc41d" providerId="Windows Live" clId="Web-{39364665-F813-45EB-9AC8-A5B0A2FA5946}" dt="2021-05-21T16:09:00.708" v="644"/>
        <pc:sldMkLst>
          <pc:docMk/>
          <pc:sldMk cId="4014266061" sldId="267"/>
        </pc:sldMkLst>
      </pc:sldChg>
      <pc:sldChg chg="add del">
        <pc:chgData name="angel renteria" userId="6b57b7bec3afc41d" providerId="Windows Live" clId="Web-{39364665-F813-45EB-9AC8-A5B0A2FA5946}" dt="2021-05-21T16:09:01.036" v="645"/>
        <pc:sldMkLst>
          <pc:docMk/>
          <pc:sldMk cId="3885136571" sldId="268"/>
        </pc:sldMkLst>
      </pc:sldChg>
      <pc:sldChg chg="del">
        <pc:chgData name="angel renteria" userId="6b57b7bec3afc41d" providerId="Windows Live" clId="Web-{39364665-F813-45EB-9AC8-A5B0A2FA5946}" dt="2021-05-21T15:39:27.432" v="366"/>
        <pc:sldMkLst>
          <pc:docMk/>
          <pc:sldMk cId="2512520016" sldId="269"/>
        </pc:sldMkLst>
      </pc:sldChg>
      <pc:sldChg chg="del">
        <pc:chgData name="angel renteria" userId="6b57b7bec3afc41d" providerId="Windows Live" clId="Web-{39364665-F813-45EB-9AC8-A5B0A2FA5946}" dt="2021-05-21T15:38:55.258" v="357"/>
        <pc:sldMkLst>
          <pc:docMk/>
          <pc:sldMk cId="3248590779" sldId="270"/>
        </pc:sldMkLst>
      </pc:sldChg>
      <pc:sldChg chg="del">
        <pc:chgData name="angel renteria" userId="6b57b7bec3afc41d" providerId="Windows Live" clId="Web-{39364665-F813-45EB-9AC8-A5B0A2FA5946}" dt="2021-05-21T15:38:56.602" v="358"/>
        <pc:sldMkLst>
          <pc:docMk/>
          <pc:sldMk cId="2810819233" sldId="271"/>
        </pc:sldMkLst>
      </pc:sldChg>
      <pc:sldChg chg="del">
        <pc:chgData name="angel renteria" userId="6b57b7bec3afc41d" providerId="Windows Live" clId="Web-{39364665-F813-45EB-9AC8-A5B0A2FA5946}" dt="2021-05-21T15:38:58.133" v="359"/>
        <pc:sldMkLst>
          <pc:docMk/>
          <pc:sldMk cId="2806988792" sldId="272"/>
        </pc:sldMkLst>
      </pc:sldChg>
      <pc:sldChg chg="del">
        <pc:chgData name="angel renteria" userId="6b57b7bec3afc41d" providerId="Windows Live" clId="Web-{39364665-F813-45EB-9AC8-A5B0A2FA5946}" dt="2021-05-21T15:39:00.587" v="361"/>
        <pc:sldMkLst>
          <pc:docMk/>
          <pc:sldMk cId="1757727640" sldId="273"/>
        </pc:sldMkLst>
      </pc:sldChg>
      <pc:sldChg chg="del">
        <pc:chgData name="angel renteria" userId="6b57b7bec3afc41d" providerId="Windows Live" clId="Web-{39364665-F813-45EB-9AC8-A5B0A2FA5946}" dt="2021-05-21T15:39:01.524" v="362"/>
        <pc:sldMkLst>
          <pc:docMk/>
          <pc:sldMk cId="3784903974" sldId="274"/>
        </pc:sldMkLst>
      </pc:sldChg>
      <pc:sldChg chg="del">
        <pc:chgData name="angel renteria" userId="6b57b7bec3afc41d" providerId="Windows Live" clId="Web-{39364665-F813-45EB-9AC8-A5B0A2FA5946}" dt="2021-05-21T15:38:59.399" v="360"/>
        <pc:sldMkLst>
          <pc:docMk/>
          <pc:sldMk cId="3575426739" sldId="275"/>
        </pc:sldMkLst>
      </pc:sldChg>
      <pc:sldChg chg="addSp modSp new">
        <pc:chgData name="angel renteria" userId="6b57b7bec3afc41d" providerId="Windows Live" clId="Web-{39364665-F813-45EB-9AC8-A5B0A2FA5946}" dt="2021-05-21T15:03:57.709" v="16" actId="14100"/>
        <pc:sldMkLst>
          <pc:docMk/>
          <pc:sldMk cId="1968946284" sldId="276"/>
        </pc:sldMkLst>
        <pc:spChg chg="mod">
          <ac:chgData name="angel renteria" userId="6b57b7bec3afc41d" providerId="Windows Live" clId="Web-{39364665-F813-45EB-9AC8-A5B0A2FA5946}" dt="2021-05-21T15:03:04.394" v="8" actId="20577"/>
          <ac:spMkLst>
            <pc:docMk/>
            <pc:sldMk cId="1968946284" sldId="276"/>
            <ac:spMk id="2" creationId="{534F98F1-D09F-4674-97BD-826CD46CE3E0}"/>
          </ac:spMkLst>
        </pc:spChg>
        <pc:spChg chg="mod">
          <ac:chgData name="angel renteria" userId="6b57b7bec3afc41d" providerId="Windows Live" clId="Web-{39364665-F813-45EB-9AC8-A5B0A2FA5946}" dt="2021-05-21T15:03:41.584" v="10" actId="20577"/>
          <ac:spMkLst>
            <pc:docMk/>
            <pc:sldMk cId="1968946284" sldId="276"/>
            <ac:spMk id="3" creationId="{F6899AE9-78E6-4801-AABE-6AB1A5097F1E}"/>
          </ac:spMkLst>
        </pc:spChg>
        <pc:picChg chg="add mod">
          <ac:chgData name="angel renteria" userId="6b57b7bec3afc41d" providerId="Windows Live" clId="Web-{39364665-F813-45EB-9AC8-A5B0A2FA5946}" dt="2021-05-21T15:03:57.709" v="16" actId="14100"/>
          <ac:picMkLst>
            <pc:docMk/>
            <pc:sldMk cId="1968946284" sldId="276"/>
            <ac:picMk id="4" creationId="{2ECD8B72-2E9D-4384-975B-152E6CDF7AD0}"/>
          </ac:picMkLst>
        </pc:picChg>
      </pc:sldChg>
      <pc:sldChg chg="modSp new">
        <pc:chgData name="angel renteria" userId="6b57b7bec3afc41d" providerId="Windows Live" clId="Web-{39364665-F813-45EB-9AC8-A5B0A2FA5946}" dt="2021-05-21T15:12:27.441" v="350" actId="20577"/>
        <pc:sldMkLst>
          <pc:docMk/>
          <pc:sldMk cId="3614819204" sldId="277"/>
        </pc:sldMkLst>
        <pc:spChg chg="mod">
          <ac:chgData name="angel renteria" userId="6b57b7bec3afc41d" providerId="Windows Live" clId="Web-{39364665-F813-45EB-9AC8-A5B0A2FA5946}" dt="2021-05-21T15:12:27.441" v="350" actId="20577"/>
          <ac:spMkLst>
            <pc:docMk/>
            <pc:sldMk cId="3614819204" sldId="277"/>
            <ac:spMk id="3" creationId="{CB6DAA91-FFD3-4232-89F9-BCD7EA5C8968}"/>
          </ac:spMkLst>
        </pc:spChg>
      </pc:sldChg>
      <pc:sldChg chg="addSp modSp new">
        <pc:chgData name="angel renteria" userId="6b57b7bec3afc41d" providerId="Windows Live" clId="Web-{39364665-F813-45EB-9AC8-A5B0A2FA5946}" dt="2021-05-21T15:47:16.776" v="465"/>
        <pc:sldMkLst>
          <pc:docMk/>
          <pc:sldMk cId="4048529623" sldId="278"/>
        </pc:sldMkLst>
        <pc:spChg chg="mod">
          <ac:chgData name="angel renteria" userId="6b57b7bec3afc41d" providerId="Windows Live" clId="Web-{39364665-F813-45EB-9AC8-A5B0A2FA5946}" dt="2021-05-21T15:38:24.006" v="356" actId="20577"/>
          <ac:spMkLst>
            <pc:docMk/>
            <pc:sldMk cId="4048529623" sldId="278"/>
            <ac:spMk id="2" creationId="{85CCC745-30A5-4F9E-9BB9-240B2164A331}"/>
          </ac:spMkLst>
        </pc:spChg>
        <pc:spChg chg="mod">
          <ac:chgData name="angel renteria" userId="6b57b7bec3afc41d" providerId="Windows Live" clId="Web-{39364665-F813-45EB-9AC8-A5B0A2FA5946}" dt="2021-05-21T15:40:42.734" v="431" actId="20577"/>
          <ac:spMkLst>
            <pc:docMk/>
            <pc:sldMk cId="4048529623" sldId="278"/>
            <ac:spMk id="3" creationId="{1824A5DC-4B23-4230-8B4B-3FFADCF08AF3}"/>
          </ac:spMkLst>
        </pc:spChg>
        <pc:picChg chg="add mod">
          <ac:chgData name="angel renteria" userId="6b57b7bec3afc41d" providerId="Windows Live" clId="Web-{39364665-F813-45EB-9AC8-A5B0A2FA5946}" dt="2021-05-21T15:47:06.541" v="464"/>
          <ac:picMkLst>
            <pc:docMk/>
            <pc:sldMk cId="4048529623" sldId="278"/>
            <ac:picMk id="4" creationId="{D9D383CF-1DBC-4A0B-900B-BFDF1714133B}"/>
          </ac:picMkLst>
        </pc:picChg>
        <pc:picChg chg="add mod">
          <ac:chgData name="angel renteria" userId="6b57b7bec3afc41d" providerId="Windows Live" clId="Web-{39364665-F813-45EB-9AC8-A5B0A2FA5946}" dt="2021-05-21T15:47:16.776" v="465"/>
          <ac:picMkLst>
            <pc:docMk/>
            <pc:sldMk cId="4048529623" sldId="278"/>
            <ac:picMk id="5" creationId="{03D3F174-DE70-4EFE-AA5D-772D45B9D2FB}"/>
          </ac:picMkLst>
        </pc:picChg>
      </pc:sldChg>
      <pc:sldChg chg="new del">
        <pc:chgData name="angel renteria" userId="6b57b7bec3afc41d" providerId="Windows Live" clId="Web-{39364665-F813-45EB-9AC8-A5B0A2FA5946}" dt="2021-05-21T15:39:23.166" v="365"/>
        <pc:sldMkLst>
          <pc:docMk/>
          <pc:sldMk cId="4081823199" sldId="279"/>
        </pc:sldMkLst>
      </pc:sldChg>
      <pc:sldChg chg="add del replId">
        <pc:chgData name="angel renteria" userId="6b57b7bec3afc41d" providerId="Windows Live" clId="Web-{39364665-F813-45EB-9AC8-A5B0A2FA5946}" dt="2021-05-21T16:08:54.801" v="640"/>
        <pc:sldMkLst>
          <pc:docMk/>
          <pc:sldMk cId="642704023" sldId="280"/>
        </pc:sldMkLst>
      </pc:sldChg>
      <pc:sldChg chg="addSp delSp modSp new">
        <pc:chgData name="angel renteria" userId="6b57b7bec3afc41d" providerId="Windows Live" clId="Web-{39364665-F813-45EB-9AC8-A5B0A2FA5946}" dt="2021-05-21T15:46:54.618" v="463" actId="14100"/>
        <pc:sldMkLst>
          <pc:docMk/>
          <pc:sldMk cId="2109011808" sldId="281"/>
        </pc:sldMkLst>
        <pc:spChg chg="mod">
          <ac:chgData name="angel renteria" userId="6b57b7bec3afc41d" providerId="Windows Live" clId="Web-{39364665-F813-45EB-9AC8-A5B0A2FA5946}" dt="2021-05-21T15:40:53.344" v="434" actId="20577"/>
          <ac:spMkLst>
            <pc:docMk/>
            <pc:sldMk cId="2109011808" sldId="281"/>
            <ac:spMk id="3" creationId="{D48E4A1D-690A-4B8B-86EF-FAD1B24A1C64}"/>
          </ac:spMkLst>
        </pc:spChg>
        <pc:picChg chg="add del mod">
          <ac:chgData name="angel renteria" userId="6b57b7bec3afc41d" providerId="Windows Live" clId="Web-{39364665-F813-45EB-9AC8-A5B0A2FA5946}" dt="2021-05-21T15:44:34.406" v="455"/>
          <ac:picMkLst>
            <pc:docMk/>
            <pc:sldMk cId="2109011808" sldId="281"/>
            <ac:picMk id="4" creationId="{8DDD0737-40CB-403D-BFA8-FC3DC4AB368E}"/>
          </ac:picMkLst>
        </pc:picChg>
        <pc:picChg chg="add mod">
          <ac:chgData name="angel renteria" userId="6b57b7bec3afc41d" providerId="Windows Live" clId="Web-{39364665-F813-45EB-9AC8-A5B0A2FA5946}" dt="2021-05-21T15:46:54.618" v="463" actId="14100"/>
          <ac:picMkLst>
            <pc:docMk/>
            <pc:sldMk cId="2109011808" sldId="281"/>
            <ac:picMk id="5" creationId="{220F8507-5B65-4832-BCC4-6604552BE9CA}"/>
          </ac:picMkLst>
        </pc:picChg>
      </pc:sldChg>
      <pc:sldChg chg="new del">
        <pc:chgData name="angel renteria" userId="6b57b7bec3afc41d" providerId="Windows Live" clId="Web-{39364665-F813-45EB-9AC8-A5B0A2FA5946}" dt="2021-05-21T15:47:57.294" v="467"/>
        <pc:sldMkLst>
          <pc:docMk/>
          <pc:sldMk cId="1243054830" sldId="282"/>
        </pc:sldMkLst>
      </pc:sldChg>
      <pc:sldChg chg="new del">
        <pc:chgData name="angel renteria" userId="6b57b7bec3afc41d" providerId="Windows Live" clId="Web-{39364665-F813-45EB-9AC8-A5B0A2FA5946}" dt="2021-05-21T15:48:07.920" v="469"/>
        <pc:sldMkLst>
          <pc:docMk/>
          <pc:sldMk cId="2244625881" sldId="282"/>
        </pc:sldMkLst>
      </pc:sldChg>
      <pc:sldChg chg="addSp delSp modSp new">
        <pc:chgData name="angel renteria" userId="6b57b7bec3afc41d" providerId="Windows Live" clId="Web-{39364665-F813-45EB-9AC8-A5B0A2FA5946}" dt="2021-05-21T15:53:10.940" v="490" actId="14100"/>
        <pc:sldMkLst>
          <pc:docMk/>
          <pc:sldMk cId="3229232140" sldId="282"/>
        </pc:sldMkLst>
        <pc:spChg chg="del">
          <ac:chgData name="angel renteria" userId="6b57b7bec3afc41d" providerId="Windows Live" clId="Web-{39364665-F813-45EB-9AC8-A5B0A2FA5946}" dt="2021-05-21T15:48:51.767" v="471"/>
          <ac:spMkLst>
            <pc:docMk/>
            <pc:sldMk cId="3229232140" sldId="282"/>
            <ac:spMk id="3" creationId="{81A781CD-6BCD-4E7B-B5F4-237D26DE2D69}"/>
          </ac:spMkLst>
        </pc:spChg>
        <pc:spChg chg="add del mod">
          <ac:chgData name="angel renteria" userId="6b57b7bec3afc41d" providerId="Windows Live" clId="Web-{39364665-F813-45EB-9AC8-A5B0A2FA5946}" dt="2021-05-21T15:50:13.928" v="476"/>
          <ac:spMkLst>
            <pc:docMk/>
            <pc:sldMk cId="3229232140" sldId="282"/>
            <ac:spMk id="6" creationId="{EA27D0CE-F3D4-43C2-B4DA-3BFAAD51BDA1}"/>
          </ac:spMkLst>
        </pc:spChg>
        <pc:spChg chg="add del mod">
          <ac:chgData name="angel renteria" userId="6b57b7bec3afc41d" providerId="Windows Live" clId="Web-{39364665-F813-45EB-9AC8-A5B0A2FA5946}" dt="2021-05-21T15:52:43.626" v="484"/>
          <ac:spMkLst>
            <pc:docMk/>
            <pc:sldMk cId="3229232140" sldId="282"/>
            <ac:spMk id="9" creationId="{37ADC762-3251-4156-872F-D37A80A8C44C}"/>
          </ac:spMkLst>
        </pc:spChg>
        <pc:spChg chg="add del mod">
          <ac:chgData name="angel renteria" userId="6b57b7bec3afc41d" providerId="Windows Live" clId="Web-{39364665-F813-45EB-9AC8-A5B0A2FA5946}" dt="2021-05-21T15:52:55.533" v="486"/>
          <ac:spMkLst>
            <pc:docMk/>
            <pc:sldMk cId="3229232140" sldId="282"/>
            <ac:spMk id="12" creationId="{A7893A3E-E8E4-4633-A837-DF0E9366585F}"/>
          </ac:spMkLst>
        </pc:spChg>
        <pc:picChg chg="add del mod ord">
          <ac:chgData name="angel renteria" userId="6b57b7bec3afc41d" providerId="Windows Live" clId="Web-{39364665-F813-45EB-9AC8-A5B0A2FA5946}" dt="2021-05-21T15:49:14.596" v="475"/>
          <ac:picMkLst>
            <pc:docMk/>
            <pc:sldMk cId="3229232140" sldId="282"/>
            <ac:picMk id="4" creationId="{8C3472BA-5BBC-4104-BA7D-7AFD0AAD852A}"/>
          </ac:picMkLst>
        </pc:picChg>
        <pc:picChg chg="add del mod ord">
          <ac:chgData name="angel renteria" userId="6b57b7bec3afc41d" providerId="Windows Live" clId="Web-{39364665-F813-45EB-9AC8-A5B0A2FA5946}" dt="2021-05-21T15:52:35.907" v="483"/>
          <ac:picMkLst>
            <pc:docMk/>
            <pc:sldMk cId="3229232140" sldId="282"/>
            <ac:picMk id="7" creationId="{CB2D89C1-94B8-466F-BA56-E4B2A5CD9757}"/>
          </ac:picMkLst>
        </pc:picChg>
        <pc:picChg chg="add del mod ord">
          <ac:chgData name="angel renteria" userId="6b57b7bec3afc41d" providerId="Windows Live" clId="Web-{39364665-F813-45EB-9AC8-A5B0A2FA5946}" dt="2021-05-21T15:52:46.454" v="485"/>
          <ac:picMkLst>
            <pc:docMk/>
            <pc:sldMk cId="3229232140" sldId="282"/>
            <ac:picMk id="10" creationId="{FE72B7FE-7A33-4E9B-9C49-E540F0342B7F}"/>
          </ac:picMkLst>
        </pc:picChg>
        <pc:picChg chg="add mod ord">
          <ac:chgData name="angel renteria" userId="6b57b7bec3afc41d" providerId="Windows Live" clId="Web-{39364665-F813-45EB-9AC8-A5B0A2FA5946}" dt="2021-05-21T15:53:10.940" v="490" actId="14100"/>
          <ac:picMkLst>
            <pc:docMk/>
            <pc:sldMk cId="3229232140" sldId="282"/>
            <ac:picMk id="13" creationId="{06A9BB5B-1ABE-4EAB-8943-987DBCEDEABB}"/>
          </ac:picMkLst>
        </pc:picChg>
      </pc:sldChg>
      <pc:sldChg chg="addSp delSp modSp new del">
        <pc:chgData name="angel renteria" userId="6b57b7bec3afc41d" providerId="Windows Live" clId="Web-{39364665-F813-45EB-9AC8-A5B0A2FA5946}" dt="2021-05-21T15:55:47.685" v="498"/>
        <pc:sldMkLst>
          <pc:docMk/>
          <pc:sldMk cId="172193120" sldId="283"/>
        </pc:sldMkLst>
        <pc:spChg chg="del">
          <ac:chgData name="angel renteria" userId="6b57b7bec3afc41d" providerId="Windows Live" clId="Web-{39364665-F813-45EB-9AC8-A5B0A2FA5946}" dt="2021-05-21T15:55:04.260" v="492"/>
          <ac:spMkLst>
            <pc:docMk/>
            <pc:sldMk cId="172193120" sldId="283"/>
            <ac:spMk id="3" creationId="{FADCB5EE-5EFA-420C-B453-2C487180B707}"/>
          </ac:spMkLst>
        </pc:spChg>
        <pc:spChg chg="add mod">
          <ac:chgData name="angel renteria" userId="6b57b7bec3afc41d" providerId="Windows Live" clId="Web-{39364665-F813-45EB-9AC8-A5B0A2FA5946}" dt="2021-05-21T15:55:41.325" v="497"/>
          <ac:spMkLst>
            <pc:docMk/>
            <pc:sldMk cId="172193120" sldId="283"/>
            <ac:spMk id="6" creationId="{542D3DA0-D66B-451C-BA83-A610D0EB12B7}"/>
          </ac:spMkLst>
        </pc:spChg>
        <pc:picChg chg="add del mod ord">
          <ac:chgData name="angel renteria" userId="6b57b7bec3afc41d" providerId="Windows Live" clId="Web-{39364665-F813-45EB-9AC8-A5B0A2FA5946}" dt="2021-05-21T15:55:41.325" v="497"/>
          <ac:picMkLst>
            <pc:docMk/>
            <pc:sldMk cId="172193120" sldId="283"/>
            <ac:picMk id="4" creationId="{777BFE43-1632-4E3A-BA1B-AFB9D1597E47}"/>
          </ac:picMkLst>
        </pc:picChg>
      </pc:sldChg>
      <pc:sldChg chg="addSp delSp modSp new">
        <pc:chgData name="angel renteria" userId="6b57b7bec3afc41d" providerId="Windows Live" clId="Web-{39364665-F813-45EB-9AC8-A5B0A2FA5946}" dt="2021-05-21T16:09:40.679" v="649"/>
        <pc:sldMkLst>
          <pc:docMk/>
          <pc:sldMk cId="2600205697" sldId="283"/>
        </pc:sldMkLst>
        <pc:spChg chg="mod">
          <ac:chgData name="angel renteria" userId="6b57b7bec3afc41d" providerId="Windows Live" clId="Web-{39364665-F813-45EB-9AC8-A5B0A2FA5946}" dt="2021-05-21T15:57:11.160" v="569" actId="20577"/>
          <ac:spMkLst>
            <pc:docMk/>
            <pc:sldMk cId="2600205697" sldId="283"/>
            <ac:spMk id="2" creationId="{A95CE1F3-1192-4509-8169-507F038FDEDF}"/>
          </ac:spMkLst>
        </pc:spChg>
        <pc:spChg chg="del">
          <ac:chgData name="angel renteria" userId="6b57b7bec3afc41d" providerId="Windows Live" clId="Web-{39364665-F813-45EB-9AC8-A5B0A2FA5946}" dt="2021-05-21T15:55:54.764" v="500"/>
          <ac:spMkLst>
            <pc:docMk/>
            <pc:sldMk cId="2600205697" sldId="283"/>
            <ac:spMk id="3" creationId="{62EC3BC9-4049-48BE-A138-798353E01E9D}"/>
          </ac:spMkLst>
        </pc:spChg>
        <pc:picChg chg="add mod ord">
          <ac:chgData name="angel renteria" userId="6b57b7bec3afc41d" providerId="Windows Live" clId="Web-{39364665-F813-45EB-9AC8-A5B0A2FA5946}" dt="2021-05-21T16:09:40.679" v="649"/>
          <ac:picMkLst>
            <pc:docMk/>
            <pc:sldMk cId="2600205697" sldId="283"/>
            <ac:picMk id="4" creationId="{72EB799C-9103-44A7-8FBD-37E10B138B1F}"/>
          </ac:picMkLst>
        </pc:picChg>
      </pc:sldChg>
      <pc:sldChg chg="addSp delSp modSp new del">
        <pc:chgData name="angel renteria" userId="6b57b7bec3afc41d" providerId="Windows Live" clId="Web-{39364665-F813-45EB-9AC8-A5B0A2FA5946}" dt="2021-05-21T16:09:02.395" v="646"/>
        <pc:sldMkLst>
          <pc:docMk/>
          <pc:sldMk cId="500190012" sldId="284"/>
        </pc:sldMkLst>
        <pc:spChg chg="mod">
          <ac:chgData name="angel renteria" userId="6b57b7bec3afc41d" providerId="Windows Live" clId="Web-{39364665-F813-45EB-9AC8-A5B0A2FA5946}" dt="2021-05-21T16:02:43.682" v="585" actId="20577"/>
          <ac:spMkLst>
            <pc:docMk/>
            <pc:sldMk cId="500190012" sldId="284"/>
            <ac:spMk id="2" creationId="{E9929970-EFB7-419F-8953-C6D47E50CF22}"/>
          </ac:spMkLst>
        </pc:spChg>
        <pc:spChg chg="del">
          <ac:chgData name="angel renteria" userId="6b57b7bec3afc41d" providerId="Windows Live" clId="Web-{39364665-F813-45EB-9AC8-A5B0A2FA5946}" dt="2021-05-21T16:02:08.477" v="573"/>
          <ac:spMkLst>
            <pc:docMk/>
            <pc:sldMk cId="500190012" sldId="284"/>
            <ac:spMk id="3" creationId="{5B574BE8-C3D7-485B-815F-32B0D68E698F}"/>
          </ac:spMkLst>
        </pc:spChg>
        <pc:spChg chg="del">
          <ac:chgData name="angel renteria" userId="6b57b7bec3afc41d" providerId="Windows Live" clId="Web-{39364665-F813-45EB-9AC8-A5B0A2FA5946}" dt="2021-05-21T16:02:14.086" v="574"/>
          <ac:spMkLst>
            <pc:docMk/>
            <pc:sldMk cId="500190012" sldId="284"/>
            <ac:spMk id="4" creationId="{AFA7AD8C-A0B8-429A-B27B-D2B12EB41E48}"/>
          </ac:spMkLst>
        </pc:spChg>
        <pc:spChg chg="del">
          <ac:chgData name="angel renteria" userId="6b57b7bec3afc41d" providerId="Windows Live" clId="Web-{39364665-F813-45EB-9AC8-A5B0A2FA5946}" dt="2021-05-21T16:02:17.790" v="575"/>
          <ac:spMkLst>
            <pc:docMk/>
            <pc:sldMk cId="500190012" sldId="284"/>
            <ac:spMk id="5" creationId="{9107889C-659F-4945-9D68-90FEE7B63AD1}"/>
          </ac:spMkLst>
        </pc:spChg>
        <pc:spChg chg="del mod">
          <ac:chgData name="angel renteria" userId="6b57b7bec3afc41d" providerId="Windows Live" clId="Web-{39364665-F813-45EB-9AC8-A5B0A2FA5946}" dt="2021-05-21T16:02:29.165" v="578"/>
          <ac:spMkLst>
            <pc:docMk/>
            <pc:sldMk cId="500190012" sldId="284"/>
            <ac:spMk id="6" creationId="{70C70D3B-9B98-4DD2-B041-5100FC0EFEF7}"/>
          </ac:spMkLst>
        </pc:spChg>
        <pc:spChg chg="add mod">
          <ac:chgData name="angel renteria" userId="6b57b7bec3afc41d" providerId="Windows Live" clId="Web-{39364665-F813-45EB-9AC8-A5B0A2FA5946}" dt="2021-05-21T16:03:25.872" v="601" actId="20577"/>
          <ac:spMkLst>
            <pc:docMk/>
            <pc:sldMk cId="500190012" sldId="284"/>
            <ac:spMk id="10" creationId="{606198A8-FE31-4453-AAB3-EB192E537766}"/>
          </ac:spMkLst>
        </pc:spChg>
        <pc:graphicFrameChg chg="add mod ord modGraphic">
          <ac:chgData name="angel renteria" userId="6b57b7bec3afc41d" providerId="Windows Live" clId="Web-{39364665-F813-45EB-9AC8-A5B0A2FA5946}" dt="2021-05-21T16:03:14.106" v="594" actId="1076"/>
          <ac:graphicFrameMkLst>
            <pc:docMk/>
            <pc:sldMk cId="500190012" sldId="284"/>
            <ac:graphicFrameMk id="8" creationId="{C2E37251-1262-4447-B1D2-26F1CC9E8FB5}"/>
          </ac:graphicFrameMkLst>
        </pc:graphicFrameChg>
        <pc:picChg chg="add mod">
          <ac:chgData name="angel renteria" userId="6b57b7bec3afc41d" providerId="Windows Live" clId="Web-{39364665-F813-45EB-9AC8-A5B0A2FA5946}" dt="2021-05-21T16:02:29.181" v="579"/>
          <ac:picMkLst>
            <pc:docMk/>
            <pc:sldMk cId="500190012" sldId="284"/>
            <ac:picMk id="9" creationId="{A437CBDD-3925-4895-850B-29ABC063C2FF}"/>
          </ac:picMkLst>
        </pc:picChg>
      </pc:sldChg>
      <pc:sldChg chg="new del">
        <pc:chgData name="angel renteria" userId="6b57b7bec3afc41d" providerId="Windows Live" clId="Web-{39364665-F813-45EB-9AC8-A5B0A2FA5946}" dt="2021-05-21T15:59:23.700" v="571"/>
        <pc:sldMkLst>
          <pc:docMk/>
          <pc:sldMk cId="1485917378" sldId="284"/>
        </pc:sldMkLst>
      </pc:sldChg>
      <pc:sldChg chg="delSp modSp new">
        <pc:chgData name="angel renteria" userId="6b57b7bec3afc41d" providerId="Windows Live" clId="Web-{39364665-F813-45EB-9AC8-A5B0A2FA5946}" dt="2021-05-21T16:58:59.570" v="703" actId="14100"/>
        <pc:sldMkLst>
          <pc:docMk/>
          <pc:sldMk cId="4008868763" sldId="284"/>
        </pc:sldMkLst>
        <pc:spChg chg="del">
          <ac:chgData name="angel renteria" userId="6b57b7bec3afc41d" providerId="Windows Live" clId="Web-{39364665-F813-45EB-9AC8-A5B0A2FA5946}" dt="2021-05-21T16:58:54.898" v="702"/>
          <ac:spMkLst>
            <pc:docMk/>
            <pc:sldMk cId="4008868763" sldId="284"/>
            <ac:spMk id="2" creationId="{7BD4B2A7-F507-4F1F-93D4-44F8843CD71D}"/>
          </ac:spMkLst>
        </pc:spChg>
        <pc:spChg chg="mod">
          <ac:chgData name="angel renteria" userId="6b57b7bec3afc41d" providerId="Windows Live" clId="Web-{39364665-F813-45EB-9AC8-A5B0A2FA5946}" dt="2021-05-21T16:58:59.570" v="703" actId="14100"/>
          <ac:spMkLst>
            <pc:docMk/>
            <pc:sldMk cId="4008868763" sldId="284"/>
            <ac:spMk id="3" creationId="{6877545A-B1A8-4260-9ABF-F1E57E0324DB}"/>
          </ac:spMkLst>
        </pc:spChg>
      </pc:sldChg>
      <pc:sldChg chg="delSp modSp new del">
        <pc:chgData name="angel renteria" userId="6b57b7bec3afc41d" providerId="Windows Live" clId="Web-{39364665-F813-45EB-9AC8-A5B0A2FA5946}" dt="2021-05-21T16:09:04.458" v="647"/>
        <pc:sldMkLst>
          <pc:docMk/>
          <pc:sldMk cId="457294040" sldId="285"/>
        </pc:sldMkLst>
        <pc:spChg chg="del">
          <ac:chgData name="angel renteria" userId="6b57b7bec3afc41d" providerId="Windows Live" clId="Web-{39364665-F813-45EB-9AC8-A5B0A2FA5946}" dt="2021-05-21T16:04:13.360" v="607"/>
          <ac:spMkLst>
            <pc:docMk/>
            <pc:sldMk cId="457294040" sldId="285"/>
            <ac:spMk id="2" creationId="{E1ADCEB4-2346-47EE-830E-B1B5E7EC6E30}"/>
          </ac:spMkLst>
        </pc:spChg>
        <pc:spChg chg="del">
          <ac:chgData name="angel renteria" userId="6b57b7bec3afc41d" providerId="Windows Live" clId="Web-{39364665-F813-45EB-9AC8-A5B0A2FA5946}" dt="2021-05-21T16:04:19.579" v="608"/>
          <ac:spMkLst>
            <pc:docMk/>
            <pc:sldMk cId="457294040" sldId="285"/>
            <ac:spMk id="3" creationId="{111FBDF0-8436-4CB0-9148-1F22612B1AA9}"/>
          </ac:spMkLst>
        </pc:spChg>
        <pc:spChg chg="mod">
          <ac:chgData name="angel renteria" userId="6b57b7bec3afc41d" providerId="Windows Live" clId="Web-{39364665-F813-45EB-9AC8-A5B0A2FA5946}" dt="2021-05-21T16:08:46.050" v="639" actId="14100"/>
          <ac:spMkLst>
            <pc:docMk/>
            <pc:sldMk cId="457294040" sldId="285"/>
            <ac:spMk id="4" creationId="{9B333E9E-EA68-4C3E-AE6E-BE21F0AB293C}"/>
          </ac:spMkLst>
        </pc:spChg>
        <pc:spChg chg="del">
          <ac:chgData name="angel renteria" userId="6b57b7bec3afc41d" providerId="Windows Live" clId="Web-{39364665-F813-45EB-9AC8-A5B0A2FA5946}" dt="2021-05-21T16:04:10.235" v="606"/>
          <ac:spMkLst>
            <pc:docMk/>
            <pc:sldMk cId="457294040" sldId="285"/>
            <ac:spMk id="5" creationId="{77FB1162-4B7F-438D-A89B-9193A10F0ADF}"/>
          </ac:spMkLst>
        </pc:spChg>
        <pc:spChg chg="del mod">
          <ac:chgData name="angel renteria" userId="6b57b7bec3afc41d" providerId="Windows Live" clId="Web-{39364665-F813-45EB-9AC8-A5B0A2FA5946}" dt="2021-05-21T16:04:05.828" v="605"/>
          <ac:spMkLst>
            <pc:docMk/>
            <pc:sldMk cId="457294040" sldId="285"/>
            <ac:spMk id="6" creationId="{FCB25DBA-18DD-4774-982C-00065F12C441}"/>
          </ac:spMkLst>
        </pc:spChg>
      </pc:sldChg>
      <pc:sldChg chg="delSp modSp new del">
        <pc:chgData name="angel renteria" userId="6b57b7bec3afc41d" providerId="Windows Live" clId="Web-{39364665-F813-45EB-9AC8-A5B0A2FA5946}" dt="2021-05-21T16:09:05.989" v="648"/>
        <pc:sldMkLst>
          <pc:docMk/>
          <pc:sldMk cId="3719490033" sldId="286"/>
        </pc:sldMkLst>
        <pc:spChg chg="del">
          <ac:chgData name="angel renteria" userId="6b57b7bec3afc41d" providerId="Windows Live" clId="Web-{39364665-F813-45EB-9AC8-A5B0A2FA5946}" dt="2021-05-21T16:06:14.431" v="632"/>
          <ac:spMkLst>
            <pc:docMk/>
            <pc:sldMk cId="3719490033" sldId="286"/>
            <ac:spMk id="2" creationId="{C98E981C-BDED-40EF-BBE8-4422B9C2EC7B}"/>
          </ac:spMkLst>
        </pc:spChg>
        <pc:spChg chg="del">
          <ac:chgData name="angel renteria" userId="6b57b7bec3afc41d" providerId="Windows Live" clId="Web-{39364665-F813-45EB-9AC8-A5B0A2FA5946}" dt="2021-05-21T16:06:15.993" v="635"/>
          <ac:spMkLst>
            <pc:docMk/>
            <pc:sldMk cId="3719490033" sldId="286"/>
            <ac:spMk id="3" creationId="{0491FE47-311B-48AD-8072-25751467C2D5}"/>
          </ac:spMkLst>
        </pc:spChg>
        <pc:spChg chg="mod">
          <ac:chgData name="angel renteria" userId="6b57b7bec3afc41d" providerId="Windows Live" clId="Web-{39364665-F813-45EB-9AC8-A5B0A2FA5946}" dt="2021-05-21T16:06:16.650" v="637" actId="20577"/>
          <ac:spMkLst>
            <pc:docMk/>
            <pc:sldMk cId="3719490033" sldId="286"/>
            <ac:spMk id="4" creationId="{28F0CD94-AA55-4790-B165-DC808B8956F8}"/>
          </ac:spMkLst>
        </pc:spChg>
        <pc:spChg chg="del">
          <ac:chgData name="angel renteria" userId="6b57b7bec3afc41d" providerId="Windows Live" clId="Web-{39364665-F813-45EB-9AC8-A5B0A2FA5946}" dt="2021-05-21T16:06:15.431" v="634"/>
          <ac:spMkLst>
            <pc:docMk/>
            <pc:sldMk cId="3719490033" sldId="286"/>
            <ac:spMk id="5" creationId="{0F409E8D-9281-4AE1-87DC-E61742F34A26}"/>
          </ac:spMkLst>
        </pc:spChg>
        <pc:spChg chg="del mod">
          <ac:chgData name="angel renteria" userId="6b57b7bec3afc41d" providerId="Windows Live" clId="Web-{39364665-F813-45EB-9AC8-A5B0A2FA5946}" dt="2021-05-21T16:06:14.931" v="633"/>
          <ac:spMkLst>
            <pc:docMk/>
            <pc:sldMk cId="3719490033" sldId="286"/>
            <ac:spMk id="6" creationId="{CB5DE5B0-AE24-4EA2-8A3F-6E340BE66A38}"/>
          </ac:spMkLst>
        </pc:spChg>
      </pc:sldChg>
    </pc:docChg>
  </pc:docChgLst>
  <pc:docChgLst>
    <pc:chgData name="angel renteria" userId="6b57b7bec3afc41d" providerId="Windows Live" clId="Web-{9EEF2CD8-3E7F-4CE4-8084-1F27A10B20A1}"/>
    <pc:docChg chg="modSld">
      <pc:chgData name="angel renteria" userId="6b57b7bec3afc41d" providerId="Windows Live" clId="Web-{9EEF2CD8-3E7F-4CE4-8084-1F27A10B20A1}" dt="2021-04-15T17:49:30.323" v="7" actId="20577"/>
      <pc:docMkLst>
        <pc:docMk/>
      </pc:docMkLst>
      <pc:sldChg chg="modSp">
        <pc:chgData name="angel renteria" userId="6b57b7bec3afc41d" providerId="Windows Live" clId="Web-{9EEF2CD8-3E7F-4CE4-8084-1F27A10B20A1}" dt="2021-04-15T17:46:22.802" v="5"/>
        <pc:sldMkLst>
          <pc:docMk/>
          <pc:sldMk cId="376809075" sldId="258"/>
        </pc:sldMkLst>
        <pc:graphicFrameChg chg="mod modGraphic">
          <ac:chgData name="angel renteria" userId="6b57b7bec3afc41d" providerId="Windows Live" clId="Web-{9EEF2CD8-3E7F-4CE4-8084-1F27A10B20A1}" dt="2021-04-15T17:46:22.802" v="5"/>
          <ac:graphicFrameMkLst>
            <pc:docMk/>
            <pc:sldMk cId="376809075" sldId="258"/>
            <ac:graphicFrameMk id="4" creationId="{F696C821-4292-4882-B259-2DC226588345}"/>
          </ac:graphicFrameMkLst>
        </pc:graphicFrameChg>
      </pc:sldChg>
      <pc:sldChg chg="modSp">
        <pc:chgData name="angel renteria" userId="6b57b7bec3afc41d" providerId="Windows Live" clId="Web-{9EEF2CD8-3E7F-4CE4-8084-1F27A10B20A1}" dt="2021-04-15T17:49:30.323" v="7" actId="20577"/>
        <pc:sldMkLst>
          <pc:docMk/>
          <pc:sldMk cId="2512520016" sldId="269"/>
        </pc:sldMkLst>
        <pc:spChg chg="mod">
          <ac:chgData name="angel renteria" userId="6b57b7bec3afc41d" providerId="Windows Live" clId="Web-{9EEF2CD8-3E7F-4CE4-8084-1F27A10B20A1}" dt="2021-04-15T17:49:30.323" v="7" actId="20577"/>
          <ac:spMkLst>
            <pc:docMk/>
            <pc:sldMk cId="2512520016" sldId="269"/>
            <ac:spMk id="2" creationId="{45D56E3E-F900-4D36-9FCE-46719B080F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94CEA-02D1-44B2-8BE2-3C4BE06D8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D818B9-4234-4EFE-8650-7A1231E1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1A3B0-ECAE-47AC-A7C6-7B886C21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991C6-D705-4599-BDD0-BBA825DF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3E60-78C7-442D-9335-BFFB8BF5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28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BEDA7-9DA9-4665-97FC-8B3CF335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7200E0-1D3E-4FFD-86FC-8E6B1EB58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C397B-1D61-4B94-AA8D-BCA80BB0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57A703-4EC1-4516-B963-1E4F8C8F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EE94E-0579-4667-A321-0458ADDF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7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3860D5-1CE2-4ED3-A560-C8735412A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1A5E7C-2B02-44CF-B2E5-17784A8BD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F45EA2-E3FC-4655-B4AB-FB4D73E2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CF05CE-F5F3-468A-9822-0C3C9848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D4EDA-2B81-4776-8826-8FD9B21F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94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8AC25-44C9-4F81-8F75-FB0339FF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2B76D-4D49-4CDC-8875-D61C6F4C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E90F3F-A9C3-4368-8E00-44179F35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C3BE65-876C-40C4-A86A-27D602A0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940E-B601-43C4-8397-9C77CA33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5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5FC95-5841-4C96-B6CE-B556A358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C06BA0-A51E-4CE2-AD1D-2ADC9D83A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CB18F0-0357-47D5-BBD0-1B89A28A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5B8FF8-6F19-4AD3-BDBC-01A0D739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B5033-536E-4A2D-A9DE-FDD27EB5E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36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0B1C4-A3DE-4B14-92FB-C4E378EC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DFEEB-403E-4FE2-B672-BB2BCB6B1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D6CD26-75B0-499A-88EE-5F4A5FB9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70CF7-B0B7-43F0-8765-C70F776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D96F5-0E3A-416D-9E19-364A91E5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417263-70D1-4C01-A7F2-3852EF02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761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20FF6-AF33-4242-8EB2-929107EB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7BCC42-1EFA-41BB-ACC3-E88E0C5F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C50FC3-FA23-4CCA-9AD3-DB4873640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42D114-99A7-4CED-9329-548338417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D9EA369-6788-4A34-A1E4-772580883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357A5A-52FD-4343-89CD-21F489887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DBAC59-67DB-4909-90A5-CD7A5A32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79C27B-1B8D-41DB-8188-DA56AE72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9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69425-1E55-4C20-8978-113C9B0C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FF94-EDDA-4533-A3AF-4D37FCBD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8CC619-1987-4CF8-A807-52182531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AC6B80-2E12-4EF6-B2FA-9B8E72F4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738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1D3A96-208B-4763-A43A-A400C02F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85DD4F-C899-48F6-9F89-9BBE5FBB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8E5148-2299-4265-AF21-5C917841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53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C34E6-002D-4BAF-A58D-66FF8D90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DFFC6-9F30-476D-A760-D2E5921F7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5E84C4-68A9-4DEC-89CE-A06C50CF6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97C68D-3BFE-4F09-87DF-6A06B480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1E471C-FC4E-4D3C-BFA0-E0ADA894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FD1A1B-64ED-4C9E-855E-0AA078C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42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08C90-98DF-46B3-8288-C95EEA66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32C484-705B-4A6A-9C20-70501C123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743FF5-5E56-4850-8D70-21D968BF8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91296C-9FCE-4C98-B73F-9763BE27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88CB14-DE60-4535-B99E-C609646D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7EA0CD-3BA3-4127-9B30-5DE44168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7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084238-990D-4E03-B982-F5DC5879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C3F70D-68F2-4546-A7FF-793810AEC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0D330-1F50-48FE-977A-D083829A0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6189-3C1D-40C1-A05D-FAAA53878EB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E9C095-A54E-488C-B470-C09F817BF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F4679-AF6B-45F2-BA88-54431C6B2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5255-3F96-4728-B195-2249FBCD4F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33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BEC25-200D-4D83-A3CF-D24ECA5CE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484" y="908574"/>
            <a:ext cx="4743635" cy="5225895"/>
          </a:xfrm>
        </p:spPr>
        <p:txBody>
          <a:bodyPr anchor="ctr">
            <a:normAutofit/>
          </a:bodyPr>
          <a:lstStyle/>
          <a:p>
            <a:r>
              <a:rPr lang="es-MX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Padres de familia: pilares de la educación a distancia</a:t>
            </a:r>
          </a:p>
        </p:txBody>
      </p:sp>
      <p:pic>
        <p:nvPicPr>
          <p:cNvPr id="5" name="Imagen 4" descr="Un grupo de personas posando delante de una pared de ladrillos&#10;&#10;Descripción generada automáticamente con confianza media">
            <a:extLst>
              <a:ext uri="{FF2B5EF4-FFF2-40B4-BE49-F238E27FC236}">
                <a16:creationId xmlns:a16="http://schemas.microsoft.com/office/drawing/2014/main" id="{F3CF306F-D0AD-4F23-A1DF-7CB68DD74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6016"/>
          <a:stretch/>
        </p:blipFill>
        <p:spPr>
          <a:xfrm>
            <a:off x="6096000" y="1161733"/>
            <a:ext cx="4902580" cy="4534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842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A5BEE-5CFF-4B54-9FFB-80DACE72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11" y="329616"/>
            <a:ext cx="8521823" cy="993158"/>
          </a:xfrm>
        </p:spPr>
        <p:txBody>
          <a:bodyPr>
            <a:normAutofit/>
          </a:bodyPr>
          <a:lstStyle/>
          <a:p>
            <a:pPr algn="ctr"/>
            <a:r>
              <a:rPr lang="es-MX">
                <a:latin typeface="Arial Rounded MT Bold"/>
              </a:rPr>
              <a:t>ACCIONES </a:t>
            </a:r>
            <a:r>
              <a:rPr lang="es-MX" dirty="0">
                <a:latin typeface="Arial Rounded MT Bold"/>
              </a:rPr>
              <a:t>: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696C821-4292-4882-B259-2DC226588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837089"/>
              </p:ext>
            </p:extLst>
          </p:nvPr>
        </p:nvGraphicFramePr>
        <p:xfrm>
          <a:off x="1349403" y="1464816"/>
          <a:ext cx="9765437" cy="4757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3520">
                  <a:extLst>
                    <a:ext uri="{9D8B030D-6E8A-4147-A177-3AD203B41FA5}">
                      <a16:colId xmlns:a16="http://schemas.microsoft.com/office/drawing/2014/main" val="4129110305"/>
                    </a:ext>
                  </a:extLst>
                </a:gridCol>
                <a:gridCol w="5341917">
                  <a:extLst>
                    <a:ext uri="{9D8B030D-6E8A-4147-A177-3AD203B41FA5}">
                      <a16:colId xmlns:a16="http://schemas.microsoft.com/office/drawing/2014/main" val="2587402016"/>
                    </a:ext>
                  </a:extLst>
                </a:gridCol>
              </a:tblGrid>
              <a:tr h="1221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MX" sz="2000" b="0" i="0" u="none" strike="noStrike" noProof="0" dirty="0">
                        <a:latin typeface="Arial"/>
                      </a:endParaRPr>
                    </a:p>
                    <a:p>
                      <a:pPr lvl="0" algn="ctr">
                        <a:buNone/>
                      </a:pPr>
                      <a:r>
                        <a:rPr lang="es-MX" sz="2000" b="0" i="0" u="none" strike="noStrike" noProof="0" dirty="0">
                          <a:latin typeface="Arial"/>
                        </a:rPr>
                        <a:t>Hacer hincapié de las ventajas  de proporcionar un ambiente apropiado para el aprendizaje, tomando en </a:t>
                      </a:r>
                      <a:r>
                        <a:rPr lang="es-MX" sz="2000" b="0" i="0" u="none" strike="noStrike" noProof="0">
                          <a:latin typeface="Arial"/>
                        </a:rPr>
                        <a:t>cuenta</a:t>
                      </a:r>
                      <a:r>
                        <a:rPr lang="es-MX" sz="2000" b="0" i="0" u="none" strike="noStrike" noProof="0" dirty="0">
                          <a:latin typeface="Arial"/>
                        </a:rPr>
                        <a:t> sus emociones. 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2000" b="0" i="0" u="none" strike="noStrike" noProof="0" dirty="0">
                          <a:latin typeface="Arial"/>
                        </a:rPr>
                        <a:t>Desarrollarles el concepto de </a:t>
                      </a:r>
                      <a:r>
                        <a:rPr lang="es-MX" sz="2000" b="0" i="0" u="none" strike="noStrike" noProof="0">
                          <a:latin typeface="Arial"/>
                        </a:rPr>
                        <a:t>resiliencia</a:t>
                      </a:r>
                      <a:r>
                        <a:rPr lang="es-MX" sz="2000" b="0" i="0" u="none" strike="noStrike" noProof="0" dirty="0">
                          <a:latin typeface="Arial"/>
                        </a:rPr>
                        <a:t>.</a:t>
                      </a:r>
                    </a:p>
                    <a:p>
                      <a:pPr lvl="0" algn="ctr">
                        <a:buNone/>
                      </a:pPr>
                      <a:endParaRPr lang="es-MX">
                        <a:latin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26637"/>
                  </a:ext>
                </a:extLst>
              </a:tr>
              <a:tr h="1221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2000" b="0" i="0" u="none" strike="noStrike" noProof="0">
                          <a:latin typeface="Arial"/>
                        </a:rPr>
                        <a:t>Tomar una regulación para cada emoción.</a:t>
                      </a:r>
                      <a:endParaRPr lang="es-ES"/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2000" b="0" i="0" u="none" strike="noStrike" noProof="0" dirty="0">
                          <a:latin typeface="Arial"/>
                        </a:rPr>
                        <a:t>Promover la tolerancia, actitudes positivas, la empatía, la autoestima.</a:t>
                      </a:r>
                      <a:endParaRPr lang="es-ES" dirty="0">
                        <a:latin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92538"/>
                  </a:ext>
                </a:extLst>
              </a:tr>
              <a:tr h="12214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2000" b="0" i="0" u="none" strike="noStrike" noProof="0" dirty="0">
                          <a:latin typeface="Arial"/>
                        </a:rPr>
                        <a:t>Acompañar y guiar a los estudiantes para que identifiquen sus fortalezas y áreas de oportunidad, trabajar el conflicto, mediante actividades lúdicas.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000" b="0" i="0" u="none" strike="noStrike" noProof="0" dirty="0">
                          <a:latin typeface="Arial"/>
                        </a:rPr>
                        <a:t>En grupo buscar soluciones, mostrando empatía y respeto hacia los demás.</a:t>
                      </a:r>
                      <a:r>
                        <a:rPr lang="es-MX" sz="2000" b="0" i="0" u="none" strike="noStrike" noProof="0" dirty="0"/>
                        <a:t> </a:t>
                      </a:r>
                    </a:p>
                    <a:p>
                      <a:pPr lvl="0" algn="ctr">
                        <a:buNone/>
                      </a:pPr>
                      <a:endParaRPr lang="es-MX" sz="2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00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16506"/>
                  </a:ext>
                </a:extLst>
              </a:tr>
            </a:tbl>
          </a:graphicData>
        </a:graphic>
      </p:graphicFrame>
      <p:pic>
        <p:nvPicPr>
          <p:cNvPr id="8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CEAD8DC-C14A-4E43-A7E5-91B817687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11284" r="8280" b="9733"/>
          <a:stretch/>
        </p:blipFill>
        <p:spPr>
          <a:xfrm>
            <a:off x="-87275" y="4502254"/>
            <a:ext cx="2328865" cy="2217700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5CE65C0F-BABE-4737-BD7A-ADADF605A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6754" r="5880" b="8828"/>
          <a:stretch/>
        </p:blipFill>
        <p:spPr>
          <a:xfrm>
            <a:off x="10175732" y="4976603"/>
            <a:ext cx="1855434" cy="17844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80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F98F1-D09F-4674-97BD-826CD46C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ea typeface="+mj-lt"/>
                <a:cs typeface="+mj-lt"/>
              </a:rPr>
              <a:t>Juego "DOMINÓ DE LOS SENTIMIENTOS"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899AE9-78E6-4801-AABE-6AB1A509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 dirty="0"/>
            </a:br>
            <a:r>
              <a:rPr lang="es-ES" b="1" dirty="0">
                <a:ea typeface="+mn-lt"/>
                <a:cs typeface="+mn-lt"/>
              </a:rPr>
              <a:t>Este es un dominó especial</a:t>
            </a:r>
            <a:r>
              <a:rPr lang="es-ES" dirty="0">
                <a:ea typeface="+mn-lt"/>
                <a:cs typeface="+mn-lt"/>
              </a:rPr>
              <a:t> donde en cada ficha tenemos: en la parte derecha el nombre de una emoción y en la parte izquierda una situación que puede provocar otra emoción. En esta fotografía tienes 2 ejemplos:</a:t>
            </a:r>
            <a:endParaRPr lang="es-ES">
              <a:cs typeface="Calibri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ECD8B72-2E9D-4384-975B-152E6CDF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91" y="3611750"/>
            <a:ext cx="6625086" cy="2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4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04FF8-C9BA-4307-ABD5-AB261DE1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6DAA91-FFD3-4232-89F9-BCD7EA5C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ea typeface="+mn-lt"/>
                <a:cs typeface="+mn-lt"/>
              </a:rPr>
              <a:t>Los alumnos en compañía de sus padres o familiares, en la parte izquierda de la ficha escriben una situación que les provoque una emoción; mientras que en la parte derecha de la ficha, tomada al azar, escriben una emoción. </a:t>
            </a:r>
          </a:p>
          <a:p>
            <a:endParaRPr lang="es-ES" dirty="0">
              <a:ea typeface="+mn-lt"/>
              <a:cs typeface="+mn-lt"/>
            </a:endParaRPr>
          </a:p>
          <a:p>
            <a:r>
              <a:rPr lang="es-ES" dirty="0">
                <a:ea typeface="+mn-lt"/>
                <a:cs typeface="+mn-lt"/>
              </a:rPr>
              <a:t>Se trata de ir juntando las situaciones con la emoción concreta que nos producen, de forma que el juego se cierra sobre sí mismo y no sobra ninguna ficha. </a:t>
            </a:r>
            <a:endParaRPr lang="es-ES">
              <a:cs typeface="Calibri"/>
            </a:endParaRPr>
          </a:p>
          <a:p>
            <a:pPr marL="0" indent="0">
              <a:buNone/>
            </a:pP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481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1CABC-EFC9-42F4-84D5-C154B4C5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Imagen 13" descr="Imagen que contiene Tabla&#10;&#10;Descripción generada automáticamente">
            <a:extLst>
              <a:ext uri="{FF2B5EF4-FFF2-40B4-BE49-F238E27FC236}">
                <a16:creationId xmlns:a16="http://schemas.microsoft.com/office/drawing/2014/main" id="{06A9BB5B-1ABE-4EAB-8943-987DBCED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36" y="-299"/>
            <a:ext cx="12204472" cy="6852997"/>
          </a:xfrm>
        </p:spPr>
      </p:pic>
    </p:spTree>
    <p:extLst>
      <p:ext uri="{BB962C8B-B14F-4D97-AF65-F5344CB8AC3E}">
        <p14:creationId xmlns:p14="http://schemas.microsoft.com/office/powerpoint/2010/main" val="32292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CC745-30A5-4F9E-9BB9-240B2164A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latin typeface="Calibri"/>
                <a:cs typeface="Calibri"/>
              </a:rPr>
              <a:t>DICCIONARIO DE EMOCIONES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24A5DC-4B23-4230-8B4B-3FFADCF0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s-MX" b="1" dirty="0">
              <a:ea typeface="+mn-lt"/>
              <a:cs typeface="+mn-lt"/>
            </a:endParaRPr>
          </a:p>
          <a:p>
            <a:pPr algn="just"/>
            <a:r>
              <a:rPr lang="es-MX" b="1">
                <a:ea typeface="+mn-lt"/>
                <a:cs typeface="+mn-lt"/>
              </a:rPr>
              <a:t>Propósito:</a:t>
            </a:r>
            <a:r>
              <a:rPr lang="es-MX">
                <a:ea typeface="+mn-lt"/>
                <a:cs typeface="+mn-lt"/>
              </a:rPr>
              <a:t> Que los alumnos reconozcan los conceptos de las principales emociones y las relacionen con lo que sienten, así como tomar una regulación para cada emoción. </a:t>
            </a:r>
            <a:endParaRPr lang="es-ES">
              <a:ea typeface="+mn-lt"/>
              <a:cs typeface="+mn-lt"/>
            </a:endParaRPr>
          </a:p>
          <a:p>
            <a:pPr algn="just"/>
            <a:endParaRPr lang="es-ES" dirty="0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  <p:pic>
        <p:nvPicPr>
          <p:cNvPr id="4" name="Imagen 4" descr="Forma, Círculo&#10;&#10;Descripción generada automáticamente">
            <a:extLst>
              <a:ext uri="{FF2B5EF4-FFF2-40B4-BE49-F238E27FC236}">
                <a16:creationId xmlns:a16="http://schemas.microsoft.com/office/drawing/2014/main" id="{D9D383CF-1DBC-4A0B-900B-BFDF17141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12" y="3818612"/>
            <a:ext cx="4382218" cy="25994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5" descr="Forma, Círculo&#10;&#10;Descripción generada automáticamente">
            <a:extLst>
              <a:ext uri="{FF2B5EF4-FFF2-40B4-BE49-F238E27FC236}">
                <a16:creationId xmlns:a16="http://schemas.microsoft.com/office/drawing/2014/main" id="{03D3F174-DE70-4EFE-AA5D-772D45B9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85" y="3815967"/>
            <a:ext cx="4727274" cy="25759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52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94E25-CE67-4941-95DD-BAA9CEE8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E4A1D-690A-4B8B-86EF-FAD1B24A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es-MX" b="1">
                <a:cs typeface="Calibri"/>
              </a:rPr>
              <a:t>Inicio: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MX">
                <a:cs typeface="Calibri"/>
              </a:rPr>
              <a:t>Con ayuda de tus papas o algún familiar que se encuentre en casa buscar las definiciones de las principales emociones alegría, miedo, enojo, tristeza, asco y sorpresa, utilizando un diccionario, enciclopedia o alguna otra fuente de información. 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MX" b="1">
                <a:cs typeface="Calibri"/>
              </a:rPr>
              <a:t>Desarrollo: 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MX">
                <a:cs typeface="Calibri"/>
              </a:rPr>
              <a:t>Contextualizar los conceptos con ejemplos de situaciones que hayan vivido y escribir de qué forma lo enfrentaste, cuestionándote si fue la adecuada y quienes resultaron afectados. 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MX">
                <a:cs typeface="Calibri"/>
              </a:rPr>
              <a:t>Acompaña cada situación con un dibujo o recorte que represente cada emoción. 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MX" b="1">
                <a:cs typeface="Calibri"/>
              </a:rPr>
              <a:t>Cierre:</a:t>
            </a:r>
            <a:r>
              <a:rPr lang="es-MX" dirty="0">
                <a:cs typeface="Calibri"/>
              </a:rPr>
              <a:t> </a:t>
            </a:r>
            <a:endParaRPr lang="es-ES" dirty="0">
              <a:ea typeface="+mn-lt"/>
              <a:cs typeface="+mn-lt"/>
            </a:endParaRPr>
          </a:p>
          <a:p>
            <a:pPr algn="just"/>
            <a:r>
              <a:rPr lang="es-MX">
                <a:cs typeface="Calibri"/>
              </a:rPr>
              <a:t>Comparte tú diccionario de emociones con todos los integrantes de tú familia y comenten por qué es importante reaccionar de manera adecuada ante las emociones que tenemos.  </a:t>
            </a:r>
            <a:endParaRPr lang="es-ES"/>
          </a:p>
        </p:txBody>
      </p:sp>
      <p:pic>
        <p:nvPicPr>
          <p:cNvPr id="5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220F8507-5B65-4832-BCC4-6604552B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230" y="229477"/>
            <a:ext cx="2743200" cy="1668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901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CE1F3-1192-4509-8169-507F038F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cs typeface="Calibri Light"/>
              </a:rPr>
              <a:t>La técnica del semáforo </a:t>
            </a:r>
            <a:endParaRPr lang="es-ES"/>
          </a:p>
        </p:txBody>
      </p:sp>
      <p:pic>
        <p:nvPicPr>
          <p:cNvPr id="4" name="Imagen 4" descr="Interfaz de usuario gráfica, Texto, Aplicación, Chat o mensaje de texto, Correo electrónico&#10;&#10;Descripción generada automáticamente">
            <a:extLst>
              <a:ext uri="{FF2B5EF4-FFF2-40B4-BE49-F238E27FC236}">
                <a16:creationId xmlns:a16="http://schemas.microsoft.com/office/drawing/2014/main" id="{72EB799C-9103-44A7-8FBD-37E10B138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493" y="1825625"/>
            <a:ext cx="8451013" cy="435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20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7545A-B1A8-4260-9ABF-F1E57E032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795"/>
            <a:ext cx="10515600" cy="56021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>
                <a:ea typeface="+mn-lt"/>
                <a:cs typeface="+mn-lt"/>
              </a:rPr>
              <a:t>El primer paso consiste en detener la conducta y el pensamiento, evitando llevar a cabo respuestas impulsivas. </a:t>
            </a:r>
            <a:endParaRPr lang="es-ES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 El segundo paso consiste en racionalizar la situación y hacer un pequeño estudio de pros y contras sobre nuestras posibles respuestas, generando en ocasiones varias alternativas y seleccionando la más adaptativa a la situación. </a:t>
            </a:r>
            <a:endParaRPr lang="es-ES">
              <a:ea typeface="+mn-lt"/>
              <a:cs typeface="+mn-lt"/>
            </a:endParaRPr>
          </a:p>
          <a:p>
            <a:r>
              <a:rPr lang="es-MX">
                <a:ea typeface="+mn-lt"/>
                <a:cs typeface="+mn-lt"/>
              </a:rPr>
              <a:t>Una vez seleccionada la respuesta </a:t>
            </a:r>
            <a:r>
              <a:rPr lang="es-MX" dirty="0">
                <a:ea typeface="+mn-lt"/>
                <a:cs typeface="+mn-lt"/>
              </a:rPr>
              <a:t>(conductual y cognitiva) se procede a ejecutarla. </a:t>
            </a:r>
            <a:endParaRPr lang="es-E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868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510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Padres de familia: pilares de la educación a distancia</vt:lpstr>
      <vt:lpstr>ACCIONES :</vt:lpstr>
      <vt:lpstr>Juego "DOMINÓ DE LOS SENTIMIENTOS"</vt:lpstr>
      <vt:lpstr>Presentación de PowerPoint</vt:lpstr>
      <vt:lpstr>Presentación de PowerPoint</vt:lpstr>
      <vt:lpstr>DICCIONARIO DE EMOCIONES</vt:lpstr>
      <vt:lpstr>Presentación de PowerPoint</vt:lpstr>
      <vt:lpstr>La técnica del semáforo 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Padres de familia: pilares de la educación a distancia</dc:title>
  <dc:creator>paola licerio</dc:creator>
  <cp:lastModifiedBy>paola licerio</cp:lastModifiedBy>
  <cp:revision>601</cp:revision>
  <dcterms:created xsi:type="dcterms:W3CDTF">2021-02-19T05:41:48Z</dcterms:created>
  <dcterms:modified xsi:type="dcterms:W3CDTF">2021-05-21T16:59:04Z</dcterms:modified>
</cp:coreProperties>
</file>