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66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F43F-5164-4E1A-A9C4-696FCA5F292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88B0-D798-47A4-A45E-78FC7F899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918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F43F-5164-4E1A-A9C4-696FCA5F292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88B0-D798-47A4-A45E-78FC7F899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55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F43F-5164-4E1A-A9C4-696FCA5F292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88B0-D798-47A4-A45E-78FC7F899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733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F43F-5164-4E1A-A9C4-696FCA5F292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88B0-D798-47A4-A45E-78FC7F899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052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F43F-5164-4E1A-A9C4-696FCA5F292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88B0-D798-47A4-A45E-78FC7F899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949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F43F-5164-4E1A-A9C4-696FCA5F292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88B0-D798-47A4-A45E-78FC7F899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727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F43F-5164-4E1A-A9C4-696FCA5F292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88B0-D798-47A4-A45E-78FC7F899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565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F43F-5164-4E1A-A9C4-696FCA5F292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88B0-D798-47A4-A45E-78FC7F899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154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F43F-5164-4E1A-A9C4-696FCA5F292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88B0-D798-47A4-A45E-78FC7F899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766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F43F-5164-4E1A-A9C4-696FCA5F292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88B0-D798-47A4-A45E-78FC7F899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564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7F43F-5164-4E1A-A9C4-696FCA5F292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E88B0-D798-47A4-A45E-78FC7F899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061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F43F-5164-4E1A-A9C4-696FCA5F2927}" type="datetimeFigureOut">
              <a:rPr lang="es-MX" smtClean="0"/>
              <a:t>25/05/2021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E88B0-D798-47A4-A45E-78FC7F8997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713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omposición de flores marco de flores de color rosa y ramas de eucalipto  sobre fondo blanco. día de san valentín, día de la madre, concepto del día  de la mujer. |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6264"/>
            <a:ext cx="8892789" cy="653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29395" y="86264"/>
            <a:ext cx="68925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FF6699"/>
                </a:solidFill>
                <a:latin typeface="Berlin Sans FB" panose="020E0602020502020306" pitchFamily="34" charset="0"/>
              </a:rPr>
              <a:t>JARDIN DE NIÑOS “ ROSAURA ZAPATA CANO”</a:t>
            </a:r>
          </a:p>
          <a:p>
            <a:r>
              <a:rPr lang="es-MX" dirty="0" smtClean="0">
                <a:solidFill>
                  <a:srgbClr val="FF6699"/>
                </a:solidFill>
                <a:latin typeface="Berlin Sans FB" panose="020E0602020502020306" pitchFamily="34" charset="0"/>
              </a:rPr>
              <a:t>CCT: 10DJN0520W</a:t>
            </a:r>
          </a:p>
          <a:p>
            <a:r>
              <a:rPr lang="es-MX" dirty="0" smtClean="0">
                <a:solidFill>
                  <a:srgbClr val="FF6699"/>
                </a:solidFill>
                <a:latin typeface="Berlin Sans FB" panose="020E0602020502020306" pitchFamily="34" charset="0"/>
              </a:rPr>
              <a:t>MAESTRA EDITH NUÑEZ </a:t>
            </a:r>
            <a:r>
              <a:rPr lang="es-MX" dirty="0" smtClean="0">
                <a:solidFill>
                  <a:srgbClr val="FF6699"/>
                </a:solidFill>
                <a:latin typeface="Berlin Sans FB" panose="020E0602020502020306" pitchFamily="34" charset="0"/>
              </a:rPr>
              <a:t> </a:t>
            </a:r>
            <a:endParaRPr lang="es-MX" dirty="0">
              <a:solidFill>
                <a:srgbClr val="FF6699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595887" y="29416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923027" y="1790935"/>
            <a:ext cx="4684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9999FF"/>
                </a:solidFill>
              </a:rPr>
              <a:t>ACTIVIDADES FESTEJANDO A MAMÁ</a:t>
            </a:r>
            <a:endParaRPr lang="es-MX" dirty="0">
              <a:solidFill>
                <a:srgbClr val="9999FF"/>
              </a:solidFill>
            </a:endParaRPr>
          </a:p>
        </p:txBody>
      </p:sp>
      <p:sp>
        <p:nvSpPr>
          <p:cNvPr id="7" name="AutoShape 8" descr="blob:https://web.whatsapp.com/1bcafd29-645b-4eb4-9039-37392d9e8a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1133239" y="2546302"/>
            <a:ext cx="801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SPA ÉN CASA “CONSINTIENDO A  MAMÁ”</a:t>
            </a:r>
            <a:endParaRPr lang="es-MX" sz="2400" b="1" dirty="0">
              <a:solidFill>
                <a:schemeClr val="accent1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9" name="Nube 8"/>
          <p:cNvSpPr/>
          <p:nvPr/>
        </p:nvSpPr>
        <p:spPr>
          <a:xfrm>
            <a:off x="0" y="2176653"/>
            <a:ext cx="8546123" cy="1222131"/>
          </a:xfrm>
          <a:prstGeom prst="cloud">
            <a:avLst/>
          </a:prstGeom>
          <a:noFill/>
          <a:ln>
            <a:solidFill>
              <a:srgbClr val="99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3279925"/>
            <a:ext cx="2053919" cy="3651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uadroTexto 9"/>
          <p:cNvSpPr txBox="1"/>
          <p:nvPr/>
        </p:nvSpPr>
        <p:spPr>
          <a:xfrm>
            <a:off x="4546121" y="4011283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69" y="3359439"/>
            <a:ext cx="3168770" cy="1782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38" y="3276536"/>
            <a:ext cx="1643332" cy="2191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733" y="3323942"/>
            <a:ext cx="1855336" cy="2473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537" y="4874330"/>
            <a:ext cx="1552196" cy="2069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ra sonriente 1"/>
          <p:cNvSpPr/>
          <p:nvPr/>
        </p:nvSpPr>
        <p:spPr>
          <a:xfrm>
            <a:off x="5973574" y="3629511"/>
            <a:ext cx="582501" cy="61468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0475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posición de flores marco de flores de color rosa y ramas de eucalipto  sobre fondo blanco. día de san valentín, día de la madre, concepto del día  de la mujer. |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012"/>
            <a:ext cx="9140517" cy="67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228129" y="1761298"/>
            <a:ext cx="801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SPA ÉN CASA “CONSINTIENDO A  MAMÁ”</a:t>
            </a:r>
            <a:endParaRPr lang="es-MX" sz="2400" b="1" dirty="0">
              <a:solidFill>
                <a:schemeClr val="accent1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56" y="2209695"/>
            <a:ext cx="2104277" cy="3744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821" y="2343733"/>
            <a:ext cx="1474967" cy="2667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433" y="2405127"/>
            <a:ext cx="1295580" cy="23032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589" y="2209695"/>
            <a:ext cx="2070670" cy="3770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ara sonriente 7"/>
          <p:cNvSpPr/>
          <p:nvPr/>
        </p:nvSpPr>
        <p:spPr>
          <a:xfrm>
            <a:off x="7203989" y="3794355"/>
            <a:ext cx="647870" cy="61468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Cara sonriente 8"/>
          <p:cNvSpPr/>
          <p:nvPr/>
        </p:nvSpPr>
        <p:spPr>
          <a:xfrm>
            <a:off x="757284" y="2553419"/>
            <a:ext cx="381403" cy="49745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ara sonriente 9"/>
          <p:cNvSpPr/>
          <p:nvPr/>
        </p:nvSpPr>
        <p:spPr>
          <a:xfrm>
            <a:off x="3269076" y="2743533"/>
            <a:ext cx="284455" cy="30734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759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lores amarillas sobre fondo blanco 2030935 Foto de stock en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2" y="56896"/>
            <a:ext cx="9074988" cy="67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6277">
            <a:off x="653988" y="428494"/>
            <a:ext cx="1881636" cy="2508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7563">
            <a:off x="3117955" y="819227"/>
            <a:ext cx="2199130" cy="2932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3473782" y="358979"/>
            <a:ext cx="478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Bell MT" panose="02020503060305020303" pitchFamily="18" charset="0"/>
              </a:rPr>
              <a:t>ELABORACION DE TARJETAS A MAMÁ</a:t>
            </a:r>
            <a:endParaRPr lang="es-MX" dirty="0">
              <a:latin typeface="Bell MT" panose="02020503060305020303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4794">
            <a:off x="6650282" y="797549"/>
            <a:ext cx="2090003" cy="2786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1151">
            <a:off x="7263709" y="3973248"/>
            <a:ext cx="1488866" cy="2646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6073">
            <a:off x="138022" y="4534357"/>
            <a:ext cx="1731246" cy="2310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0910">
            <a:off x="2177778" y="4257567"/>
            <a:ext cx="1406374" cy="2500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42270" y="3275808"/>
            <a:ext cx="1595444" cy="283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79" y="4899706"/>
            <a:ext cx="1066171" cy="1895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ara sonriente 11"/>
          <p:cNvSpPr/>
          <p:nvPr/>
        </p:nvSpPr>
        <p:spPr>
          <a:xfrm>
            <a:off x="7526329" y="1153730"/>
            <a:ext cx="582501" cy="61468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Cara sonriente 12"/>
          <p:cNvSpPr/>
          <p:nvPr/>
        </p:nvSpPr>
        <p:spPr>
          <a:xfrm>
            <a:off x="98479" y="4693980"/>
            <a:ext cx="932237" cy="61468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78251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40</Words>
  <Application>Microsoft Office PowerPoint</Application>
  <PresentationFormat>Carta (216 x 279 mm)</PresentationFormat>
  <Paragraphs>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Bell MT</vt:lpstr>
      <vt:lpstr>Berlin Sans FB</vt:lpstr>
      <vt:lpstr>Bradley Hand ITC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</cp:revision>
  <dcterms:created xsi:type="dcterms:W3CDTF">2021-05-11T16:25:17Z</dcterms:created>
  <dcterms:modified xsi:type="dcterms:W3CDTF">2021-05-25T18:18:30Z</dcterms:modified>
</cp:coreProperties>
</file>