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3" r:id="rId6"/>
    <p:sldId id="269" r:id="rId7"/>
    <p:sldId id="271" r:id="rId8"/>
    <p:sldId id="273" r:id="rId9"/>
    <p:sldId id="275" r:id="rId10"/>
    <p:sldId id="277" r:id="rId11"/>
    <p:sldId id="279" r:id="rId12"/>
  </p:sldIdLst>
  <p:sldSz cx="9144000" cy="5143500" type="screen16x9"/>
  <p:notesSz cx="6858000" cy="9144000"/>
  <p:embeddedFontLst>
    <p:embeddedFont>
      <p:font typeface="Amatic SC" panose="020B0604020202020204" charset="-79"/>
      <p:regular r:id="rId14"/>
      <p:bold r:id="rId15"/>
    </p:embeddedFont>
    <p:embeddedFont>
      <p:font typeface="Quicksand Light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A03D16-A116-4CC5-8AEA-371620BB1161}">
  <a:tblStyle styleId="{96A03D16-A116-4CC5-8AEA-371620BB11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bba707e456_12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bba707e456_12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gbc47210cb6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3" name="Google Shape;2363;gbc47210cb6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" name="Google Shape;2605;gbbd8f52ba8_1_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6" name="Google Shape;2606;gbbd8f52ba8_1_8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bc47210c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bc47210c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bbd8f52ba8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bbd8f52ba8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bc47210cb6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bc47210cb6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bc47210cb6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bc47210cb6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gbbd8f52ba8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7" name="Google Shape;1697;gbbd8f52ba8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bc47210cb6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bc47210cb6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bbd8f52ba8_1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1" name="Google Shape;2121;gbbd8f52ba8_1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41943" y="-63575"/>
            <a:ext cx="10740385" cy="5273930"/>
            <a:chOff x="-1441943" y="-63575"/>
            <a:chExt cx="10740385" cy="5273930"/>
          </a:xfrm>
        </p:grpSpPr>
        <p:sp>
          <p:nvSpPr>
            <p:cNvPr id="10" name="Google Shape;10;p2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5829875" y="3899425"/>
            <a:ext cx="25941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296925" y="3075425"/>
            <a:ext cx="41271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100" b="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>
            <a:off x="4296925" y="674075"/>
            <a:ext cx="4127100" cy="24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bg>
      <p:bgPr>
        <a:solidFill>
          <a:schemeClr val="accent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7"/>
          <p:cNvGrpSpPr/>
          <p:nvPr/>
        </p:nvGrpSpPr>
        <p:grpSpPr>
          <a:xfrm rot="10800000">
            <a:off x="-1801768" y="-421950"/>
            <a:ext cx="13218385" cy="6018270"/>
            <a:chOff x="-2721918" y="-516375"/>
            <a:chExt cx="13218385" cy="6018270"/>
          </a:xfrm>
        </p:grpSpPr>
        <p:sp>
          <p:nvSpPr>
            <p:cNvPr id="108" name="Google Shape;108;p17"/>
            <p:cNvSpPr/>
            <p:nvPr/>
          </p:nvSpPr>
          <p:spPr>
            <a:xfrm>
              <a:off x="6083300" y="-5163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-2721918" y="2022229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2946000" y="3306900"/>
            <a:ext cx="32520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043300" y="1722500"/>
            <a:ext cx="5057400" cy="12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1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accent3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5"/>
          <p:cNvGrpSpPr/>
          <p:nvPr/>
        </p:nvGrpSpPr>
        <p:grpSpPr>
          <a:xfrm flipH="1">
            <a:off x="-1441943" y="-63575"/>
            <a:ext cx="10740385" cy="5207095"/>
            <a:chOff x="-1441943" y="-63575"/>
            <a:chExt cx="10740385" cy="5207095"/>
          </a:xfrm>
        </p:grpSpPr>
        <p:sp>
          <p:nvSpPr>
            <p:cNvPr id="197" name="Google Shape;197;p2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5"/>
          <p:cNvSpPr txBox="1">
            <a:spLocks noGrp="1"/>
          </p:cNvSpPr>
          <p:nvPr>
            <p:ph type="title" hasCustomPrompt="1"/>
          </p:nvPr>
        </p:nvSpPr>
        <p:spPr>
          <a:xfrm>
            <a:off x="720000" y="877925"/>
            <a:ext cx="34578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1"/>
          </p:nvPr>
        </p:nvSpPr>
        <p:spPr>
          <a:xfrm>
            <a:off x="720000" y="1706229"/>
            <a:ext cx="34578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title" idx="2" hasCustomPrompt="1"/>
          </p:nvPr>
        </p:nvSpPr>
        <p:spPr>
          <a:xfrm>
            <a:off x="4966200" y="877933"/>
            <a:ext cx="34578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02" name="Google Shape;202;p25"/>
          <p:cNvSpPr txBox="1">
            <a:spLocks noGrp="1"/>
          </p:cNvSpPr>
          <p:nvPr>
            <p:ph type="subTitle" idx="3"/>
          </p:nvPr>
        </p:nvSpPr>
        <p:spPr>
          <a:xfrm>
            <a:off x="4966200" y="1706237"/>
            <a:ext cx="34578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_1_1_1"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8"/>
          <p:cNvGrpSpPr/>
          <p:nvPr/>
        </p:nvGrpSpPr>
        <p:grpSpPr>
          <a:xfrm>
            <a:off x="-1441943" y="-63575"/>
            <a:ext cx="10740385" cy="5273930"/>
            <a:chOff x="-1441943" y="-63575"/>
            <a:chExt cx="10740385" cy="5273930"/>
          </a:xfrm>
        </p:grpSpPr>
        <p:sp>
          <p:nvSpPr>
            <p:cNvPr id="214" name="Google Shape;214;p2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28"/>
          <p:cNvSpPr/>
          <p:nvPr/>
        </p:nvSpPr>
        <p:spPr>
          <a:xfrm>
            <a:off x="1029600" y="3655150"/>
            <a:ext cx="444275" cy="427350"/>
          </a:xfrm>
          <a:custGeom>
            <a:avLst/>
            <a:gdLst/>
            <a:ahLst/>
            <a:cxnLst/>
            <a:rect l="l" t="t" r="r" b="b"/>
            <a:pathLst>
              <a:path w="17771" h="17094" extrusionOk="0">
                <a:moveTo>
                  <a:pt x="2082" y="0"/>
                </a:moveTo>
                <a:cubicBezTo>
                  <a:pt x="1919" y="0"/>
                  <a:pt x="1752" y="28"/>
                  <a:pt x="1623" y="127"/>
                </a:cubicBezTo>
                <a:cubicBezTo>
                  <a:pt x="1414" y="287"/>
                  <a:pt x="1366" y="579"/>
                  <a:pt x="1365" y="843"/>
                </a:cubicBezTo>
                <a:cubicBezTo>
                  <a:pt x="1357" y="2637"/>
                  <a:pt x="2707" y="4111"/>
                  <a:pt x="3970" y="5385"/>
                </a:cubicBezTo>
                <a:cubicBezTo>
                  <a:pt x="5902" y="7335"/>
                  <a:pt x="7836" y="9286"/>
                  <a:pt x="9769" y="11235"/>
                </a:cubicBezTo>
                <a:cubicBezTo>
                  <a:pt x="7340" y="9896"/>
                  <a:pt x="4910" y="8554"/>
                  <a:pt x="2481" y="7213"/>
                </a:cubicBezTo>
                <a:cubicBezTo>
                  <a:pt x="1964" y="6927"/>
                  <a:pt x="1349" y="6646"/>
                  <a:pt x="785" y="6646"/>
                </a:cubicBezTo>
                <a:cubicBezTo>
                  <a:pt x="504" y="6646"/>
                  <a:pt x="237" y="6715"/>
                  <a:pt x="0" y="6888"/>
                </a:cubicBezTo>
                <a:cubicBezTo>
                  <a:pt x="2500" y="10782"/>
                  <a:pt x="7716" y="11735"/>
                  <a:pt x="11442" y="14480"/>
                </a:cubicBezTo>
                <a:cubicBezTo>
                  <a:pt x="8697" y="13833"/>
                  <a:pt x="5878" y="13506"/>
                  <a:pt x="3057" y="13506"/>
                </a:cubicBezTo>
                <a:cubicBezTo>
                  <a:pt x="2277" y="13506"/>
                  <a:pt x="1497" y="13531"/>
                  <a:pt x="718" y="13581"/>
                </a:cubicBezTo>
                <a:cubicBezTo>
                  <a:pt x="324" y="14050"/>
                  <a:pt x="993" y="14671"/>
                  <a:pt x="1563" y="14899"/>
                </a:cubicBezTo>
                <a:cubicBezTo>
                  <a:pt x="4857" y="16219"/>
                  <a:pt x="8405" y="16903"/>
                  <a:pt x="11955" y="16903"/>
                </a:cubicBezTo>
                <a:cubicBezTo>
                  <a:pt x="12005" y="16903"/>
                  <a:pt x="12056" y="16902"/>
                  <a:pt x="12106" y="16902"/>
                </a:cubicBezTo>
                <a:lnTo>
                  <a:pt x="12106" y="16902"/>
                </a:lnTo>
                <a:cubicBezTo>
                  <a:pt x="12430" y="17030"/>
                  <a:pt x="12779" y="17093"/>
                  <a:pt x="13129" y="17093"/>
                </a:cubicBezTo>
                <a:cubicBezTo>
                  <a:pt x="13742" y="17093"/>
                  <a:pt x="14355" y="16897"/>
                  <a:pt x="14825" y="16502"/>
                </a:cubicBezTo>
                <a:cubicBezTo>
                  <a:pt x="15258" y="16139"/>
                  <a:pt x="15562" y="15649"/>
                  <a:pt x="15830" y="15151"/>
                </a:cubicBezTo>
                <a:cubicBezTo>
                  <a:pt x="17194" y="12617"/>
                  <a:pt x="17771" y="9665"/>
                  <a:pt x="17461" y="6804"/>
                </a:cubicBezTo>
                <a:cubicBezTo>
                  <a:pt x="17383" y="6067"/>
                  <a:pt x="17076" y="5168"/>
                  <a:pt x="16339" y="5093"/>
                </a:cubicBezTo>
                <a:cubicBezTo>
                  <a:pt x="16307" y="5090"/>
                  <a:pt x="16275" y="5088"/>
                  <a:pt x="16245" y="5088"/>
                </a:cubicBezTo>
                <a:cubicBezTo>
                  <a:pt x="15523" y="5088"/>
                  <a:pt x="15081" y="5952"/>
                  <a:pt x="14892" y="6678"/>
                </a:cubicBezTo>
                <a:cubicBezTo>
                  <a:pt x="14471" y="8284"/>
                  <a:pt x="14253" y="9944"/>
                  <a:pt x="14247" y="11604"/>
                </a:cubicBezTo>
                <a:cubicBezTo>
                  <a:pt x="13332" y="9266"/>
                  <a:pt x="12696" y="6820"/>
                  <a:pt x="12354" y="4332"/>
                </a:cubicBezTo>
                <a:cubicBezTo>
                  <a:pt x="12220" y="3363"/>
                  <a:pt x="11901" y="2139"/>
                  <a:pt x="10931" y="2020"/>
                </a:cubicBezTo>
                <a:cubicBezTo>
                  <a:pt x="10887" y="2015"/>
                  <a:pt x="10844" y="2012"/>
                  <a:pt x="10802" y="2012"/>
                </a:cubicBezTo>
                <a:cubicBezTo>
                  <a:pt x="10153" y="2012"/>
                  <a:pt x="9594" y="2617"/>
                  <a:pt x="9449" y="3265"/>
                </a:cubicBezTo>
                <a:cubicBezTo>
                  <a:pt x="9295" y="3956"/>
                  <a:pt x="9486" y="4673"/>
                  <a:pt x="9675" y="5354"/>
                </a:cubicBezTo>
                <a:cubicBezTo>
                  <a:pt x="10152" y="7063"/>
                  <a:pt x="10627" y="8772"/>
                  <a:pt x="11101" y="10481"/>
                </a:cubicBezTo>
                <a:cubicBezTo>
                  <a:pt x="9404" y="6966"/>
                  <a:pt x="7042" y="3772"/>
                  <a:pt x="4180" y="1117"/>
                </a:cubicBezTo>
                <a:cubicBezTo>
                  <a:pt x="3596" y="575"/>
                  <a:pt x="2924" y="28"/>
                  <a:pt x="2128" y="1"/>
                </a:cubicBezTo>
                <a:cubicBezTo>
                  <a:pt x="2113" y="0"/>
                  <a:pt x="2098" y="0"/>
                  <a:pt x="20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8"/>
          <p:cNvSpPr/>
          <p:nvPr/>
        </p:nvSpPr>
        <p:spPr>
          <a:xfrm>
            <a:off x="7763925" y="844850"/>
            <a:ext cx="207400" cy="246950"/>
          </a:xfrm>
          <a:custGeom>
            <a:avLst/>
            <a:gdLst/>
            <a:ahLst/>
            <a:cxnLst/>
            <a:rect l="l" t="t" r="r" b="b"/>
            <a:pathLst>
              <a:path w="8296" h="9878" extrusionOk="0">
                <a:moveTo>
                  <a:pt x="7368" y="1"/>
                </a:moveTo>
                <a:cubicBezTo>
                  <a:pt x="7294" y="1"/>
                  <a:pt x="7216" y="20"/>
                  <a:pt x="7144" y="44"/>
                </a:cubicBezTo>
                <a:cubicBezTo>
                  <a:pt x="6241" y="348"/>
                  <a:pt x="5729" y="1279"/>
                  <a:pt x="5305" y="2133"/>
                </a:cubicBezTo>
                <a:cubicBezTo>
                  <a:pt x="4653" y="3439"/>
                  <a:pt x="4003" y="4747"/>
                  <a:pt x="3352" y="6053"/>
                </a:cubicBezTo>
                <a:lnTo>
                  <a:pt x="4129" y="1696"/>
                </a:lnTo>
                <a:cubicBezTo>
                  <a:pt x="4212" y="1234"/>
                  <a:pt x="4253" y="663"/>
                  <a:pt x="3869" y="392"/>
                </a:cubicBezTo>
                <a:cubicBezTo>
                  <a:pt x="2335" y="2316"/>
                  <a:pt x="2748" y="5104"/>
                  <a:pt x="2005" y="7450"/>
                </a:cubicBezTo>
                <a:cubicBezTo>
                  <a:pt x="1821" y="5545"/>
                  <a:pt x="1354" y="3668"/>
                  <a:pt x="623" y="1899"/>
                </a:cubicBezTo>
                <a:cubicBezTo>
                  <a:pt x="588" y="1886"/>
                  <a:pt x="555" y="1879"/>
                  <a:pt x="523" y="1879"/>
                </a:cubicBezTo>
                <a:cubicBezTo>
                  <a:pt x="276" y="1879"/>
                  <a:pt x="118" y="2260"/>
                  <a:pt x="103" y="2548"/>
                </a:cubicBezTo>
                <a:cubicBezTo>
                  <a:pt x="0" y="4460"/>
                  <a:pt x="273" y="6390"/>
                  <a:pt x="899" y="8199"/>
                </a:cubicBezTo>
                <a:lnTo>
                  <a:pt x="899" y="8199"/>
                </a:lnTo>
                <a:cubicBezTo>
                  <a:pt x="875" y="8707"/>
                  <a:pt x="1127" y="9232"/>
                  <a:pt x="1566" y="9499"/>
                </a:cubicBezTo>
                <a:cubicBezTo>
                  <a:pt x="1823" y="9654"/>
                  <a:pt x="2122" y="9724"/>
                  <a:pt x="2418" y="9774"/>
                </a:cubicBezTo>
                <a:cubicBezTo>
                  <a:pt x="2832" y="9843"/>
                  <a:pt x="3251" y="9878"/>
                  <a:pt x="3671" y="9878"/>
                </a:cubicBezTo>
                <a:cubicBezTo>
                  <a:pt x="4781" y="9878"/>
                  <a:pt x="5891" y="9636"/>
                  <a:pt x="6899" y="9167"/>
                </a:cubicBezTo>
                <a:cubicBezTo>
                  <a:pt x="7256" y="9000"/>
                  <a:pt x="7656" y="8693"/>
                  <a:pt x="7568" y="8309"/>
                </a:cubicBezTo>
                <a:cubicBezTo>
                  <a:pt x="7485" y="7953"/>
                  <a:pt x="7060" y="7845"/>
                  <a:pt x="6677" y="7845"/>
                </a:cubicBezTo>
                <a:cubicBezTo>
                  <a:pt x="6624" y="7845"/>
                  <a:pt x="6572" y="7847"/>
                  <a:pt x="6522" y="7851"/>
                </a:cubicBezTo>
                <a:cubicBezTo>
                  <a:pt x="5640" y="7914"/>
                  <a:pt x="4769" y="8089"/>
                  <a:pt x="3932" y="8369"/>
                </a:cubicBezTo>
                <a:cubicBezTo>
                  <a:pt x="4953" y="7509"/>
                  <a:pt x="6075" y="6769"/>
                  <a:pt x="7268" y="6173"/>
                </a:cubicBezTo>
                <a:cubicBezTo>
                  <a:pt x="7733" y="5939"/>
                  <a:pt x="8295" y="5570"/>
                  <a:pt x="8189" y="5060"/>
                </a:cubicBezTo>
                <a:cubicBezTo>
                  <a:pt x="8118" y="4723"/>
                  <a:pt x="7753" y="4523"/>
                  <a:pt x="7403" y="4523"/>
                </a:cubicBezTo>
                <a:cubicBezTo>
                  <a:pt x="7372" y="4523"/>
                  <a:pt x="7340" y="4524"/>
                  <a:pt x="7309" y="4528"/>
                </a:cubicBezTo>
                <a:cubicBezTo>
                  <a:pt x="6934" y="4569"/>
                  <a:pt x="6606" y="4788"/>
                  <a:pt x="6296" y="4999"/>
                </a:cubicBezTo>
                <a:lnTo>
                  <a:pt x="3960" y="6593"/>
                </a:lnTo>
                <a:cubicBezTo>
                  <a:pt x="5438" y="5137"/>
                  <a:pt x="6642" y="3403"/>
                  <a:pt x="7488" y="1508"/>
                </a:cubicBezTo>
                <a:cubicBezTo>
                  <a:pt x="7660" y="1121"/>
                  <a:pt x="7821" y="690"/>
                  <a:pt x="7699" y="285"/>
                </a:cubicBezTo>
                <a:cubicBezTo>
                  <a:pt x="7670" y="193"/>
                  <a:pt x="7626" y="104"/>
                  <a:pt x="7548" y="51"/>
                </a:cubicBezTo>
                <a:cubicBezTo>
                  <a:pt x="7494" y="15"/>
                  <a:pt x="7433" y="1"/>
                  <a:pt x="7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8"/>
          <p:cNvSpPr/>
          <p:nvPr/>
        </p:nvSpPr>
        <p:spPr>
          <a:xfrm>
            <a:off x="1558175" y="3893238"/>
            <a:ext cx="311050" cy="351825"/>
          </a:xfrm>
          <a:custGeom>
            <a:avLst/>
            <a:gdLst/>
            <a:ahLst/>
            <a:cxnLst/>
            <a:rect l="l" t="t" r="r" b="b"/>
            <a:pathLst>
              <a:path w="12442" h="14073" extrusionOk="0">
                <a:moveTo>
                  <a:pt x="6549" y="1"/>
                </a:moveTo>
                <a:cubicBezTo>
                  <a:pt x="6378" y="1"/>
                  <a:pt x="6233" y="130"/>
                  <a:pt x="6124" y="262"/>
                </a:cubicBezTo>
                <a:cubicBezTo>
                  <a:pt x="5361" y="1188"/>
                  <a:pt x="5439" y="2524"/>
                  <a:pt x="5554" y="3719"/>
                </a:cubicBezTo>
                <a:cubicBezTo>
                  <a:pt x="5731" y="5548"/>
                  <a:pt x="5910" y="7376"/>
                  <a:pt x="6088" y="9205"/>
                </a:cubicBezTo>
                <a:cubicBezTo>
                  <a:pt x="5397" y="7482"/>
                  <a:pt x="4703" y="5760"/>
                  <a:pt x="4010" y="4037"/>
                </a:cubicBezTo>
                <a:cubicBezTo>
                  <a:pt x="3789" y="3489"/>
                  <a:pt x="3451" y="2851"/>
                  <a:pt x="2861" y="2820"/>
                </a:cubicBezTo>
                <a:lnTo>
                  <a:pt x="2861" y="2820"/>
                </a:lnTo>
                <a:cubicBezTo>
                  <a:pt x="2509" y="5897"/>
                  <a:pt x="4813" y="8597"/>
                  <a:pt x="5584" y="11595"/>
                </a:cubicBezTo>
                <a:cubicBezTo>
                  <a:pt x="4116" y="9684"/>
                  <a:pt x="2364" y="7993"/>
                  <a:pt x="403" y="6595"/>
                </a:cubicBezTo>
                <a:cubicBezTo>
                  <a:pt x="0" y="6670"/>
                  <a:pt x="85" y="7275"/>
                  <a:pt x="283" y="7634"/>
                </a:cubicBezTo>
                <a:cubicBezTo>
                  <a:pt x="1449" y="9741"/>
                  <a:pt x="3026" y="11618"/>
                  <a:pt x="4901" y="13129"/>
                </a:cubicBezTo>
                <a:lnTo>
                  <a:pt x="4901" y="13129"/>
                </a:lnTo>
                <a:cubicBezTo>
                  <a:pt x="5211" y="13682"/>
                  <a:pt x="5821" y="14073"/>
                  <a:pt x="6460" y="14073"/>
                </a:cubicBezTo>
                <a:cubicBezTo>
                  <a:pt x="6467" y="14073"/>
                  <a:pt x="6474" y="14073"/>
                  <a:pt x="6482" y="14072"/>
                </a:cubicBezTo>
                <a:cubicBezTo>
                  <a:pt x="6860" y="14067"/>
                  <a:pt x="7226" y="13942"/>
                  <a:pt x="7574" y="13798"/>
                </a:cubicBezTo>
                <a:cubicBezTo>
                  <a:pt x="9352" y="13061"/>
                  <a:pt x="10900" y="11774"/>
                  <a:pt x="11949" y="10159"/>
                </a:cubicBezTo>
                <a:cubicBezTo>
                  <a:pt x="12219" y="9743"/>
                  <a:pt x="12442" y="9146"/>
                  <a:pt x="12090" y="8796"/>
                </a:cubicBezTo>
                <a:cubicBezTo>
                  <a:pt x="11963" y="8669"/>
                  <a:pt x="11805" y="8618"/>
                  <a:pt x="11635" y="8618"/>
                </a:cubicBezTo>
                <a:cubicBezTo>
                  <a:pt x="11312" y="8618"/>
                  <a:pt x="10947" y="8804"/>
                  <a:pt x="10670" y="9007"/>
                </a:cubicBezTo>
                <a:cubicBezTo>
                  <a:pt x="9772" y="9662"/>
                  <a:pt x="8958" y="10431"/>
                  <a:pt x="8253" y="11289"/>
                </a:cubicBezTo>
                <a:cubicBezTo>
                  <a:pt x="8767" y="9691"/>
                  <a:pt x="9471" y="8153"/>
                  <a:pt x="10346" y="6718"/>
                </a:cubicBezTo>
                <a:cubicBezTo>
                  <a:pt x="10686" y="6159"/>
                  <a:pt x="11038" y="5390"/>
                  <a:pt x="10586" y="4917"/>
                </a:cubicBezTo>
                <a:cubicBezTo>
                  <a:pt x="10433" y="4758"/>
                  <a:pt x="10223" y="4688"/>
                  <a:pt x="10004" y="4688"/>
                </a:cubicBezTo>
                <a:cubicBezTo>
                  <a:pt x="9753" y="4688"/>
                  <a:pt x="9490" y="4780"/>
                  <a:pt x="9291" y="4937"/>
                </a:cubicBezTo>
                <a:cubicBezTo>
                  <a:pt x="8919" y="5230"/>
                  <a:pt x="8715" y="5681"/>
                  <a:pt x="8525" y="6116"/>
                </a:cubicBezTo>
                <a:cubicBezTo>
                  <a:pt x="8050" y="7202"/>
                  <a:pt x="7573" y="8290"/>
                  <a:pt x="7097" y="9377"/>
                </a:cubicBezTo>
                <a:cubicBezTo>
                  <a:pt x="7703" y="6837"/>
                  <a:pt x="7829" y="4182"/>
                  <a:pt x="7467" y="1595"/>
                </a:cubicBezTo>
                <a:cubicBezTo>
                  <a:pt x="7393" y="1067"/>
                  <a:pt x="7276" y="501"/>
                  <a:pt x="6875" y="149"/>
                </a:cubicBezTo>
                <a:cubicBezTo>
                  <a:pt x="6786" y="70"/>
                  <a:pt x="6677" y="4"/>
                  <a:pt x="6559" y="1"/>
                </a:cubicBezTo>
                <a:cubicBezTo>
                  <a:pt x="6556" y="1"/>
                  <a:pt x="6553" y="1"/>
                  <a:pt x="65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8"/>
          <p:cNvSpPr/>
          <p:nvPr/>
        </p:nvSpPr>
        <p:spPr>
          <a:xfrm>
            <a:off x="7309200" y="844850"/>
            <a:ext cx="188475" cy="148600"/>
          </a:xfrm>
          <a:custGeom>
            <a:avLst/>
            <a:gdLst/>
            <a:ahLst/>
            <a:cxnLst/>
            <a:rect l="l" t="t" r="r" b="b"/>
            <a:pathLst>
              <a:path w="7539" h="5944" extrusionOk="0">
                <a:moveTo>
                  <a:pt x="1702" y="0"/>
                </a:moveTo>
                <a:lnTo>
                  <a:pt x="1702" y="0"/>
                </a:lnTo>
                <a:cubicBezTo>
                  <a:pt x="2013" y="1136"/>
                  <a:pt x="2583" y="2199"/>
                  <a:pt x="3361" y="3083"/>
                </a:cubicBezTo>
                <a:lnTo>
                  <a:pt x="3111" y="2891"/>
                </a:lnTo>
                <a:cubicBezTo>
                  <a:pt x="2997" y="2889"/>
                  <a:pt x="2882" y="2888"/>
                  <a:pt x="2765" y="2888"/>
                </a:cubicBezTo>
                <a:cubicBezTo>
                  <a:pt x="1800" y="2888"/>
                  <a:pt x="779" y="2991"/>
                  <a:pt x="138" y="3687"/>
                </a:cubicBezTo>
                <a:cubicBezTo>
                  <a:pt x="69" y="3762"/>
                  <a:pt x="1" y="3857"/>
                  <a:pt x="17" y="3960"/>
                </a:cubicBezTo>
                <a:cubicBezTo>
                  <a:pt x="30" y="4030"/>
                  <a:pt x="79" y="4088"/>
                  <a:pt x="132" y="4135"/>
                </a:cubicBezTo>
                <a:cubicBezTo>
                  <a:pt x="357" y="4339"/>
                  <a:pt x="649" y="4424"/>
                  <a:pt x="952" y="4424"/>
                </a:cubicBezTo>
                <a:cubicBezTo>
                  <a:pt x="1271" y="4424"/>
                  <a:pt x="1603" y="4331"/>
                  <a:pt x="1887" y="4183"/>
                </a:cubicBezTo>
                <a:cubicBezTo>
                  <a:pt x="2440" y="3897"/>
                  <a:pt x="2892" y="3445"/>
                  <a:pt x="3435" y="3140"/>
                </a:cubicBezTo>
                <a:lnTo>
                  <a:pt x="3435" y="3140"/>
                </a:lnTo>
                <a:cubicBezTo>
                  <a:pt x="3000" y="3771"/>
                  <a:pt x="2737" y="4518"/>
                  <a:pt x="2682" y="5282"/>
                </a:cubicBezTo>
                <a:cubicBezTo>
                  <a:pt x="2669" y="5444"/>
                  <a:pt x="2680" y="5635"/>
                  <a:pt x="2814" y="5727"/>
                </a:cubicBezTo>
                <a:cubicBezTo>
                  <a:pt x="2860" y="5759"/>
                  <a:pt x="2909" y="5772"/>
                  <a:pt x="2959" y="5772"/>
                </a:cubicBezTo>
                <a:cubicBezTo>
                  <a:pt x="3112" y="5772"/>
                  <a:pt x="3276" y="5648"/>
                  <a:pt x="3383" y="5519"/>
                </a:cubicBezTo>
                <a:cubicBezTo>
                  <a:pt x="3843" y="4962"/>
                  <a:pt x="4052" y="4207"/>
                  <a:pt x="3945" y="3492"/>
                </a:cubicBezTo>
                <a:lnTo>
                  <a:pt x="3945" y="3492"/>
                </a:lnTo>
                <a:cubicBezTo>
                  <a:pt x="4114" y="4382"/>
                  <a:pt x="4319" y="5339"/>
                  <a:pt x="4994" y="5944"/>
                </a:cubicBezTo>
                <a:cubicBezTo>
                  <a:pt x="5563" y="5160"/>
                  <a:pt x="5232" y="3887"/>
                  <a:pt x="4352" y="3480"/>
                </a:cubicBezTo>
                <a:cubicBezTo>
                  <a:pt x="4958" y="3392"/>
                  <a:pt x="5563" y="3303"/>
                  <a:pt x="6168" y="3214"/>
                </a:cubicBezTo>
                <a:cubicBezTo>
                  <a:pt x="6728" y="3133"/>
                  <a:pt x="7404" y="2951"/>
                  <a:pt x="7538" y="2402"/>
                </a:cubicBezTo>
                <a:cubicBezTo>
                  <a:pt x="7160" y="2254"/>
                  <a:pt x="6755" y="2182"/>
                  <a:pt x="6349" y="2182"/>
                </a:cubicBezTo>
                <a:cubicBezTo>
                  <a:pt x="5547" y="2182"/>
                  <a:pt x="4742" y="2462"/>
                  <a:pt x="4135" y="2988"/>
                </a:cubicBezTo>
                <a:cubicBezTo>
                  <a:pt x="4608" y="2461"/>
                  <a:pt x="5040" y="1898"/>
                  <a:pt x="5429" y="1304"/>
                </a:cubicBezTo>
                <a:cubicBezTo>
                  <a:pt x="5553" y="1116"/>
                  <a:pt x="5667" y="852"/>
                  <a:pt x="5516" y="687"/>
                </a:cubicBezTo>
                <a:cubicBezTo>
                  <a:pt x="5452" y="616"/>
                  <a:pt x="5357" y="588"/>
                  <a:pt x="5260" y="588"/>
                </a:cubicBezTo>
                <a:cubicBezTo>
                  <a:pt x="5208" y="588"/>
                  <a:pt x="5154" y="596"/>
                  <a:pt x="5104" y="610"/>
                </a:cubicBezTo>
                <a:cubicBezTo>
                  <a:pt x="4794" y="693"/>
                  <a:pt x="4551" y="934"/>
                  <a:pt x="4361" y="1193"/>
                </a:cubicBezTo>
                <a:cubicBezTo>
                  <a:pt x="3966" y="1736"/>
                  <a:pt x="3746" y="2407"/>
                  <a:pt x="3745" y="3078"/>
                </a:cubicBezTo>
                <a:cubicBezTo>
                  <a:pt x="3597" y="2447"/>
                  <a:pt x="3446" y="1807"/>
                  <a:pt x="3135" y="1237"/>
                </a:cubicBezTo>
                <a:cubicBezTo>
                  <a:pt x="2824" y="668"/>
                  <a:pt x="2328" y="168"/>
                  <a:pt x="17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8"/>
          <p:cNvSpPr/>
          <p:nvPr/>
        </p:nvSpPr>
        <p:spPr>
          <a:xfrm>
            <a:off x="7497675" y="1236625"/>
            <a:ext cx="83250" cy="83225"/>
          </a:xfrm>
          <a:custGeom>
            <a:avLst/>
            <a:gdLst/>
            <a:ahLst/>
            <a:cxnLst/>
            <a:rect l="l" t="t" r="r" b="b"/>
            <a:pathLst>
              <a:path w="3330" h="3329" extrusionOk="0">
                <a:moveTo>
                  <a:pt x="1666" y="1"/>
                </a:moveTo>
                <a:cubicBezTo>
                  <a:pt x="746" y="1"/>
                  <a:pt x="1" y="745"/>
                  <a:pt x="1" y="1665"/>
                </a:cubicBezTo>
                <a:cubicBezTo>
                  <a:pt x="1" y="2584"/>
                  <a:pt x="746" y="3328"/>
                  <a:pt x="1666" y="3328"/>
                </a:cubicBezTo>
                <a:cubicBezTo>
                  <a:pt x="2584" y="3328"/>
                  <a:pt x="3329" y="2584"/>
                  <a:pt x="3329" y="1665"/>
                </a:cubicBezTo>
                <a:cubicBezTo>
                  <a:pt x="3329" y="746"/>
                  <a:pt x="2583" y="1"/>
                  <a:pt x="16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8"/>
          <p:cNvSpPr/>
          <p:nvPr/>
        </p:nvSpPr>
        <p:spPr>
          <a:xfrm>
            <a:off x="1678475" y="697600"/>
            <a:ext cx="70450" cy="70475"/>
          </a:xfrm>
          <a:custGeom>
            <a:avLst/>
            <a:gdLst/>
            <a:ahLst/>
            <a:cxnLst/>
            <a:rect l="l" t="t" r="r" b="b"/>
            <a:pathLst>
              <a:path w="2818" h="2819" extrusionOk="0">
                <a:moveTo>
                  <a:pt x="1409" y="0"/>
                </a:moveTo>
                <a:cubicBezTo>
                  <a:pt x="630" y="0"/>
                  <a:pt x="0" y="631"/>
                  <a:pt x="0" y="1409"/>
                </a:cubicBezTo>
                <a:cubicBezTo>
                  <a:pt x="0" y="2187"/>
                  <a:pt x="630" y="2818"/>
                  <a:pt x="1409" y="2818"/>
                </a:cubicBezTo>
                <a:cubicBezTo>
                  <a:pt x="2187" y="2818"/>
                  <a:pt x="2817" y="2187"/>
                  <a:pt x="2817" y="1409"/>
                </a:cubicBezTo>
                <a:cubicBezTo>
                  <a:pt x="2817" y="631"/>
                  <a:pt x="2187" y="0"/>
                  <a:pt x="14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p28"/>
          <p:cNvGrpSpPr/>
          <p:nvPr/>
        </p:nvGrpSpPr>
        <p:grpSpPr>
          <a:xfrm>
            <a:off x="617950" y="697600"/>
            <a:ext cx="940225" cy="998200"/>
            <a:chOff x="840625" y="2182775"/>
            <a:chExt cx="940225" cy="998200"/>
          </a:xfrm>
        </p:grpSpPr>
        <p:sp>
          <p:nvSpPr>
            <p:cNvPr id="225" name="Google Shape;225;p28"/>
            <p:cNvSpPr/>
            <p:nvPr/>
          </p:nvSpPr>
          <p:spPr>
            <a:xfrm>
              <a:off x="840625" y="2182775"/>
              <a:ext cx="940225" cy="939000"/>
            </a:xfrm>
            <a:custGeom>
              <a:avLst/>
              <a:gdLst/>
              <a:ahLst/>
              <a:cxnLst/>
              <a:rect l="l" t="t" r="r" b="b"/>
              <a:pathLst>
                <a:path w="37609" h="37560" extrusionOk="0">
                  <a:moveTo>
                    <a:pt x="5398" y="1"/>
                  </a:moveTo>
                  <a:lnTo>
                    <a:pt x="5398" y="1"/>
                  </a:lnTo>
                  <a:cubicBezTo>
                    <a:pt x="6045" y="6638"/>
                    <a:pt x="8136" y="13130"/>
                    <a:pt x="11485" y="18898"/>
                  </a:cubicBezTo>
                  <a:cubicBezTo>
                    <a:pt x="7868" y="20733"/>
                    <a:pt x="3988" y="22045"/>
                    <a:pt x="0" y="22785"/>
                  </a:cubicBezTo>
                  <a:cubicBezTo>
                    <a:pt x="3327" y="26577"/>
                    <a:pt x="7407" y="29707"/>
                    <a:pt x="11933" y="31937"/>
                  </a:cubicBezTo>
                  <a:cubicBezTo>
                    <a:pt x="9637" y="33798"/>
                    <a:pt x="7249" y="35547"/>
                    <a:pt x="4782" y="37174"/>
                  </a:cubicBezTo>
                  <a:cubicBezTo>
                    <a:pt x="6282" y="37433"/>
                    <a:pt x="7803" y="37560"/>
                    <a:pt x="9324" y="37560"/>
                  </a:cubicBezTo>
                  <a:cubicBezTo>
                    <a:pt x="15235" y="37560"/>
                    <a:pt x="21148" y="35641"/>
                    <a:pt x="25879" y="32091"/>
                  </a:cubicBezTo>
                  <a:cubicBezTo>
                    <a:pt x="29733" y="29439"/>
                    <a:pt x="31264" y="29123"/>
                    <a:pt x="33803" y="25201"/>
                  </a:cubicBezTo>
                  <a:cubicBezTo>
                    <a:pt x="36344" y="21275"/>
                    <a:pt x="37609" y="16324"/>
                    <a:pt x="36309" y="11833"/>
                  </a:cubicBezTo>
                  <a:lnTo>
                    <a:pt x="36309" y="11833"/>
                  </a:lnTo>
                  <a:cubicBezTo>
                    <a:pt x="32622" y="13674"/>
                    <a:pt x="29029" y="15703"/>
                    <a:pt x="25549" y="17911"/>
                  </a:cubicBezTo>
                  <a:cubicBezTo>
                    <a:pt x="26128" y="12958"/>
                    <a:pt x="25672" y="7886"/>
                    <a:pt x="24219" y="3117"/>
                  </a:cubicBezTo>
                  <a:cubicBezTo>
                    <a:pt x="20739" y="6055"/>
                    <a:pt x="18207" y="10099"/>
                    <a:pt x="17087" y="14515"/>
                  </a:cubicBezTo>
                  <a:cubicBezTo>
                    <a:pt x="13191" y="9677"/>
                    <a:pt x="9293" y="4839"/>
                    <a:pt x="5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128150" y="2486225"/>
              <a:ext cx="432525" cy="694750"/>
            </a:xfrm>
            <a:custGeom>
              <a:avLst/>
              <a:gdLst/>
              <a:ahLst/>
              <a:cxnLst/>
              <a:rect l="l" t="t" r="r" b="b"/>
              <a:pathLst>
                <a:path w="17301" h="27790" extrusionOk="0">
                  <a:moveTo>
                    <a:pt x="177" y="0"/>
                  </a:moveTo>
                  <a:cubicBezTo>
                    <a:pt x="86" y="0"/>
                    <a:pt x="0" y="88"/>
                    <a:pt x="65" y="186"/>
                  </a:cubicBezTo>
                  <a:cubicBezTo>
                    <a:pt x="3003" y="4629"/>
                    <a:pt x="5907" y="9097"/>
                    <a:pt x="8648" y="13665"/>
                  </a:cubicBezTo>
                  <a:cubicBezTo>
                    <a:pt x="11393" y="18241"/>
                    <a:pt x="13799" y="22999"/>
                    <a:pt x="16492" y="27600"/>
                  </a:cubicBezTo>
                  <a:cubicBezTo>
                    <a:pt x="16570" y="27734"/>
                    <a:pt x="16685" y="27790"/>
                    <a:pt x="16799" y="27790"/>
                  </a:cubicBezTo>
                  <a:cubicBezTo>
                    <a:pt x="17051" y="27790"/>
                    <a:pt x="17301" y="27516"/>
                    <a:pt x="17153" y="27212"/>
                  </a:cubicBezTo>
                  <a:cubicBezTo>
                    <a:pt x="14851" y="22439"/>
                    <a:pt x="11951" y="17868"/>
                    <a:pt x="9160" y="13366"/>
                  </a:cubicBezTo>
                  <a:cubicBezTo>
                    <a:pt x="6348" y="8834"/>
                    <a:pt x="3419" y="4372"/>
                    <a:pt x="285" y="57"/>
                  </a:cubicBezTo>
                  <a:cubicBezTo>
                    <a:pt x="256" y="17"/>
                    <a:pt x="216" y="0"/>
                    <a:pt x="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160550" y="2970575"/>
              <a:ext cx="281275" cy="48900"/>
            </a:xfrm>
            <a:custGeom>
              <a:avLst/>
              <a:gdLst/>
              <a:ahLst/>
              <a:cxnLst/>
              <a:rect l="l" t="t" r="r" b="b"/>
              <a:pathLst>
                <a:path w="11251" h="1956" extrusionOk="0">
                  <a:moveTo>
                    <a:pt x="10580" y="1"/>
                  </a:moveTo>
                  <a:cubicBezTo>
                    <a:pt x="7053" y="1"/>
                    <a:pt x="3442" y="799"/>
                    <a:pt x="88" y="1805"/>
                  </a:cubicBezTo>
                  <a:cubicBezTo>
                    <a:pt x="1" y="1832"/>
                    <a:pt x="28" y="1956"/>
                    <a:pt x="110" y="1956"/>
                  </a:cubicBezTo>
                  <a:cubicBezTo>
                    <a:pt x="116" y="1956"/>
                    <a:pt x="122" y="1955"/>
                    <a:pt x="129" y="1953"/>
                  </a:cubicBezTo>
                  <a:cubicBezTo>
                    <a:pt x="3711" y="1149"/>
                    <a:pt x="7293" y="859"/>
                    <a:pt x="10932" y="489"/>
                  </a:cubicBezTo>
                  <a:cubicBezTo>
                    <a:pt x="11237" y="459"/>
                    <a:pt x="11251" y="7"/>
                    <a:pt x="10932" y="4"/>
                  </a:cubicBezTo>
                  <a:cubicBezTo>
                    <a:pt x="10815" y="2"/>
                    <a:pt x="10698" y="1"/>
                    <a:pt x="10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415175" y="2645775"/>
              <a:ext cx="229875" cy="329325"/>
            </a:xfrm>
            <a:custGeom>
              <a:avLst/>
              <a:gdLst/>
              <a:ahLst/>
              <a:cxnLst/>
              <a:rect l="l" t="t" r="r" b="b"/>
              <a:pathLst>
                <a:path w="9195" h="13173" extrusionOk="0">
                  <a:moveTo>
                    <a:pt x="8938" y="1"/>
                  </a:moveTo>
                  <a:cubicBezTo>
                    <a:pt x="8895" y="1"/>
                    <a:pt x="8850" y="20"/>
                    <a:pt x="8809" y="65"/>
                  </a:cubicBezTo>
                  <a:cubicBezTo>
                    <a:pt x="5445" y="3828"/>
                    <a:pt x="2313" y="8107"/>
                    <a:pt x="127" y="12673"/>
                  </a:cubicBezTo>
                  <a:cubicBezTo>
                    <a:pt x="0" y="12935"/>
                    <a:pt x="217" y="13172"/>
                    <a:pt x="436" y="13172"/>
                  </a:cubicBezTo>
                  <a:cubicBezTo>
                    <a:pt x="534" y="13172"/>
                    <a:pt x="633" y="13124"/>
                    <a:pt x="702" y="13008"/>
                  </a:cubicBezTo>
                  <a:cubicBezTo>
                    <a:pt x="3286" y="8598"/>
                    <a:pt x="5903" y="4357"/>
                    <a:pt x="9081" y="337"/>
                  </a:cubicBezTo>
                  <a:cubicBezTo>
                    <a:pt x="9194" y="192"/>
                    <a:pt x="9076" y="1"/>
                    <a:pt x="8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011300" y="2770300"/>
              <a:ext cx="338725" cy="72925"/>
            </a:xfrm>
            <a:custGeom>
              <a:avLst/>
              <a:gdLst/>
              <a:ahLst/>
              <a:cxnLst/>
              <a:rect l="l" t="t" r="r" b="b"/>
              <a:pathLst>
                <a:path w="13549" h="2917" extrusionOk="0">
                  <a:moveTo>
                    <a:pt x="224" y="1"/>
                  </a:moveTo>
                  <a:cubicBezTo>
                    <a:pt x="66" y="1"/>
                    <a:pt x="0" y="244"/>
                    <a:pt x="172" y="274"/>
                  </a:cubicBezTo>
                  <a:cubicBezTo>
                    <a:pt x="4475" y="1029"/>
                    <a:pt x="8748" y="1924"/>
                    <a:pt x="13004" y="2907"/>
                  </a:cubicBezTo>
                  <a:cubicBezTo>
                    <a:pt x="13032" y="2913"/>
                    <a:pt x="13058" y="2916"/>
                    <a:pt x="13084" y="2916"/>
                  </a:cubicBezTo>
                  <a:cubicBezTo>
                    <a:pt x="13428" y="2916"/>
                    <a:pt x="13549" y="2370"/>
                    <a:pt x="13175" y="2291"/>
                  </a:cubicBezTo>
                  <a:cubicBezTo>
                    <a:pt x="8893" y="1382"/>
                    <a:pt x="4578" y="636"/>
                    <a:pt x="246" y="3"/>
                  </a:cubicBezTo>
                  <a:cubicBezTo>
                    <a:pt x="238" y="1"/>
                    <a:pt x="23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310350" y="2475250"/>
              <a:ext cx="78675" cy="300025"/>
            </a:xfrm>
            <a:custGeom>
              <a:avLst/>
              <a:gdLst/>
              <a:ahLst/>
              <a:cxnLst/>
              <a:rect l="l" t="t" r="r" b="b"/>
              <a:pathLst>
                <a:path w="3147" h="12001" extrusionOk="0">
                  <a:moveTo>
                    <a:pt x="2970" y="1"/>
                  </a:moveTo>
                  <a:cubicBezTo>
                    <a:pt x="2912" y="1"/>
                    <a:pt x="2854" y="34"/>
                    <a:pt x="2831" y="111"/>
                  </a:cubicBezTo>
                  <a:cubicBezTo>
                    <a:pt x="2221" y="2122"/>
                    <a:pt x="1701" y="4147"/>
                    <a:pt x="1194" y="6185"/>
                  </a:cubicBezTo>
                  <a:cubicBezTo>
                    <a:pt x="740" y="8012"/>
                    <a:pt x="22" y="9942"/>
                    <a:pt x="2" y="11834"/>
                  </a:cubicBezTo>
                  <a:cubicBezTo>
                    <a:pt x="1" y="11934"/>
                    <a:pt x="92" y="12000"/>
                    <a:pt x="179" y="12000"/>
                  </a:cubicBezTo>
                  <a:cubicBezTo>
                    <a:pt x="232" y="12000"/>
                    <a:pt x="284" y="11975"/>
                    <a:pt x="312" y="11918"/>
                  </a:cubicBezTo>
                  <a:cubicBezTo>
                    <a:pt x="1153" y="10223"/>
                    <a:pt x="1394" y="8190"/>
                    <a:pt x="1818" y="6355"/>
                  </a:cubicBezTo>
                  <a:cubicBezTo>
                    <a:pt x="2295" y="4305"/>
                    <a:pt x="2754" y="2263"/>
                    <a:pt x="3126" y="190"/>
                  </a:cubicBezTo>
                  <a:cubicBezTo>
                    <a:pt x="3147" y="76"/>
                    <a:pt x="3057" y="1"/>
                    <a:pt x="29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109750" y="2858175"/>
              <a:ext cx="231100" cy="26800"/>
            </a:xfrm>
            <a:custGeom>
              <a:avLst/>
              <a:gdLst/>
              <a:ahLst/>
              <a:cxnLst/>
              <a:rect l="l" t="t" r="r" b="b"/>
              <a:pathLst>
                <a:path w="9244" h="1072" extrusionOk="0">
                  <a:moveTo>
                    <a:pt x="127" y="0"/>
                  </a:moveTo>
                  <a:cubicBezTo>
                    <a:pt x="37" y="0"/>
                    <a:pt x="1" y="130"/>
                    <a:pt x="96" y="151"/>
                  </a:cubicBezTo>
                  <a:cubicBezTo>
                    <a:pt x="2988" y="747"/>
                    <a:pt x="6034" y="962"/>
                    <a:pt x="8981" y="1071"/>
                  </a:cubicBezTo>
                  <a:cubicBezTo>
                    <a:pt x="8984" y="1072"/>
                    <a:pt x="8987" y="1072"/>
                    <a:pt x="8990" y="1072"/>
                  </a:cubicBezTo>
                  <a:cubicBezTo>
                    <a:pt x="9196" y="1072"/>
                    <a:pt x="9244" y="739"/>
                    <a:pt x="9033" y="694"/>
                  </a:cubicBezTo>
                  <a:cubicBezTo>
                    <a:pt x="6125" y="101"/>
                    <a:pt x="3078" y="421"/>
                    <a:pt x="139" y="1"/>
                  </a:cubicBezTo>
                  <a:cubicBezTo>
                    <a:pt x="135" y="1"/>
                    <a:pt x="13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366825" y="2658300"/>
              <a:ext cx="42625" cy="92500"/>
            </a:xfrm>
            <a:custGeom>
              <a:avLst/>
              <a:gdLst/>
              <a:ahLst/>
              <a:cxnLst/>
              <a:rect l="l" t="t" r="r" b="b"/>
              <a:pathLst>
                <a:path w="1705" h="3700" extrusionOk="0">
                  <a:moveTo>
                    <a:pt x="1501" y="0"/>
                  </a:moveTo>
                  <a:cubicBezTo>
                    <a:pt x="1447" y="0"/>
                    <a:pt x="1392" y="23"/>
                    <a:pt x="1358" y="75"/>
                  </a:cubicBezTo>
                  <a:cubicBezTo>
                    <a:pt x="673" y="1100"/>
                    <a:pt x="332" y="2378"/>
                    <a:pt x="24" y="3558"/>
                  </a:cubicBezTo>
                  <a:cubicBezTo>
                    <a:pt x="0" y="3645"/>
                    <a:pt x="67" y="3700"/>
                    <a:pt x="134" y="3700"/>
                  </a:cubicBezTo>
                  <a:cubicBezTo>
                    <a:pt x="180" y="3700"/>
                    <a:pt x="225" y="3675"/>
                    <a:pt x="245" y="3620"/>
                  </a:cubicBezTo>
                  <a:cubicBezTo>
                    <a:pt x="646" y="2449"/>
                    <a:pt x="1248" y="1364"/>
                    <a:pt x="1662" y="202"/>
                  </a:cubicBezTo>
                  <a:cubicBezTo>
                    <a:pt x="1705" y="82"/>
                    <a:pt x="1604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423375" y="2608850"/>
              <a:ext cx="15225" cy="17975"/>
            </a:xfrm>
            <a:custGeom>
              <a:avLst/>
              <a:gdLst/>
              <a:ahLst/>
              <a:cxnLst/>
              <a:rect l="l" t="t" r="r" b="b"/>
              <a:pathLst>
                <a:path w="609" h="719" extrusionOk="0">
                  <a:moveTo>
                    <a:pt x="430" y="1"/>
                  </a:moveTo>
                  <a:cubicBezTo>
                    <a:pt x="391" y="1"/>
                    <a:pt x="352" y="17"/>
                    <a:pt x="325" y="58"/>
                  </a:cubicBezTo>
                  <a:cubicBezTo>
                    <a:pt x="264" y="150"/>
                    <a:pt x="191" y="242"/>
                    <a:pt x="142" y="341"/>
                  </a:cubicBezTo>
                  <a:cubicBezTo>
                    <a:pt x="96" y="436"/>
                    <a:pt x="60" y="540"/>
                    <a:pt x="19" y="640"/>
                  </a:cubicBezTo>
                  <a:cubicBezTo>
                    <a:pt x="1" y="684"/>
                    <a:pt x="43" y="719"/>
                    <a:pt x="84" y="719"/>
                  </a:cubicBezTo>
                  <a:cubicBezTo>
                    <a:pt x="99" y="719"/>
                    <a:pt x="115" y="714"/>
                    <a:pt x="126" y="703"/>
                  </a:cubicBezTo>
                  <a:cubicBezTo>
                    <a:pt x="203" y="626"/>
                    <a:pt x="288" y="552"/>
                    <a:pt x="356" y="468"/>
                  </a:cubicBezTo>
                  <a:cubicBezTo>
                    <a:pt x="426" y="382"/>
                    <a:pt x="483" y="281"/>
                    <a:pt x="546" y="189"/>
                  </a:cubicBezTo>
                  <a:cubicBezTo>
                    <a:pt x="609" y="92"/>
                    <a:pt x="520" y="1"/>
                    <a:pt x="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1426700" y="2726925"/>
              <a:ext cx="81150" cy="101550"/>
            </a:xfrm>
            <a:custGeom>
              <a:avLst/>
              <a:gdLst/>
              <a:ahLst/>
              <a:cxnLst/>
              <a:rect l="l" t="t" r="r" b="b"/>
              <a:pathLst>
                <a:path w="3246" h="4062" extrusionOk="0">
                  <a:moveTo>
                    <a:pt x="2960" y="0"/>
                  </a:moveTo>
                  <a:cubicBezTo>
                    <a:pt x="2907" y="0"/>
                    <a:pt x="2852" y="20"/>
                    <a:pt x="2801" y="65"/>
                  </a:cubicBezTo>
                  <a:cubicBezTo>
                    <a:pt x="2267" y="548"/>
                    <a:pt x="1874" y="1202"/>
                    <a:pt x="1467" y="1787"/>
                  </a:cubicBezTo>
                  <a:cubicBezTo>
                    <a:pt x="1012" y="2441"/>
                    <a:pt x="556" y="3095"/>
                    <a:pt x="101" y="3748"/>
                  </a:cubicBezTo>
                  <a:cubicBezTo>
                    <a:pt x="1" y="3890"/>
                    <a:pt x="149" y="4062"/>
                    <a:pt x="291" y="4062"/>
                  </a:cubicBezTo>
                  <a:cubicBezTo>
                    <a:pt x="338" y="4062"/>
                    <a:pt x="384" y="4043"/>
                    <a:pt x="420" y="3997"/>
                  </a:cubicBezTo>
                  <a:cubicBezTo>
                    <a:pt x="912" y="3373"/>
                    <a:pt x="1405" y="2747"/>
                    <a:pt x="1898" y="2122"/>
                  </a:cubicBezTo>
                  <a:cubicBezTo>
                    <a:pt x="2341" y="1560"/>
                    <a:pt x="2855" y="996"/>
                    <a:pt x="3162" y="344"/>
                  </a:cubicBezTo>
                  <a:cubicBezTo>
                    <a:pt x="3245" y="171"/>
                    <a:pt x="3115" y="0"/>
                    <a:pt x="2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1516525" y="2675950"/>
              <a:ext cx="27200" cy="31575"/>
            </a:xfrm>
            <a:custGeom>
              <a:avLst/>
              <a:gdLst/>
              <a:ahLst/>
              <a:cxnLst/>
              <a:rect l="l" t="t" r="r" b="b"/>
              <a:pathLst>
                <a:path w="1088" h="1263" extrusionOk="0">
                  <a:moveTo>
                    <a:pt x="916" y="0"/>
                  </a:moveTo>
                  <a:cubicBezTo>
                    <a:pt x="893" y="0"/>
                    <a:pt x="871" y="7"/>
                    <a:pt x="850" y="21"/>
                  </a:cubicBezTo>
                  <a:cubicBezTo>
                    <a:pt x="675" y="145"/>
                    <a:pt x="575" y="320"/>
                    <a:pt x="456" y="495"/>
                  </a:cubicBezTo>
                  <a:cubicBezTo>
                    <a:pt x="323" y="686"/>
                    <a:pt x="193" y="875"/>
                    <a:pt x="60" y="1067"/>
                  </a:cubicBezTo>
                  <a:cubicBezTo>
                    <a:pt x="0" y="1156"/>
                    <a:pt x="92" y="1262"/>
                    <a:pt x="180" y="1262"/>
                  </a:cubicBezTo>
                  <a:cubicBezTo>
                    <a:pt x="210" y="1262"/>
                    <a:pt x="239" y="1250"/>
                    <a:pt x="262" y="1222"/>
                  </a:cubicBezTo>
                  <a:cubicBezTo>
                    <a:pt x="409" y="1044"/>
                    <a:pt x="558" y="866"/>
                    <a:pt x="706" y="688"/>
                  </a:cubicBezTo>
                  <a:cubicBezTo>
                    <a:pt x="841" y="526"/>
                    <a:pt x="988" y="381"/>
                    <a:pt x="1056" y="180"/>
                  </a:cubicBezTo>
                  <a:cubicBezTo>
                    <a:pt x="1088" y="91"/>
                    <a:pt x="1003" y="0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28"/>
          <p:cNvGrpSpPr/>
          <p:nvPr/>
        </p:nvGrpSpPr>
        <p:grpSpPr>
          <a:xfrm rot="2341279">
            <a:off x="8075021" y="3394181"/>
            <a:ext cx="697964" cy="1505877"/>
            <a:chOff x="5033650" y="866900"/>
            <a:chExt cx="697975" cy="1505900"/>
          </a:xfrm>
        </p:grpSpPr>
        <p:grpSp>
          <p:nvGrpSpPr>
            <p:cNvPr id="237" name="Google Shape;237;p28"/>
            <p:cNvGrpSpPr/>
            <p:nvPr/>
          </p:nvGrpSpPr>
          <p:grpSpPr>
            <a:xfrm>
              <a:off x="5123050" y="972300"/>
              <a:ext cx="561525" cy="1400500"/>
              <a:chOff x="5123050" y="972300"/>
              <a:chExt cx="561525" cy="1400500"/>
            </a:xfrm>
          </p:grpSpPr>
          <p:sp>
            <p:nvSpPr>
              <p:cNvPr id="238" name="Google Shape;238;p28"/>
              <p:cNvSpPr/>
              <p:nvPr/>
            </p:nvSpPr>
            <p:spPr>
              <a:xfrm>
                <a:off x="5215300" y="972300"/>
                <a:ext cx="469275" cy="140050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56020" extrusionOk="0">
                    <a:moveTo>
                      <a:pt x="391" y="1"/>
                    </a:moveTo>
                    <a:cubicBezTo>
                      <a:pt x="196" y="1"/>
                      <a:pt x="1" y="128"/>
                      <a:pt x="21" y="361"/>
                    </a:cubicBezTo>
                    <a:cubicBezTo>
                      <a:pt x="301" y="3657"/>
                      <a:pt x="1133" y="6926"/>
                      <a:pt x="1893" y="10137"/>
                    </a:cubicBezTo>
                    <a:cubicBezTo>
                      <a:pt x="2850" y="14160"/>
                      <a:pt x="3924" y="18157"/>
                      <a:pt x="5084" y="22126"/>
                    </a:cubicBezTo>
                    <a:cubicBezTo>
                      <a:pt x="7434" y="30170"/>
                      <a:pt x="10079" y="38165"/>
                      <a:pt x="13359" y="45880"/>
                    </a:cubicBezTo>
                    <a:cubicBezTo>
                      <a:pt x="14149" y="47738"/>
                      <a:pt x="14976" y="49581"/>
                      <a:pt x="15860" y="51396"/>
                    </a:cubicBezTo>
                    <a:cubicBezTo>
                      <a:pt x="16606" y="52928"/>
                      <a:pt x="17368" y="54726"/>
                      <a:pt x="18540" y="55981"/>
                    </a:cubicBezTo>
                    <a:cubicBezTo>
                      <a:pt x="18564" y="56008"/>
                      <a:pt x="18593" y="56019"/>
                      <a:pt x="18623" y="56019"/>
                    </a:cubicBezTo>
                    <a:cubicBezTo>
                      <a:pt x="18697" y="56019"/>
                      <a:pt x="18770" y="55947"/>
                      <a:pt x="18746" y="55863"/>
                    </a:cubicBezTo>
                    <a:cubicBezTo>
                      <a:pt x="18332" y="54455"/>
                      <a:pt x="17509" y="53117"/>
                      <a:pt x="16883" y="51790"/>
                    </a:cubicBezTo>
                    <a:cubicBezTo>
                      <a:pt x="16105" y="50139"/>
                      <a:pt x="15355" y="48475"/>
                      <a:pt x="14650" y="46790"/>
                    </a:cubicBezTo>
                    <a:cubicBezTo>
                      <a:pt x="13112" y="43112"/>
                      <a:pt x="11711" y="39370"/>
                      <a:pt x="10391" y="35610"/>
                    </a:cubicBezTo>
                    <a:cubicBezTo>
                      <a:pt x="7619" y="27719"/>
                      <a:pt x="5214" y="19687"/>
                      <a:pt x="3225" y="11565"/>
                    </a:cubicBezTo>
                    <a:cubicBezTo>
                      <a:pt x="2308" y="7817"/>
                      <a:pt x="1657" y="4010"/>
                      <a:pt x="751" y="263"/>
                    </a:cubicBezTo>
                    <a:cubicBezTo>
                      <a:pt x="707" y="85"/>
                      <a:pt x="549" y="1"/>
                      <a:pt x="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8"/>
              <p:cNvSpPr/>
              <p:nvPr/>
            </p:nvSpPr>
            <p:spPr>
              <a:xfrm>
                <a:off x="5123050" y="1296825"/>
                <a:ext cx="215525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7495" extrusionOk="0">
                    <a:moveTo>
                      <a:pt x="180" y="1"/>
                    </a:moveTo>
                    <a:cubicBezTo>
                      <a:pt x="78" y="1"/>
                      <a:pt x="0" y="124"/>
                      <a:pt x="84" y="228"/>
                    </a:cubicBezTo>
                    <a:cubicBezTo>
                      <a:pt x="2349" y="3070"/>
                      <a:pt x="5267" y="5351"/>
                      <a:pt x="8203" y="7460"/>
                    </a:cubicBezTo>
                    <a:cubicBezTo>
                      <a:pt x="8237" y="7484"/>
                      <a:pt x="8272" y="7495"/>
                      <a:pt x="8306" y="7495"/>
                    </a:cubicBezTo>
                    <a:cubicBezTo>
                      <a:pt x="8472" y="7495"/>
                      <a:pt x="8620" y="7250"/>
                      <a:pt x="8462" y="7125"/>
                    </a:cubicBezTo>
                    <a:cubicBezTo>
                      <a:pt x="5630" y="4876"/>
                      <a:pt x="3059" y="2339"/>
                      <a:pt x="274" y="37"/>
                    </a:cubicBezTo>
                    <a:cubicBezTo>
                      <a:pt x="243" y="12"/>
                      <a:pt x="210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8"/>
              <p:cNvSpPr/>
              <p:nvPr/>
            </p:nvSpPr>
            <p:spPr>
              <a:xfrm>
                <a:off x="5152525" y="1608975"/>
                <a:ext cx="2769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5889" extrusionOk="0">
                    <a:moveTo>
                      <a:pt x="255" y="0"/>
                    </a:moveTo>
                    <a:cubicBezTo>
                      <a:pt x="113" y="0"/>
                      <a:pt x="0" y="183"/>
                      <a:pt x="124" y="305"/>
                    </a:cubicBezTo>
                    <a:cubicBezTo>
                      <a:pt x="2909" y="3070"/>
                      <a:pt x="7091" y="4428"/>
                      <a:pt x="10656" y="5873"/>
                    </a:cubicBezTo>
                    <a:cubicBezTo>
                      <a:pt x="10683" y="5883"/>
                      <a:pt x="10709" y="5888"/>
                      <a:pt x="10734" y="5888"/>
                    </a:cubicBezTo>
                    <a:cubicBezTo>
                      <a:pt x="10948" y="5888"/>
                      <a:pt x="11077" y="5523"/>
                      <a:pt x="10848" y="5420"/>
                    </a:cubicBezTo>
                    <a:cubicBezTo>
                      <a:pt x="9048" y="4609"/>
                      <a:pt x="7246" y="3799"/>
                      <a:pt x="5475" y="2930"/>
                    </a:cubicBezTo>
                    <a:cubicBezTo>
                      <a:pt x="3703" y="2059"/>
                      <a:pt x="2069" y="971"/>
                      <a:pt x="341" y="24"/>
                    </a:cubicBezTo>
                    <a:cubicBezTo>
                      <a:pt x="312" y="7"/>
                      <a:pt x="283" y="0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>
                <a:off x="5300200" y="1991700"/>
                <a:ext cx="275225" cy="165350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6614" extrusionOk="0">
                    <a:moveTo>
                      <a:pt x="317" y="1"/>
                    </a:moveTo>
                    <a:cubicBezTo>
                      <a:pt x="141" y="1"/>
                      <a:pt x="0" y="207"/>
                      <a:pt x="152" y="377"/>
                    </a:cubicBezTo>
                    <a:cubicBezTo>
                      <a:pt x="2901" y="3437"/>
                      <a:pt x="6928" y="5192"/>
                      <a:pt x="10706" y="6604"/>
                    </a:cubicBezTo>
                    <a:cubicBezTo>
                      <a:pt x="10725" y="6610"/>
                      <a:pt x="10744" y="6614"/>
                      <a:pt x="10761" y="6614"/>
                    </a:cubicBezTo>
                    <a:cubicBezTo>
                      <a:pt x="10920" y="6614"/>
                      <a:pt x="11009" y="6354"/>
                      <a:pt x="10846" y="6272"/>
                    </a:cubicBezTo>
                    <a:cubicBezTo>
                      <a:pt x="7203" y="4462"/>
                      <a:pt x="3633" y="2647"/>
                      <a:pt x="471" y="59"/>
                    </a:cubicBezTo>
                    <a:cubicBezTo>
                      <a:pt x="421" y="18"/>
                      <a:pt x="367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5559975" y="1889475"/>
                <a:ext cx="9117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9169" extrusionOk="0">
                    <a:moveTo>
                      <a:pt x="3401" y="0"/>
                    </a:moveTo>
                    <a:cubicBezTo>
                      <a:pt x="3317" y="0"/>
                      <a:pt x="3230" y="49"/>
                      <a:pt x="3186" y="157"/>
                    </a:cubicBezTo>
                    <a:cubicBezTo>
                      <a:pt x="2585" y="1609"/>
                      <a:pt x="2208" y="3173"/>
                      <a:pt x="1681" y="4656"/>
                    </a:cubicBezTo>
                    <a:cubicBezTo>
                      <a:pt x="1158" y="6139"/>
                      <a:pt x="499" y="7577"/>
                      <a:pt x="19" y="9072"/>
                    </a:cubicBezTo>
                    <a:cubicBezTo>
                      <a:pt x="1" y="9129"/>
                      <a:pt x="48" y="9168"/>
                      <a:pt x="97" y="9168"/>
                    </a:cubicBezTo>
                    <a:cubicBezTo>
                      <a:pt x="122" y="9168"/>
                      <a:pt x="147" y="9158"/>
                      <a:pt x="163" y="9133"/>
                    </a:cubicBezTo>
                    <a:cubicBezTo>
                      <a:pt x="1764" y="6652"/>
                      <a:pt x="3174" y="3194"/>
                      <a:pt x="3620" y="277"/>
                    </a:cubicBezTo>
                    <a:cubicBezTo>
                      <a:pt x="3646" y="105"/>
                      <a:pt x="3526" y="0"/>
                      <a:pt x="3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>
                <a:off x="5418600" y="1531200"/>
                <a:ext cx="90175" cy="2203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813" extrusionOk="0">
                    <a:moveTo>
                      <a:pt x="3404" y="0"/>
                    </a:moveTo>
                    <a:cubicBezTo>
                      <a:pt x="3353" y="0"/>
                      <a:pt x="3303" y="25"/>
                      <a:pt x="3271" y="83"/>
                    </a:cubicBezTo>
                    <a:cubicBezTo>
                      <a:pt x="2572" y="1340"/>
                      <a:pt x="2169" y="2790"/>
                      <a:pt x="1670" y="4138"/>
                    </a:cubicBezTo>
                    <a:cubicBezTo>
                      <a:pt x="1103" y="5662"/>
                      <a:pt x="520" y="7179"/>
                      <a:pt x="17" y="8725"/>
                    </a:cubicBezTo>
                    <a:cubicBezTo>
                      <a:pt x="0" y="8774"/>
                      <a:pt x="45" y="8813"/>
                      <a:pt x="86" y="8813"/>
                    </a:cubicBezTo>
                    <a:cubicBezTo>
                      <a:pt x="107" y="8813"/>
                      <a:pt x="127" y="8803"/>
                      <a:pt x="138" y="8779"/>
                    </a:cubicBezTo>
                    <a:cubicBezTo>
                      <a:pt x="738" y="7458"/>
                      <a:pt x="1273" y="6116"/>
                      <a:pt x="1819" y="4773"/>
                    </a:cubicBezTo>
                    <a:cubicBezTo>
                      <a:pt x="2422" y="3287"/>
                      <a:pt x="3207" y="1771"/>
                      <a:pt x="3578" y="213"/>
                    </a:cubicBezTo>
                    <a:cubicBezTo>
                      <a:pt x="3606" y="94"/>
                      <a:pt x="3504" y="0"/>
                      <a:pt x="3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8"/>
              <p:cNvSpPr/>
              <p:nvPr/>
            </p:nvSpPr>
            <p:spPr>
              <a:xfrm>
                <a:off x="5333350" y="1212650"/>
                <a:ext cx="12082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9023" extrusionOk="0">
                    <a:moveTo>
                      <a:pt x="4518" y="0"/>
                    </a:moveTo>
                    <a:cubicBezTo>
                      <a:pt x="4440" y="0"/>
                      <a:pt x="4365" y="36"/>
                      <a:pt x="4324" y="123"/>
                    </a:cubicBezTo>
                    <a:cubicBezTo>
                      <a:pt x="3627" y="1591"/>
                      <a:pt x="3036" y="3108"/>
                      <a:pt x="2317" y="4571"/>
                    </a:cubicBezTo>
                    <a:cubicBezTo>
                      <a:pt x="1603" y="6024"/>
                      <a:pt x="657" y="7399"/>
                      <a:pt x="28" y="8885"/>
                    </a:cubicBezTo>
                    <a:cubicBezTo>
                      <a:pt x="0" y="8947"/>
                      <a:pt x="49" y="9023"/>
                      <a:pt x="108" y="9023"/>
                    </a:cubicBezTo>
                    <a:cubicBezTo>
                      <a:pt x="128" y="9023"/>
                      <a:pt x="149" y="9014"/>
                      <a:pt x="168" y="8992"/>
                    </a:cubicBezTo>
                    <a:cubicBezTo>
                      <a:pt x="1229" y="7785"/>
                      <a:pt x="1980" y="6224"/>
                      <a:pt x="2730" y="4812"/>
                    </a:cubicBezTo>
                    <a:cubicBezTo>
                      <a:pt x="3496" y="3365"/>
                      <a:pt x="4254" y="1867"/>
                      <a:pt x="4775" y="312"/>
                    </a:cubicBezTo>
                    <a:cubicBezTo>
                      <a:pt x="4832" y="138"/>
                      <a:pt x="4670" y="0"/>
                      <a:pt x="45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" name="Google Shape;245;p28"/>
            <p:cNvSpPr/>
            <p:nvPr/>
          </p:nvSpPr>
          <p:spPr>
            <a:xfrm>
              <a:off x="5033650" y="1200400"/>
              <a:ext cx="148275" cy="131325"/>
            </a:xfrm>
            <a:custGeom>
              <a:avLst/>
              <a:gdLst/>
              <a:ahLst/>
              <a:cxnLst/>
              <a:rect l="l" t="t" r="r" b="b"/>
              <a:pathLst>
                <a:path w="5931" h="5253" extrusionOk="0">
                  <a:moveTo>
                    <a:pt x="2965" y="0"/>
                  </a:moveTo>
                  <a:cubicBezTo>
                    <a:pt x="2662" y="0"/>
                    <a:pt x="2355" y="53"/>
                    <a:pt x="2055" y="163"/>
                  </a:cubicBezTo>
                  <a:cubicBezTo>
                    <a:pt x="695" y="667"/>
                    <a:pt x="0" y="2177"/>
                    <a:pt x="503" y="3536"/>
                  </a:cubicBezTo>
                  <a:cubicBezTo>
                    <a:pt x="895" y="4597"/>
                    <a:pt x="1899" y="5253"/>
                    <a:pt x="2967" y="5253"/>
                  </a:cubicBezTo>
                  <a:cubicBezTo>
                    <a:pt x="3269" y="5253"/>
                    <a:pt x="3576" y="5200"/>
                    <a:pt x="3875" y="5090"/>
                  </a:cubicBezTo>
                  <a:cubicBezTo>
                    <a:pt x="5236" y="4586"/>
                    <a:pt x="5930" y="3076"/>
                    <a:pt x="5428" y="1717"/>
                  </a:cubicBezTo>
                  <a:cubicBezTo>
                    <a:pt x="5038" y="655"/>
                    <a:pt x="4033" y="0"/>
                    <a:pt x="2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5081325" y="1549875"/>
              <a:ext cx="143575" cy="131325"/>
            </a:xfrm>
            <a:custGeom>
              <a:avLst/>
              <a:gdLst/>
              <a:ahLst/>
              <a:cxnLst/>
              <a:rect l="l" t="t" r="r" b="b"/>
              <a:pathLst>
                <a:path w="5743" h="5253" extrusionOk="0">
                  <a:moveTo>
                    <a:pt x="2875" y="0"/>
                  </a:moveTo>
                  <a:cubicBezTo>
                    <a:pt x="2693" y="0"/>
                    <a:pt x="2507" y="19"/>
                    <a:pt x="2321" y="59"/>
                  </a:cubicBezTo>
                  <a:cubicBezTo>
                    <a:pt x="904" y="362"/>
                    <a:pt x="0" y="1759"/>
                    <a:pt x="305" y="3176"/>
                  </a:cubicBezTo>
                  <a:cubicBezTo>
                    <a:pt x="568" y="4410"/>
                    <a:pt x="1658" y="5253"/>
                    <a:pt x="2869" y="5253"/>
                  </a:cubicBezTo>
                  <a:cubicBezTo>
                    <a:pt x="3051" y="5253"/>
                    <a:pt x="3236" y="5234"/>
                    <a:pt x="3421" y="5194"/>
                  </a:cubicBezTo>
                  <a:cubicBezTo>
                    <a:pt x="4840" y="4889"/>
                    <a:pt x="5742" y="3495"/>
                    <a:pt x="5439" y="2076"/>
                  </a:cubicBezTo>
                  <a:cubicBezTo>
                    <a:pt x="5175" y="844"/>
                    <a:pt x="4087" y="0"/>
                    <a:pt x="2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5212625" y="1912850"/>
              <a:ext cx="148900" cy="131325"/>
            </a:xfrm>
            <a:custGeom>
              <a:avLst/>
              <a:gdLst/>
              <a:ahLst/>
              <a:cxnLst/>
              <a:rect l="l" t="t" r="r" b="b"/>
              <a:pathLst>
                <a:path w="5956" h="5253" extrusionOk="0">
                  <a:moveTo>
                    <a:pt x="2977" y="0"/>
                  </a:moveTo>
                  <a:cubicBezTo>
                    <a:pt x="2650" y="0"/>
                    <a:pt x="2318" y="62"/>
                    <a:pt x="1996" y="191"/>
                  </a:cubicBezTo>
                  <a:cubicBezTo>
                    <a:pt x="651" y="735"/>
                    <a:pt x="1" y="2265"/>
                    <a:pt x="543" y="3610"/>
                  </a:cubicBezTo>
                  <a:cubicBezTo>
                    <a:pt x="957" y="4632"/>
                    <a:pt x="1941" y="5252"/>
                    <a:pt x="2980" y="5252"/>
                  </a:cubicBezTo>
                  <a:cubicBezTo>
                    <a:pt x="3307" y="5252"/>
                    <a:pt x="3640" y="5191"/>
                    <a:pt x="3961" y="5061"/>
                  </a:cubicBezTo>
                  <a:cubicBezTo>
                    <a:pt x="5305" y="4519"/>
                    <a:pt x="5955" y="2989"/>
                    <a:pt x="5413" y="1644"/>
                  </a:cubicBezTo>
                  <a:cubicBezTo>
                    <a:pt x="5001" y="621"/>
                    <a:pt x="4017" y="0"/>
                    <a:pt x="2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5377650" y="1117025"/>
              <a:ext cx="148250" cy="131300"/>
            </a:xfrm>
            <a:custGeom>
              <a:avLst/>
              <a:gdLst/>
              <a:ahLst/>
              <a:cxnLst/>
              <a:rect l="l" t="t" r="r" b="b"/>
              <a:pathLst>
                <a:path w="5930" h="5252" extrusionOk="0">
                  <a:moveTo>
                    <a:pt x="2964" y="0"/>
                  </a:moveTo>
                  <a:cubicBezTo>
                    <a:pt x="2662" y="0"/>
                    <a:pt x="2355" y="53"/>
                    <a:pt x="2055" y="164"/>
                  </a:cubicBezTo>
                  <a:cubicBezTo>
                    <a:pt x="693" y="666"/>
                    <a:pt x="0" y="2177"/>
                    <a:pt x="503" y="3536"/>
                  </a:cubicBezTo>
                  <a:cubicBezTo>
                    <a:pt x="894" y="4597"/>
                    <a:pt x="1899" y="5252"/>
                    <a:pt x="2967" y="5252"/>
                  </a:cubicBezTo>
                  <a:cubicBezTo>
                    <a:pt x="3269" y="5252"/>
                    <a:pt x="3576" y="5199"/>
                    <a:pt x="3875" y="5089"/>
                  </a:cubicBezTo>
                  <a:cubicBezTo>
                    <a:pt x="5236" y="4585"/>
                    <a:pt x="5929" y="3075"/>
                    <a:pt x="5428" y="1716"/>
                  </a:cubicBezTo>
                  <a:cubicBezTo>
                    <a:pt x="5035" y="657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5434900" y="1438275"/>
              <a:ext cx="131300" cy="131300"/>
            </a:xfrm>
            <a:custGeom>
              <a:avLst/>
              <a:gdLst/>
              <a:ahLst/>
              <a:cxnLst/>
              <a:rect l="l" t="t" r="r" b="b"/>
              <a:pathLst>
                <a:path w="5252" h="5252" extrusionOk="0">
                  <a:moveTo>
                    <a:pt x="2626" y="1"/>
                  </a:moveTo>
                  <a:cubicBezTo>
                    <a:pt x="1176" y="1"/>
                    <a:pt x="0" y="1176"/>
                    <a:pt x="0" y="2626"/>
                  </a:cubicBezTo>
                  <a:cubicBezTo>
                    <a:pt x="0" y="4077"/>
                    <a:pt x="1176" y="5252"/>
                    <a:pt x="2626" y="5252"/>
                  </a:cubicBezTo>
                  <a:cubicBezTo>
                    <a:pt x="4076" y="5252"/>
                    <a:pt x="5251" y="4077"/>
                    <a:pt x="5251" y="2626"/>
                  </a:cubicBezTo>
                  <a:cubicBezTo>
                    <a:pt x="5251" y="1176"/>
                    <a:pt x="4076" y="1"/>
                    <a:pt x="2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5583400" y="1792700"/>
              <a:ext cx="148225" cy="131300"/>
            </a:xfrm>
            <a:custGeom>
              <a:avLst/>
              <a:gdLst/>
              <a:ahLst/>
              <a:cxnLst/>
              <a:rect l="l" t="t" r="r" b="b"/>
              <a:pathLst>
                <a:path w="5929" h="5252" extrusionOk="0">
                  <a:moveTo>
                    <a:pt x="2964" y="0"/>
                  </a:moveTo>
                  <a:cubicBezTo>
                    <a:pt x="2661" y="0"/>
                    <a:pt x="2354" y="53"/>
                    <a:pt x="2054" y="163"/>
                  </a:cubicBezTo>
                  <a:cubicBezTo>
                    <a:pt x="693" y="667"/>
                    <a:pt x="0" y="2177"/>
                    <a:pt x="501" y="3536"/>
                  </a:cubicBezTo>
                  <a:cubicBezTo>
                    <a:pt x="894" y="4596"/>
                    <a:pt x="1897" y="5252"/>
                    <a:pt x="2965" y="5252"/>
                  </a:cubicBezTo>
                  <a:cubicBezTo>
                    <a:pt x="3267" y="5252"/>
                    <a:pt x="3574" y="5199"/>
                    <a:pt x="3874" y="5088"/>
                  </a:cubicBezTo>
                  <a:cubicBezTo>
                    <a:pt x="5234" y="4586"/>
                    <a:pt x="5929" y="3075"/>
                    <a:pt x="5427" y="1716"/>
                  </a:cubicBezTo>
                  <a:cubicBezTo>
                    <a:pt x="5035" y="655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5145275" y="866900"/>
              <a:ext cx="148250" cy="131325"/>
            </a:xfrm>
            <a:custGeom>
              <a:avLst/>
              <a:gdLst/>
              <a:ahLst/>
              <a:cxnLst/>
              <a:rect l="l" t="t" r="r" b="b"/>
              <a:pathLst>
                <a:path w="5930" h="5253" extrusionOk="0">
                  <a:moveTo>
                    <a:pt x="2966" y="0"/>
                  </a:moveTo>
                  <a:cubicBezTo>
                    <a:pt x="2663" y="0"/>
                    <a:pt x="2355" y="53"/>
                    <a:pt x="2055" y="164"/>
                  </a:cubicBezTo>
                  <a:cubicBezTo>
                    <a:pt x="694" y="668"/>
                    <a:pt x="1" y="2178"/>
                    <a:pt x="502" y="3537"/>
                  </a:cubicBezTo>
                  <a:cubicBezTo>
                    <a:pt x="895" y="4597"/>
                    <a:pt x="1898" y="5253"/>
                    <a:pt x="2965" y="5253"/>
                  </a:cubicBezTo>
                  <a:cubicBezTo>
                    <a:pt x="3268" y="5253"/>
                    <a:pt x="3575" y="5200"/>
                    <a:pt x="3875" y="5090"/>
                  </a:cubicBezTo>
                  <a:cubicBezTo>
                    <a:pt x="5237" y="4586"/>
                    <a:pt x="5930" y="3076"/>
                    <a:pt x="5429" y="1717"/>
                  </a:cubicBezTo>
                  <a:cubicBezTo>
                    <a:pt x="5037" y="657"/>
                    <a:pt x="4034" y="0"/>
                    <a:pt x="2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8"/>
          <p:cNvGrpSpPr/>
          <p:nvPr/>
        </p:nvGrpSpPr>
        <p:grpSpPr>
          <a:xfrm>
            <a:off x="7678825" y="3168350"/>
            <a:ext cx="571700" cy="724900"/>
            <a:chOff x="2256675" y="3570500"/>
            <a:chExt cx="571700" cy="724900"/>
          </a:xfrm>
        </p:grpSpPr>
        <p:sp>
          <p:nvSpPr>
            <p:cNvPr id="253" name="Google Shape;253;p28"/>
            <p:cNvSpPr/>
            <p:nvPr/>
          </p:nvSpPr>
          <p:spPr>
            <a:xfrm>
              <a:off x="2284900" y="3638600"/>
              <a:ext cx="513950" cy="547225"/>
            </a:xfrm>
            <a:custGeom>
              <a:avLst/>
              <a:gdLst/>
              <a:ahLst/>
              <a:cxnLst/>
              <a:rect l="l" t="t" r="r" b="b"/>
              <a:pathLst>
                <a:path w="20558" h="21889" extrusionOk="0">
                  <a:moveTo>
                    <a:pt x="11035" y="0"/>
                  </a:moveTo>
                  <a:cubicBezTo>
                    <a:pt x="9553" y="0"/>
                    <a:pt x="8078" y="369"/>
                    <a:pt x="6281" y="1142"/>
                  </a:cubicBezTo>
                  <a:cubicBezTo>
                    <a:pt x="3860" y="2088"/>
                    <a:pt x="1633" y="4157"/>
                    <a:pt x="817" y="6813"/>
                  </a:cubicBezTo>
                  <a:cubicBezTo>
                    <a:pt x="0" y="9468"/>
                    <a:pt x="577" y="12418"/>
                    <a:pt x="1922" y="14850"/>
                  </a:cubicBezTo>
                  <a:cubicBezTo>
                    <a:pt x="3954" y="18523"/>
                    <a:pt x="7755" y="21162"/>
                    <a:pt x="11908" y="21781"/>
                  </a:cubicBezTo>
                  <a:cubicBezTo>
                    <a:pt x="12343" y="21846"/>
                    <a:pt x="12787" y="21888"/>
                    <a:pt x="13229" y="21888"/>
                  </a:cubicBezTo>
                  <a:cubicBezTo>
                    <a:pt x="13789" y="21888"/>
                    <a:pt x="14344" y="21819"/>
                    <a:pt x="14872" y="21639"/>
                  </a:cubicBezTo>
                  <a:cubicBezTo>
                    <a:pt x="15963" y="21264"/>
                    <a:pt x="16844" y="20440"/>
                    <a:pt x="17555" y="19532"/>
                  </a:cubicBezTo>
                  <a:cubicBezTo>
                    <a:pt x="19827" y="16619"/>
                    <a:pt x="20557" y="12768"/>
                    <a:pt x="20517" y="9075"/>
                  </a:cubicBezTo>
                  <a:cubicBezTo>
                    <a:pt x="20499" y="7516"/>
                    <a:pt x="20337" y="5889"/>
                    <a:pt x="19507" y="4570"/>
                  </a:cubicBezTo>
                  <a:cubicBezTo>
                    <a:pt x="18653" y="3212"/>
                    <a:pt x="17330" y="1644"/>
                    <a:pt x="15831" y="1069"/>
                  </a:cubicBezTo>
                  <a:cubicBezTo>
                    <a:pt x="14005" y="368"/>
                    <a:pt x="12516" y="0"/>
                    <a:pt x="110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2256675" y="3570500"/>
              <a:ext cx="513825" cy="362875"/>
            </a:xfrm>
            <a:custGeom>
              <a:avLst/>
              <a:gdLst/>
              <a:ahLst/>
              <a:cxnLst/>
              <a:rect l="l" t="t" r="r" b="b"/>
              <a:pathLst>
                <a:path w="20553" h="14515" extrusionOk="0">
                  <a:moveTo>
                    <a:pt x="5628" y="1"/>
                  </a:moveTo>
                  <a:cubicBezTo>
                    <a:pt x="5268" y="1"/>
                    <a:pt x="4906" y="316"/>
                    <a:pt x="5024" y="753"/>
                  </a:cubicBezTo>
                  <a:cubicBezTo>
                    <a:pt x="5276" y="1685"/>
                    <a:pt x="5587" y="2598"/>
                    <a:pt x="5951" y="3488"/>
                  </a:cubicBezTo>
                  <a:cubicBezTo>
                    <a:pt x="5342" y="3883"/>
                    <a:pt x="4751" y="4311"/>
                    <a:pt x="4179" y="4754"/>
                  </a:cubicBezTo>
                  <a:cubicBezTo>
                    <a:pt x="3611" y="5193"/>
                    <a:pt x="3051" y="5649"/>
                    <a:pt x="2587" y="6197"/>
                  </a:cubicBezTo>
                  <a:cubicBezTo>
                    <a:pt x="1598" y="7359"/>
                    <a:pt x="1107" y="8854"/>
                    <a:pt x="637" y="10305"/>
                  </a:cubicBezTo>
                  <a:cubicBezTo>
                    <a:pt x="321" y="11287"/>
                    <a:pt x="1" y="12340"/>
                    <a:pt x="287" y="13332"/>
                  </a:cubicBezTo>
                  <a:cubicBezTo>
                    <a:pt x="443" y="13874"/>
                    <a:pt x="833" y="14395"/>
                    <a:pt x="1384" y="14515"/>
                  </a:cubicBezTo>
                  <a:cubicBezTo>
                    <a:pt x="4323" y="13440"/>
                    <a:pt x="6739" y="12273"/>
                    <a:pt x="9536" y="10867"/>
                  </a:cubicBezTo>
                  <a:cubicBezTo>
                    <a:pt x="10421" y="10423"/>
                    <a:pt x="11303" y="9959"/>
                    <a:pt x="12244" y="9642"/>
                  </a:cubicBezTo>
                  <a:cubicBezTo>
                    <a:pt x="13317" y="9281"/>
                    <a:pt x="14447" y="9121"/>
                    <a:pt x="15538" y="8821"/>
                  </a:cubicBezTo>
                  <a:cubicBezTo>
                    <a:pt x="16880" y="8451"/>
                    <a:pt x="18163" y="7869"/>
                    <a:pt x="19324" y="7103"/>
                  </a:cubicBezTo>
                  <a:cubicBezTo>
                    <a:pt x="19920" y="6709"/>
                    <a:pt x="20552" y="6063"/>
                    <a:pt x="20317" y="5391"/>
                  </a:cubicBezTo>
                  <a:cubicBezTo>
                    <a:pt x="20245" y="5182"/>
                    <a:pt x="20095" y="5011"/>
                    <a:pt x="19943" y="4850"/>
                  </a:cubicBezTo>
                  <a:cubicBezTo>
                    <a:pt x="17942" y="2714"/>
                    <a:pt x="15007" y="1538"/>
                    <a:pt x="12088" y="1538"/>
                  </a:cubicBezTo>
                  <a:cubicBezTo>
                    <a:pt x="10839" y="1538"/>
                    <a:pt x="9592" y="1753"/>
                    <a:pt x="8423" y="2201"/>
                  </a:cubicBezTo>
                  <a:cubicBezTo>
                    <a:pt x="8123" y="2317"/>
                    <a:pt x="7831" y="2448"/>
                    <a:pt x="7543" y="2588"/>
                  </a:cubicBezTo>
                  <a:cubicBezTo>
                    <a:pt x="7060" y="1828"/>
                    <a:pt x="6583" y="1065"/>
                    <a:pt x="6125" y="289"/>
                  </a:cubicBezTo>
                  <a:cubicBezTo>
                    <a:pt x="6006" y="88"/>
                    <a:pt x="5817" y="1"/>
                    <a:pt x="5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2370900" y="4157550"/>
              <a:ext cx="134600" cy="96775"/>
            </a:xfrm>
            <a:custGeom>
              <a:avLst/>
              <a:gdLst/>
              <a:ahLst/>
              <a:cxnLst/>
              <a:rect l="l" t="t" r="r" b="b"/>
              <a:pathLst>
                <a:path w="5384" h="3871" extrusionOk="0">
                  <a:moveTo>
                    <a:pt x="211" y="0"/>
                  </a:moveTo>
                  <a:cubicBezTo>
                    <a:pt x="108" y="0"/>
                    <a:pt x="1" y="89"/>
                    <a:pt x="44" y="205"/>
                  </a:cubicBezTo>
                  <a:cubicBezTo>
                    <a:pt x="443" y="1268"/>
                    <a:pt x="1070" y="2146"/>
                    <a:pt x="1995" y="2812"/>
                  </a:cubicBezTo>
                  <a:cubicBezTo>
                    <a:pt x="2672" y="3300"/>
                    <a:pt x="3714" y="3870"/>
                    <a:pt x="4630" y="3870"/>
                  </a:cubicBezTo>
                  <a:cubicBezTo>
                    <a:pt x="4800" y="3870"/>
                    <a:pt x="4966" y="3850"/>
                    <a:pt x="5125" y="3807"/>
                  </a:cubicBezTo>
                  <a:cubicBezTo>
                    <a:pt x="5310" y="3755"/>
                    <a:pt x="5384" y="3445"/>
                    <a:pt x="5183" y="3360"/>
                  </a:cubicBezTo>
                  <a:cubicBezTo>
                    <a:pt x="4306" y="2985"/>
                    <a:pt x="3384" y="2985"/>
                    <a:pt x="2530" y="2462"/>
                  </a:cubicBezTo>
                  <a:cubicBezTo>
                    <a:pt x="1597" y="1891"/>
                    <a:pt x="841" y="1051"/>
                    <a:pt x="343" y="79"/>
                  </a:cubicBezTo>
                  <a:cubicBezTo>
                    <a:pt x="315" y="24"/>
                    <a:pt x="263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2377300" y="4222925"/>
              <a:ext cx="175625" cy="72475"/>
            </a:xfrm>
            <a:custGeom>
              <a:avLst/>
              <a:gdLst/>
              <a:ahLst/>
              <a:cxnLst/>
              <a:rect l="l" t="t" r="r" b="b"/>
              <a:pathLst>
                <a:path w="7025" h="2899" extrusionOk="0">
                  <a:moveTo>
                    <a:pt x="179" y="1"/>
                  </a:moveTo>
                  <a:cubicBezTo>
                    <a:pt x="83" y="1"/>
                    <a:pt x="1" y="116"/>
                    <a:pt x="88" y="207"/>
                  </a:cubicBezTo>
                  <a:cubicBezTo>
                    <a:pt x="1458" y="1623"/>
                    <a:pt x="3593" y="2899"/>
                    <a:pt x="5676" y="2899"/>
                  </a:cubicBezTo>
                  <a:cubicBezTo>
                    <a:pt x="6038" y="2899"/>
                    <a:pt x="6399" y="2860"/>
                    <a:pt x="6754" y="2777"/>
                  </a:cubicBezTo>
                  <a:cubicBezTo>
                    <a:pt x="7002" y="2719"/>
                    <a:pt x="7025" y="2293"/>
                    <a:pt x="6754" y="2252"/>
                  </a:cubicBezTo>
                  <a:cubicBezTo>
                    <a:pt x="5713" y="2095"/>
                    <a:pt x="4684" y="2137"/>
                    <a:pt x="3659" y="1831"/>
                  </a:cubicBezTo>
                  <a:cubicBezTo>
                    <a:pt x="2402" y="1455"/>
                    <a:pt x="1271" y="866"/>
                    <a:pt x="261" y="32"/>
                  </a:cubicBezTo>
                  <a:cubicBezTo>
                    <a:pt x="235" y="10"/>
                    <a:pt x="206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804800" y="3899975"/>
              <a:ext cx="23575" cy="98950"/>
            </a:xfrm>
            <a:custGeom>
              <a:avLst/>
              <a:gdLst/>
              <a:ahLst/>
              <a:cxnLst/>
              <a:rect l="l" t="t" r="r" b="b"/>
              <a:pathLst>
                <a:path w="943" h="3958" extrusionOk="0">
                  <a:moveTo>
                    <a:pt x="589" y="0"/>
                  </a:moveTo>
                  <a:cubicBezTo>
                    <a:pt x="508" y="0"/>
                    <a:pt x="431" y="44"/>
                    <a:pt x="417" y="136"/>
                  </a:cubicBezTo>
                  <a:cubicBezTo>
                    <a:pt x="325" y="776"/>
                    <a:pt x="385" y="1424"/>
                    <a:pt x="332" y="2069"/>
                  </a:cubicBezTo>
                  <a:cubicBezTo>
                    <a:pt x="285" y="2659"/>
                    <a:pt x="0" y="3351"/>
                    <a:pt x="161" y="3927"/>
                  </a:cubicBezTo>
                  <a:cubicBezTo>
                    <a:pt x="167" y="3946"/>
                    <a:pt x="184" y="3957"/>
                    <a:pt x="202" y="3957"/>
                  </a:cubicBezTo>
                  <a:cubicBezTo>
                    <a:pt x="212" y="3957"/>
                    <a:pt x="222" y="3954"/>
                    <a:pt x="230" y="3946"/>
                  </a:cubicBezTo>
                  <a:cubicBezTo>
                    <a:pt x="662" y="3520"/>
                    <a:pt x="689" y="2703"/>
                    <a:pt x="769" y="2127"/>
                  </a:cubicBezTo>
                  <a:cubicBezTo>
                    <a:pt x="860" y="1471"/>
                    <a:pt x="942" y="786"/>
                    <a:pt x="785" y="136"/>
                  </a:cubicBezTo>
                  <a:cubicBezTo>
                    <a:pt x="763" y="48"/>
                    <a:pt x="67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HEADER_1_1_1_1_1_1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9"/>
          <p:cNvGrpSpPr/>
          <p:nvPr/>
        </p:nvGrpSpPr>
        <p:grpSpPr>
          <a:xfrm>
            <a:off x="-1441943" y="-63575"/>
            <a:ext cx="10740385" cy="5273930"/>
            <a:chOff x="-1441943" y="-63575"/>
            <a:chExt cx="10740385" cy="5273930"/>
          </a:xfrm>
        </p:grpSpPr>
        <p:sp>
          <p:nvSpPr>
            <p:cNvPr id="260" name="Google Shape;260;p29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">
    <p:bg>
      <p:bgPr>
        <a:solidFill>
          <a:schemeClr val="accent3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30"/>
          <p:cNvGrpSpPr/>
          <p:nvPr/>
        </p:nvGrpSpPr>
        <p:grpSpPr>
          <a:xfrm>
            <a:off x="-1441943" y="-63575"/>
            <a:ext cx="10740385" cy="5207095"/>
            <a:chOff x="-1441943" y="-63575"/>
            <a:chExt cx="10740385" cy="5207095"/>
          </a:xfrm>
        </p:grpSpPr>
        <p:sp>
          <p:nvSpPr>
            <p:cNvPr id="266" name="Google Shape;266;p3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-50579" y="-104297"/>
            <a:ext cx="9269369" cy="5314646"/>
            <a:chOff x="-50579" y="-104297"/>
            <a:chExt cx="9269369" cy="5314646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-50579" y="1770985"/>
              <a:ext cx="5628179" cy="3439365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284359"/>
              <a:ext cx="937703" cy="1597861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10800000" flipH="1">
              <a:off x="5626472" y="-10429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617150" y="2185588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6050825" y="935180"/>
            <a:ext cx="1717200" cy="15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5107275" y="3166925"/>
            <a:ext cx="26607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2956150" y="-5"/>
            <a:ext cx="6295950" cy="5225277"/>
            <a:chOff x="2956150" y="-5"/>
            <a:chExt cx="6295950" cy="5225277"/>
          </a:xfrm>
        </p:grpSpPr>
        <p:sp>
          <p:nvSpPr>
            <p:cNvPr id="27" name="Google Shape;27;p4"/>
            <p:cNvSpPr/>
            <p:nvPr/>
          </p:nvSpPr>
          <p:spPr>
            <a:xfrm rot="-5400000" flipH="1">
              <a:off x="5812443" y="-353667"/>
              <a:ext cx="1004700" cy="1712026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2956150" y="1858950"/>
              <a:ext cx="6295950" cy="3366323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0000" y="420825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05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817250" y="1104000"/>
            <a:ext cx="9897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 flipH="1">
            <a:off x="-1441943" y="-63575"/>
            <a:ext cx="10740385" cy="5207095"/>
            <a:chOff x="-1441943" y="-63575"/>
            <a:chExt cx="10740385" cy="5207095"/>
          </a:xfrm>
        </p:grpSpPr>
        <p:sp>
          <p:nvSpPr>
            <p:cNvPr id="58" name="Google Shape;58;p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2043300" y="1612200"/>
            <a:ext cx="5057400" cy="19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1"/>
          <p:cNvGrpSpPr/>
          <p:nvPr/>
        </p:nvGrpSpPr>
        <p:grpSpPr>
          <a:xfrm>
            <a:off x="2" y="284387"/>
            <a:ext cx="9218815" cy="4925971"/>
            <a:chOff x="2" y="284387"/>
            <a:chExt cx="9218815" cy="4925971"/>
          </a:xfrm>
        </p:grpSpPr>
        <p:sp>
          <p:nvSpPr>
            <p:cNvPr id="72" name="Google Shape;72;p11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3579900" y="1558475"/>
            <a:ext cx="48441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7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3579900" y="3069625"/>
            <a:ext cx="48441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/>
          <p:nvPr/>
        </p:nvSpPr>
        <p:spPr>
          <a:xfrm>
            <a:off x="-112724" y="2400278"/>
            <a:ext cx="5149763" cy="2753465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4774007" y="-53336"/>
            <a:ext cx="4413166" cy="2696902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3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71"/>
                  <a:pt x="5483" y="9393"/>
                  <a:pt x="4409" y="11289"/>
                </a:cubicBezTo>
                <a:cubicBezTo>
                  <a:pt x="3336" y="13182"/>
                  <a:pt x="2032" y="14958"/>
                  <a:pt x="1187" y="16966"/>
                </a:cubicBezTo>
                <a:cubicBezTo>
                  <a:pt x="537" y="18519"/>
                  <a:pt x="173" y="20188"/>
                  <a:pt x="84" y="21870"/>
                </a:cubicBezTo>
                <a:cubicBezTo>
                  <a:pt x="0" y="23437"/>
                  <a:pt x="163" y="25047"/>
                  <a:pt x="807" y="26476"/>
                </a:cubicBezTo>
                <a:cubicBezTo>
                  <a:pt x="1977" y="29075"/>
                  <a:pt x="4662" y="30795"/>
                  <a:pt x="7473" y="31273"/>
                </a:cubicBezTo>
                <a:cubicBezTo>
                  <a:pt x="8126" y="31385"/>
                  <a:pt x="8784" y="31437"/>
                  <a:pt x="9443" y="31437"/>
                </a:cubicBezTo>
                <a:cubicBezTo>
                  <a:pt x="11619" y="31437"/>
                  <a:pt x="13800" y="30870"/>
                  <a:pt x="15816" y="30020"/>
                </a:cubicBezTo>
                <a:cubicBezTo>
                  <a:pt x="18444" y="28912"/>
                  <a:pt x="20842" y="27341"/>
                  <a:pt x="23264" y="25836"/>
                </a:cubicBezTo>
                <a:cubicBezTo>
                  <a:pt x="27830" y="23001"/>
                  <a:pt x="32557" y="20360"/>
                  <a:pt x="37631" y="18589"/>
                </a:cubicBezTo>
                <a:cubicBezTo>
                  <a:pt x="41456" y="17253"/>
                  <a:pt x="45503" y="16426"/>
                  <a:pt x="49545" y="16426"/>
                </a:cubicBezTo>
                <a:cubicBezTo>
                  <a:pt x="50177" y="16426"/>
                  <a:pt x="50809" y="16446"/>
                  <a:pt x="51440" y="16488"/>
                </a:cubicBezTo>
                <a:lnTo>
                  <a:pt x="51440" y="0"/>
                </a:ln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1350725" y="2185600"/>
            <a:ext cx="5219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350725" y="941150"/>
            <a:ext cx="1978800" cy="143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1350725" y="3166925"/>
            <a:ext cx="30915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>
            <a:off x="2" y="284387"/>
            <a:ext cx="9218815" cy="4925971"/>
            <a:chOff x="2" y="284387"/>
            <a:chExt cx="9218815" cy="4925971"/>
          </a:xfrm>
        </p:grpSpPr>
        <p:sp>
          <p:nvSpPr>
            <p:cNvPr id="85" name="Google Shape;85;p14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2996550" y="2185588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2" hasCustomPrompt="1"/>
          </p:nvPr>
        </p:nvSpPr>
        <p:spPr>
          <a:xfrm>
            <a:off x="3713400" y="1393363"/>
            <a:ext cx="1717200" cy="10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3300338" y="3319325"/>
            <a:ext cx="25446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_1"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5"/>
          <p:cNvGrpSpPr/>
          <p:nvPr/>
        </p:nvGrpSpPr>
        <p:grpSpPr>
          <a:xfrm>
            <a:off x="1106407" y="-69142"/>
            <a:ext cx="8095043" cy="5268873"/>
            <a:chOff x="1106407" y="-69142"/>
            <a:chExt cx="8095043" cy="5268873"/>
          </a:xfrm>
        </p:grpSpPr>
        <p:sp>
          <p:nvSpPr>
            <p:cNvPr id="92" name="Google Shape;92;p15"/>
            <p:cNvSpPr/>
            <p:nvPr/>
          </p:nvSpPr>
          <p:spPr>
            <a:xfrm rot="-5400000" flipH="1">
              <a:off x="1535259" y="-497994"/>
              <a:ext cx="1218300" cy="2076003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 flipH="1">
              <a:off x="3752286" y="1429025"/>
              <a:ext cx="5449164" cy="3770705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1350725" y="2503588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 idx="2" hasCustomPrompt="1"/>
          </p:nvPr>
        </p:nvSpPr>
        <p:spPr>
          <a:xfrm>
            <a:off x="1350725" y="1201230"/>
            <a:ext cx="1717200" cy="15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1350725" y="3601100"/>
            <a:ext cx="27786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1_1_1_1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6"/>
          <p:cNvGrpSpPr/>
          <p:nvPr/>
        </p:nvGrpSpPr>
        <p:grpSpPr>
          <a:xfrm>
            <a:off x="-1441943" y="-63575"/>
            <a:ext cx="10740385" cy="5273930"/>
            <a:chOff x="-1441943" y="-63575"/>
            <a:chExt cx="10740385" cy="5273930"/>
          </a:xfrm>
        </p:grpSpPr>
        <p:sp>
          <p:nvSpPr>
            <p:cNvPr id="99" name="Google Shape;99;p16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5410950" y="1707250"/>
            <a:ext cx="235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title" idx="2" hasCustomPrompt="1"/>
          </p:nvPr>
        </p:nvSpPr>
        <p:spPr>
          <a:xfrm>
            <a:off x="6050825" y="815413"/>
            <a:ext cx="1717200" cy="10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1"/>
          </p:nvPr>
        </p:nvSpPr>
        <p:spPr>
          <a:xfrm>
            <a:off x="5246300" y="2817575"/>
            <a:ext cx="25215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20825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7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71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>
            <a:spLocks noGrp="1"/>
          </p:cNvSpPr>
          <p:nvPr>
            <p:ph type="ctrTitle" idx="2"/>
          </p:nvPr>
        </p:nvSpPr>
        <p:spPr>
          <a:xfrm>
            <a:off x="4296925" y="674075"/>
            <a:ext cx="4127100" cy="24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2"/>
                </a:solidFill>
              </a:rPr>
              <a:t>EVIDENCIAS</a:t>
            </a:r>
            <a:r>
              <a:rPr lang="en" dirty="0" smtClean="0"/>
              <a:t> </a:t>
            </a:r>
            <a:r>
              <a:rPr lang="en" sz="6000" dirty="0" smtClean="0"/>
              <a:t>DE LA SEMANA 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77" name="Google Shape;277;p33"/>
          <p:cNvSpPr txBox="1">
            <a:spLocks noGrp="1"/>
          </p:cNvSpPr>
          <p:nvPr>
            <p:ph type="subTitle" idx="1"/>
          </p:nvPr>
        </p:nvSpPr>
        <p:spPr>
          <a:xfrm>
            <a:off x="5829875" y="3899425"/>
            <a:ext cx="25941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/>
              <a:t>SEMANA DEL </a:t>
            </a:r>
            <a:r>
              <a:rPr lang="es-MX" b="1" dirty="0" smtClean="0"/>
              <a:t>17 </a:t>
            </a:r>
            <a:r>
              <a:rPr lang="es-MX" b="1" dirty="0" smtClean="0"/>
              <a:t>AL </a:t>
            </a:r>
            <a:r>
              <a:rPr lang="es-MX" b="1" dirty="0" smtClean="0"/>
              <a:t>21 </a:t>
            </a:r>
            <a:r>
              <a:rPr lang="es-MX" b="1" dirty="0" smtClean="0"/>
              <a:t>DE MAYO 2021</a:t>
            </a:r>
            <a:endParaRPr b="1" dirty="0"/>
          </a:p>
        </p:txBody>
      </p:sp>
      <p:sp>
        <p:nvSpPr>
          <p:cNvPr id="278" name="Google Shape;278;p33"/>
          <p:cNvSpPr txBox="1">
            <a:spLocks noGrp="1"/>
          </p:cNvSpPr>
          <p:nvPr>
            <p:ph type="ctrTitle"/>
          </p:nvPr>
        </p:nvSpPr>
        <p:spPr>
          <a:xfrm>
            <a:off x="4296925" y="2762668"/>
            <a:ext cx="4127100" cy="11367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dirty="0" smtClean="0"/>
              <a:t>EDUCACIÓN FÍSICA</a:t>
            </a:r>
            <a:endParaRPr sz="6000" dirty="0"/>
          </a:p>
        </p:txBody>
      </p:sp>
      <p:grpSp>
        <p:nvGrpSpPr>
          <p:cNvPr id="279" name="Google Shape;279;p33"/>
          <p:cNvGrpSpPr/>
          <p:nvPr/>
        </p:nvGrpSpPr>
        <p:grpSpPr>
          <a:xfrm>
            <a:off x="384213" y="281588"/>
            <a:ext cx="5353087" cy="4321900"/>
            <a:chOff x="384213" y="281588"/>
            <a:chExt cx="5353087" cy="4321900"/>
          </a:xfrm>
        </p:grpSpPr>
        <p:grpSp>
          <p:nvGrpSpPr>
            <p:cNvPr id="280" name="Google Shape;280;p33"/>
            <p:cNvGrpSpPr/>
            <p:nvPr/>
          </p:nvGrpSpPr>
          <p:grpSpPr>
            <a:xfrm>
              <a:off x="384213" y="4291213"/>
              <a:ext cx="270725" cy="312275"/>
              <a:chOff x="4098625" y="3420475"/>
              <a:chExt cx="270725" cy="312275"/>
            </a:xfrm>
          </p:grpSpPr>
          <p:sp>
            <p:nvSpPr>
              <p:cNvPr id="281" name="Google Shape;281;p33"/>
              <p:cNvSpPr/>
              <p:nvPr/>
            </p:nvSpPr>
            <p:spPr>
              <a:xfrm>
                <a:off x="4098625" y="3463775"/>
                <a:ext cx="261450" cy="268975"/>
              </a:xfrm>
              <a:custGeom>
                <a:avLst/>
                <a:gdLst/>
                <a:ahLst/>
                <a:cxnLst/>
                <a:rect l="l" t="t" r="r" b="b"/>
                <a:pathLst>
                  <a:path w="10458" h="10759" extrusionOk="0">
                    <a:moveTo>
                      <a:pt x="4907" y="1"/>
                    </a:moveTo>
                    <a:cubicBezTo>
                      <a:pt x="4184" y="1"/>
                      <a:pt x="3454" y="167"/>
                      <a:pt x="2812" y="532"/>
                    </a:cubicBezTo>
                    <a:cubicBezTo>
                      <a:pt x="1628" y="1208"/>
                      <a:pt x="844" y="2456"/>
                      <a:pt x="507" y="3778"/>
                    </a:cubicBezTo>
                    <a:cubicBezTo>
                      <a:pt x="0" y="5775"/>
                      <a:pt x="474" y="7998"/>
                      <a:pt x="1751" y="9613"/>
                    </a:cubicBezTo>
                    <a:cubicBezTo>
                      <a:pt x="2055" y="9997"/>
                      <a:pt x="2413" y="10357"/>
                      <a:pt x="2859" y="10558"/>
                    </a:cubicBezTo>
                    <a:cubicBezTo>
                      <a:pt x="3181" y="10704"/>
                      <a:pt x="3532" y="10759"/>
                      <a:pt x="3886" y="10759"/>
                    </a:cubicBezTo>
                    <a:cubicBezTo>
                      <a:pt x="4100" y="10759"/>
                      <a:pt x="4315" y="10739"/>
                      <a:pt x="4526" y="10706"/>
                    </a:cubicBezTo>
                    <a:cubicBezTo>
                      <a:pt x="6318" y="10429"/>
                      <a:pt x="7872" y="9294"/>
                      <a:pt x="9100" y="7960"/>
                    </a:cubicBezTo>
                    <a:cubicBezTo>
                      <a:pt x="9618" y="7395"/>
                      <a:pt x="10104" y="6758"/>
                      <a:pt x="10252" y="6007"/>
                    </a:cubicBezTo>
                    <a:cubicBezTo>
                      <a:pt x="10403" y="5236"/>
                      <a:pt x="10457" y="4228"/>
                      <a:pt x="10113" y="3519"/>
                    </a:cubicBezTo>
                    <a:cubicBezTo>
                      <a:pt x="9278" y="1792"/>
                      <a:pt x="8479" y="993"/>
                      <a:pt x="6673" y="339"/>
                    </a:cubicBezTo>
                    <a:cubicBezTo>
                      <a:pt x="6129" y="120"/>
                      <a:pt x="5520" y="1"/>
                      <a:pt x="49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3"/>
              <p:cNvSpPr/>
              <p:nvPr/>
            </p:nvSpPr>
            <p:spPr>
              <a:xfrm>
                <a:off x="4118125" y="3420475"/>
                <a:ext cx="251225" cy="181400"/>
              </a:xfrm>
              <a:custGeom>
                <a:avLst/>
                <a:gdLst/>
                <a:ahLst/>
                <a:cxnLst/>
                <a:rect l="l" t="t" r="r" b="b"/>
                <a:pathLst>
                  <a:path w="10049" h="7256" extrusionOk="0">
                    <a:moveTo>
                      <a:pt x="6334" y="0"/>
                    </a:moveTo>
                    <a:cubicBezTo>
                      <a:pt x="6238" y="0"/>
                      <a:pt x="6142" y="46"/>
                      <a:pt x="6085" y="152"/>
                    </a:cubicBezTo>
                    <a:cubicBezTo>
                      <a:pt x="5863" y="571"/>
                      <a:pt x="5667" y="1001"/>
                      <a:pt x="5496" y="1442"/>
                    </a:cubicBezTo>
                    <a:cubicBezTo>
                      <a:pt x="5146" y="1378"/>
                      <a:pt x="4792" y="1334"/>
                      <a:pt x="4438" y="1299"/>
                    </a:cubicBezTo>
                    <a:cubicBezTo>
                      <a:pt x="4215" y="1279"/>
                      <a:pt x="3990" y="1261"/>
                      <a:pt x="3766" y="1261"/>
                    </a:cubicBezTo>
                    <a:cubicBezTo>
                      <a:pt x="3638" y="1261"/>
                      <a:pt x="3510" y="1266"/>
                      <a:pt x="3383" y="1281"/>
                    </a:cubicBezTo>
                    <a:cubicBezTo>
                      <a:pt x="2637" y="1363"/>
                      <a:pt x="1960" y="1733"/>
                      <a:pt x="1304" y="2095"/>
                    </a:cubicBezTo>
                    <a:cubicBezTo>
                      <a:pt x="861" y="2338"/>
                      <a:pt x="393" y="2609"/>
                      <a:pt x="161" y="3060"/>
                    </a:cubicBezTo>
                    <a:cubicBezTo>
                      <a:pt x="36" y="3306"/>
                      <a:pt x="0" y="3623"/>
                      <a:pt x="158" y="3851"/>
                    </a:cubicBezTo>
                    <a:cubicBezTo>
                      <a:pt x="1570" y="4454"/>
                      <a:pt x="2827" y="4849"/>
                      <a:pt x="4299" y="5284"/>
                    </a:cubicBezTo>
                    <a:cubicBezTo>
                      <a:pt x="4765" y="5424"/>
                      <a:pt x="5239" y="5553"/>
                      <a:pt x="5680" y="5757"/>
                    </a:cubicBezTo>
                    <a:cubicBezTo>
                      <a:pt x="6185" y="5987"/>
                      <a:pt x="6643" y="6309"/>
                      <a:pt x="7134" y="6569"/>
                    </a:cubicBezTo>
                    <a:cubicBezTo>
                      <a:pt x="7739" y="6888"/>
                      <a:pt x="8392" y="7110"/>
                      <a:pt x="9067" y="7227"/>
                    </a:cubicBezTo>
                    <a:cubicBezTo>
                      <a:pt x="9165" y="7244"/>
                      <a:pt x="9270" y="7256"/>
                      <a:pt x="9374" y="7256"/>
                    </a:cubicBezTo>
                    <a:cubicBezTo>
                      <a:pt x="9640" y="7256"/>
                      <a:pt x="9897" y="7182"/>
                      <a:pt x="9999" y="6952"/>
                    </a:cubicBezTo>
                    <a:cubicBezTo>
                      <a:pt x="10043" y="6852"/>
                      <a:pt x="10047" y="6741"/>
                      <a:pt x="10047" y="6633"/>
                    </a:cubicBezTo>
                    <a:cubicBezTo>
                      <a:pt x="10049" y="4583"/>
                      <a:pt x="8713" y="2592"/>
                      <a:pt x="6814" y="1815"/>
                    </a:cubicBezTo>
                    <a:cubicBezTo>
                      <a:pt x="6669" y="1753"/>
                      <a:pt x="6520" y="1704"/>
                      <a:pt x="6370" y="1655"/>
                    </a:cubicBezTo>
                    <a:cubicBezTo>
                      <a:pt x="6451" y="1221"/>
                      <a:pt x="6537" y="787"/>
                      <a:pt x="6635" y="357"/>
                    </a:cubicBezTo>
                    <a:cubicBezTo>
                      <a:pt x="6681" y="148"/>
                      <a:pt x="6507" y="0"/>
                      <a:pt x="63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" name="Google Shape;283;p33"/>
            <p:cNvGrpSpPr/>
            <p:nvPr/>
          </p:nvGrpSpPr>
          <p:grpSpPr>
            <a:xfrm>
              <a:off x="3732425" y="3033356"/>
              <a:ext cx="1159875" cy="720582"/>
              <a:chOff x="2250725" y="2762993"/>
              <a:chExt cx="1159875" cy="720582"/>
            </a:xfrm>
          </p:grpSpPr>
          <p:sp>
            <p:nvSpPr>
              <p:cNvPr id="284" name="Google Shape;284;p33"/>
              <p:cNvSpPr/>
              <p:nvPr/>
            </p:nvSpPr>
            <p:spPr>
              <a:xfrm>
                <a:off x="2250725" y="2762993"/>
                <a:ext cx="631675" cy="667975"/>
              </a:xfrm>
              <a:custGeom>
                <a:avLst/>
                <a:gdLst/>
                <a:ahLst/>
                <a:cxnLst/>
                <a:rect l="l" t="t" r="r" b="b"/>
                <a:pathLst>
                  <a:path w="25267" h="26719" extrusionOk="0">
                    <a:moveTo>
                      <a:pt x="12671" y="1"/>
                    </a:moveTo>
                    <a:cubicBezTo>
                      <a:pt x="11292" y="2802"/>
                      <a:pt x="10815" y="6035"/>
                      <a:pt x="11324" y="9114"/>
                    </a:cubicBezTo>
                    <a:cubicBezTo>
                      <a:pt x="7550" y="7149"/>
                      <a:pt x="3776" y="5181"/>
                      <a:pt x="1" y="3216"/>
                    </a:cubicBezTo>
                    <a:lnTo>
                      <a:pt x="1" y="3216"/>
                    </a:lnTo>
                    <a:cubicBezTo>
                      <a:pt x="2231" y="7203"/>
                      <a:pt x="5326" y="10704"/>
                      <a:pt x="9012" y="13405"/>
                    </a:cubicBezTo>
                    <a:cubicBezTo>
                      <a:pt x="7244" y="15550"/>
                      <a:pt x="5171" y="17440"/>
                      <a:pt x="2871" y="18999"/>
                    </a:cubicBezTo>
                    <a:cubicBezTo>
                      <a:pt x="5999" y="20467"/>
                      <a:pt x="9420" y="21311"/>
                      <a:pt x="12873" y="21467"/>
                    </a:cubicBezTo>
                    <a:cubicBezTo>
                      <a:pt x="11941" y="23266"/>
                      <a:pt x="10923" y="25019"/>
                      <a:pt x="9823" y="26718"/>
                    </a:cubicBezTo>
                    <a:cubicBezTo>
                      <a:pt x="14770" y="25500"/>
                      <a:pt x="19160" y="22170"/>
                      <a:pt x="21667" y="17733"/>
                    </a:cubicBezTo>
                    <a:cubicBezTo>
                      <a:pt x="23358" y="15012"/>
                      <a:pt x="24233" y="14393"/>
                      <a:pt x="24751" y="11229"/>
                    </a:cubicBezTo>
                    <a:cubicBezTo>
                      <a:pt x="25267" y="8067"/>
                      <a:pt x="24702" y="4612"/>
                      <a:pt x="22652" y="2150"/>
                    </a:cubicBezTo>
                    <a:cubicBezTo>
                      <a:pt x="20842" y="4319"/>
                      <a:pt x="19146" y="6580"/>
                      <a:pt x="17568" y="8921"/>
                    </a:cubicBezTo>
                    <a:cubicBezTo>
                      <a:pt x="16571" y="5652"/>
                      <a:pt x="14892" y="2595"/>
                      <a:pt x="126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3"/>
              <p:cNvSpPr/>
              <p:nvPr/>
            </p:nvSpPr>
            <p:spPr>
              <a:xfrm>
                <a:off x="2949575" y="3156800"/>
                <a:ext cx="461025" cy="322850"/>
              </a:xfrm>
              <a:custGeom>
                <a:avLst/>
                <a:gdLst/>
                <a:ahLst/>
                <a:cxnLst/>
                <a:rect l="l" t="t" r="r" b="b"/>
                <a:pathLst>
                  <a:path w="18441" h="12914" extrusionOk="0">
                    <a:moveTo>
                      <a:pt x="123" y="0"/>
                    </a:moveTo>
                    <a:cubicBezTo>
                      <a:pt x="47" y="0"/>
                      <a:pt x="0" y="114"/>
                      <a:pt x="80" y="165"/>
                    </a:cubicBezTo>
                    <a:cubicBezTo>
                      <a:pt x="6242" y="4153"/>
                      <a:pt x="12044" y="8502"/>
                      <a:pt x="17934" y="12870"/>
                    </a:cubicBezTo>
                    <a:cubicBezTo>
                      <a:pt x="17976" y="12900"/>
                      <a:pt x="18020" y="12914"/>
                      <a:pt x="18062" y="12914"/>
                    </a:cubicBezTo>
                    <a:cubicBezTo>
                      <a:pt x="18264" y="12914"/>
                      <a:pt x="18441" y="12616"/>
                      <a:pt x="18253" y="12457"/>
                    </a:cubicBezTo>
                    <a:cubicBezTo>
                      <a:pt x="12694" y="7788"/>
                      <a:pt x="6420" y="3683"/>
                      <a:pt x="168" y="13"/>
                    </a:cubicBezTo>
                    <a:cubicBezTo>
                      <a:pt x="152" y="4"/>
                      <a:pt x="137" y="0"/>
                      <a:pt x="1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3"/>
              <p:cNvSpPr/>
              <p:nvPr/>
            </p:nvSpPr>
            <p:spPr>
              <a:xfrm>
                <a:off x="3115200" y="3377925"/>
                <a:ext cx="166100" cy="105650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4226" extrusionOk="0">
                    <a:moveTo>
                      <a:pt x="6432" y="1"/>
                    </a:moveTo>
                    <a:cubicBezTo>
                      <a:pt x="6414" y="1"/>
                      <a:pt x="6395" y="5"/>
                      <a:pt x="6375" y="13"/>
                    </a:cubicBezTo>
                    <a:cubicBezTo>
                      <a:pt x="4058" y="991"/>
                      <a:pt x="1945" y="2516"/>
                      <a:pt x="38" y="4136"/>
                    </a:cubicBezTo>
                    <a:cubicBezTo>
                      <a:pt x="1" y="4166"/>
                      <a:pt x="34" y="4226"/>
                      <a:pt x="74" y="4226"/>
                    </a:cubicBezTo>
                    <a:cubicBezTo>
                      <a:pt x="83" y="4226"/>
                      <a:pt x="92" y="4223"/>
                      <a:pt x="101" y="4217"/>
                    </a:cubicBezTo>
                    <a:cubicBezTo>
                      <a:pt x="2137" y="2724"/>
                      <a:pt x="4313" y="1557"/>
                      <a:pt x="6503" y="317"/>
                    </a:cubicBezTo>
                    <a:cubicBezTo>
                      <a:pt x="6644" y="237"/>
                      <a:pt x="6574" y="1"/>
                      <a:pt x="64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3"/>
              <p:cNvSpPr/>
              <p:nvPr/>
            </p:nvSpPr>
            <p:spPr>
              <a:xfrm>
                <a:off x="3261800" y="3118175"/>
                <a:ext cx="56800" cy="26555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10622" extrusionOk="0">
                    <a:moveTo>
                      <a:pt x="2116" y="1"/>
                    </a:moveTo>
                    <a:cubicBezTo>
                      <a:pt x="2065" y="1"/>
                      <a:pt x="2013" y="29"/>
                      <a:pt x="1993" y="92"/>
                    </a:cubicBezTo>
                    <a:cubicBezTo>
                      <a:pt x="913" y="3405"/>
                      <a:pt x="172" y="6916"/>
                      <a:pt x="7" y="10403"/>
                    </a:cubicBezTo>
                    <a:cubicBezTo>
                      <a:pt x="0" y="10550"/>
                      <a:pt x="104" y="10621"/>
                      <a:pt x="215" y="10621"/>
                    </a:cubicBezTo>
                    <a:cubicBezTo>
                      <a:pt x="328" y="10621"/>
                      <a:pt x="448" y="10547"/>
                      <a:pt x="463" y="10403"/>
                    </a:cubicBezTo>
                    <a:cubicBezTo>
                      <a:pt x="840" y="6928"/>
                      <a:pt x="1365" y="3549"/>
                      <a:pt x="2245" y="162"/>
                    </a:cubicBezTo>
                    <a:cubicBezTo>
                      <a:pt x="2272" y="64"/>
                      <a:pt x="2194" y="1"/>
                      <a:pt x="2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3"/>
              <p:cNvSpPr/>
              <p:nvPr/>
            </p:nvSpPr>
            <p:spPr>
              <a:xfrm>
                <a:off x="2954575" y="3314225"/>
                <a:ext cx="230350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9214" h="2307" extrusionOk="0">
                    <a:moveTo>
                      <a:pt x="8890" y="1"/>
                    </a:moveTo>
                    <a:cubicBezTo>
                      <a:pt x="8874" y="1"/>
                      <a:pt x="8857" y="3"/>
                      <a:pt x="8840" y="6"/>
                    </a:cubicBezTo>
                    <a:cubicBezTo>
                      <a:pt x="5908" y="611"/>
                      <a:pt x="2999" y="1328"/>
                      <a:pt x="112" y="2118"/>
                    </a:cubicBezTo>
                    <a:cubicBezTo>
                      <a:pt x="1" y="2149"/>
                      <a:pt x="36" y="2306"/>
                      <a:pt x="137" y="2306"/>
                    </a:cubicBezTo>
                    <a:cubicBezTo>
                      <a:pt x="145" y="2306"/>
                      <a:pt x="153" y="2305"/>
                      <a:pt x="162" y="2303"/>
                    </a:cubicBezTo>
                    <a:cubicBezTo>
                      <a:pt x="3076" y="1596"/>
                      <a:pt x="6008" y="984"/>
                      <a:pt x="8955" y="429"/>
                    </a:cubicBezTo>
                    <a:cubicBezTo>
                      <a:pt x="9213" y="380"/>
                      <a:pt x="9129" y="1"/>
                      <a:pt x="8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3"/>
              <p:cNvSpPr/>
              <p:nvPr/>
            </p:nvSpPr>
            <p:spPr>
              <a:xfrm>
                <a:off x="3105375" y="3080800"/>
                <a:ext cx="42425" cy="2079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8319" extrusionOk="0">
                    <a:moveTo>
                      <a:pt x="111" y="1"/>
                    </a:moveTo>
                    <a:cubicBezTo>
                      <a:pt x="56" y="1"/>
                      <a:pt x="1" y="37"/>
                      <a:pt x="8" y="103"/>
                    </a:cubicBezTo>
                    <a:cubicBezTo>
                      <a:pt x="321" y="2732"/>
                      <a:pt x="514" y="5760"/>
                      <a:pt x="1449" y="8239"/>
                    </a:cubicBezTo>
                    <a:cubicBezTo>
                      <a:pt x="1468" y="8292"/>
                      <a:pt x="1517" y="8319"/>
                      <a:pt x="1564" y="8319"/>
                    </a:cubicBezTo>
                    <a:cubicBezTo>
                      <a:pt x="1619" y="8319"/>
                      <a:pt x="1672" y="8282"/>
                      <a:pt x="1673" y="8209"/>
                    </a:cubicBezTo>
                    <a:cubicBezTo>
                      <a:pt x="1696" y="5556"/>
                      <a:pt x="830" y="2645"/>
                      <a:pt x="215" y="76"/>
                    </a:cubicBezTo>
                    <a:cubicBezTo>
                      <a:pt x="203" y="25"/>
                      <a:pt x="157" y="1"/>
                      <a:pt x="1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3"/>
              <p:cNvSpPr/>
              <p:nvPr/>
            </p:nvSpPr>
            <p:spPr>
              <a:xfrm>
                <a:off x="3040125" y="3345750"/>
                <a:ext cx="1510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6040" h="2113" extrusionOk="0">
                    <a:moveTo>
                      <a:pt x="5863" y="1"/>
                    </a:moveTo>
                    <a:cubicBezTo>
                      <a:pt x="5852" y="1"/>
                      <a:pt x="5840" y="2"/>
                      <a:pt x="5828" y="5"/>
                    </a:cubicBezTo>
                    <a:cubicBezTo>
                      <a:pt x="3845" y="432"/>
                      <a:pt x="2016" y="1464"/>
                      <a:pt x="64" y="2010"/>
                    </a:cubicBezTo>
                    <a:cubicBezTo>
                      <a:pt x="0" y="2027"/>
                      <a:pt x="21" y="2112"/>
                      <a:pt x="77" y="2112"/>
                    </a:cubicBezTo>
                    <a:cubicBezTo>
                      <a:pt x="81" y="2112"/>
                      <a:pt x="85" y="2112"/>
                      <a:pt x="90" y="2111"/>
                    </a:cubicBezTo>
                    <a:cubicBezTo>
                      <a:pt x="2056" y="1690"/>
                      <a:pt x="4027" y="994"/>
                      <a:pt x="5896" y="258"/>
                    </a:cubicBezTo>
                    <a:cubicBezTo>
                      <a:pt x="6039" y="201"/>
                      <a:pt x="6003" y="1"/>
                      <a:pt x="58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3"/>
              <p:cNvSpPr/>
              <p:nvPr/>
            </p:nvSpPr>
            <p:spPr>
              <a:xfrm>
                <a:off x="3164550" y="3190200"/>
                <a:ext cx="10425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718" extrusionOk="0">
                    <a:moveTo>
                      <a:pt x="236" y="1"/>
                    </a:moveTo>
                    <a:cubicBezTo>
                      <a:pt x="192" y="1"/>
                      <a:pt x="150" y="26"/>
                      <a:pt x="140" y="83"/>
                    </a:cubicBezTo>
                    <a:cubicBezTo>
                      <a:pt x="1" y="931"/>
                      <a:pt x="125" y="1819"/>
                      <a:pt x="257" y="2662"/>
                    </a:cubicBezTo>
                    <a:cubicBezTo>
                      <a:pt x="263" y="2700"/>
                      <a:pt x="295" y="2717"/>
                      <a:pt x="329" y="2717"/>
                    </a:cubicBezTo>
                    <a:cubicBezTo>
                      <a:pt x="372" y="2717"/>
                      <a:pt x="416" y="2690"/>
                      <a:pt x="412" y="2641"/>
                    </a:cubicBezTo>
                    <a:cubicBezTo>
                      <a:pt x="345" y="1797"/>
                      <a:pt x="412" y="954"/>
                      <a:pt x="364" y="113"/>
                    </a:cubicBezTo>
                    <a:cubicBezTo>
                      <a:pt x="360" y="44"/>
                      <a:pt x="295" y="1"/>
                      <a:pt x="2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3"/>
              <p:cNvSpPr/>
              <p:nvPr/>
            </p:nvSpPr>
            <p:spPr>
              <a:xfrm>
                <a:off x="3172575" y="3151000"/>
                <a:ext cx="552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221" h="562" extrusionOk="0">
                    <a:moveTo>
                      <a:pt x="113" y="0"/>
                    </a:moveTo>
                    <a:cubicBezTo>
                      <a:pt x="79" y="0"/>
                      <a:pt x="48" y="20"/>
                      <a:pt x="40" y="64"/>
                    </a:cubicBezTo>
                    <a:cubicBezTo>
                      <a:pt x="13" y="221"/>
                      <a:pt x="0" y="362"/>
                      <a:pt x="4" y="520"/>
                    </a:cubicBezTo>
                    <a:cubicBezTo>
                      <a:pt x="6" y="547"/>
                      <a:pt x="26" y="561"/>
                      <a:pt x="47" y="561"/>
                    </a:cubicBezTo>
                    <a:cubicBezTo>
                      <a:pt x="65" y="561"/>
                      <a:pt x="84" y="551"/>
                      <a:pt x="91" y="530"/>
                    </a:cubicBezTo>
                    <a:cubicBezTo>
                      <a:pt x="147" y="390"/>
                      <a:pt x="184" y="259"/>
                      <a:pt x="209" y="110"/>
                    </a:cubicBezTo>
                    <a:cubicBezTo>
                      <a:pt x="220" y="44"/>
                      <a:pt x="164" y="0"/>
                      <a:pt x="1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3"/>
              <p:cNvSpPr/>
              <p:nvPr/>
            </p:nvSpPr>
            <p:spPr>
              <a:xfrm>
                <a:off x="3229425" y="3206900"/>
                <a:ext cx="253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3302" extrusionOk="0">
                    <a:moveTo>
                      <a:pt x="866" y="1"/>
                    </a:moveTo>
                    <a:cubicBezTo>
                      <a:pt x="799" y="1"/>
                      <a:pt x="727" y="38"/>
                      <a:pt x="698" y="108"/>
                    </a:cubicBezTo>
                    <a:cubicBezTo>
                      <a:pt x="315" y="1040"/>
                      <a:pt x="219" y="2139"/>
                      <a:pt x="22" y="3125"/>
                    </a:cubicBezTo>
                    <a:cubicBezTo>
                      <a:pt x="0" y="3232"/>
                      <a:pt x="86" y="3301"/>
                      <a:pt x="167" y="3301"/>
                    </a:cubicBezTo>
                    <a:cubicBezTo>
                      <a:pt x="221" y="3301"/>
                      <a:pt x="273" y="3271"/>
                      <a:pt x="292" y="3201"/>
                    </a:cubicBezTo>
                    <a:cubicBezTo>
                      <a:pt x="550" y="2215"/>
                      <a:pt x="945" y="1170"/>
                      <a:pt x="1006" y="151"/>
                    </a:cubicBezTo>
                    <a:cubicBezTo>
                      <a:pt x="1013" y="49"/>
                      <a:pt x="943" y="1"/>
                      <a:pt x="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3"/>
              <p:cNvSpPr/>
              <p:nvPr/>
            </p:nvSpPr>
            <p:spPr>
              <a:xfrm>
                <a:off x="3252975" y="3164275"/>
                <a:ext cx="1012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009" extrusionOk="0">
                    <a:moveTo>
                      <a:pt x="293" y="1"/>
                    </a:moveTo>
                    <a:cubicBezTo>
                      <a:pt x="264" y="1"/>
                      <a:pt x="234" y="15"/>
                      <a:pt x="214" y="47"/>
                    </a:cubicBezTo>
                    <a:cubicBezTo>
                      <a:pt x="140" y="168"/>
                      <a:pt x="127" y="310"/>
                      <a:pt x="100" y="450"/>
                    </a:cubicBezTo>
                    <a:cubicBezTo>
                      <a:pt x="72" y="599"/>
                      <a:pt x="42" y="750"/>
                      <a:pt x="13" y="900"/>
                    </a:cubicBezTo>
                    <a:cubicBezTo>
                      <a:pt x="0" y="965"/>
                      <a:pt x="52" y="1009"/>
                      <a:pt x="103" y="1009"/>
                    </a:cubicBezTo>
                    <a:cubicBezTo>
                      <a:pt x="136" y="1009"/>
                      <a:pt x="169" y="990"/>
                      <a:pt x="183" y="945"/>
                    </a:cubicBezTo>
                    <a:cubicBezTo>
                      <a:pt x="225" y="800"/>
                      <a:pt x="268" y="652"/>
                      <a:pt x="311" y="507"/>
                    </a:cubicBezTo>
                    <a:cubicBezTo>
                      <a:pt x="349" y="372"/>
                      <a:pt x="405" y="238"/>
                      <a:pt x="395" y="96"/>
                    </a:cubicBezTo>
                    <a:cubicBezTo>
                      <a:pt x="390" y="38"/>
                      <a:pt x="342" y="1"/>
                      <a:pt x="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" name="Google Shape;295;p33"/>
            <p:cNvGrpSpPr/>
            <p:nvPr/>
          </p:nvGrpSpPr>
          <p:grpSpPr>
            <a:xfrm>
              <a:off x="455213" y="281588"/>
              <a:ext cx="529575" cy="516825"/>
              <a:chOff x="3237575" y="3521800"/>
              <a:chExt cx="529575" cy="516825"/>
            </a:xfrm>
          </p:grpSpPr>
          <p:grpSp>
            <p:nvGrpSpPr>
              <p:cNvPr id="296" name="Google Shape;296;p33"/>
              <p:cNvGrpSpPr/>
              <p:nvPr/>
            </p:nvGrpSpPr>
            <p:grpSpPr>
              <a:xfrm>
                <a:off x="3283725" y="3521800"/>
                <a:ext cx="483425" cy="478575"/>
                <a:chOff x="3283725" y="3521800"/>
                <a:chExt cx="483425" cy="478575"/>
              </a:xfrm>
            </p:grpSpPr>
            <p:sp>
              <p:nvSpPr>
                <p:cNvPr id="297" name="Google Shape;297;p33"/>
                <p:cNvSpPr/>
                <p:nvPr/>
              </p:nvSpPr>
              <p:spPr>
                <a:xfrm>
                  <a:off x="3283725" y="3521800"/>
                  <a:ext cx="483425" cy="47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7" h="19143" extrusionOk="0">
                      <a:moveTo>
                        <a:pt x="19264" y="0"/>
                      </a:moveTo>
                      <a:cubicBezTo>
                        <a:pt x="19250" y="0"/>
                        <a:pt x="19237" y="4"/>
                        <a:pt x="19226" y="14"/>
                      </a:cubicBezTo>
                      <a:cubicBezTo>
                        <a:pt x="17796" y="1393"/>
                        <a:pt x="16679" y="3219"/>
                        <a:pt x="15345" y="4706"/>
                      </a:cubicBezTo>
                      <a:cubicBezTo>
                        <a:pt x="13712" y="6525"/>
                        <a:pt x="12017" y="8290"/>
                        <a:pt x="10268" y="9999"/>
                      </a:cubicBezTo>
                      <a:cubicBezTo>
                        <a:pt x="7039" y="13158"/>
                        <a:pt x="3555" y="15933"/>
                        <a:pt x="122" y="18851"/>
                      </a:cubicBezTo>
                      <a:cubicBezTo>
                        <a:pt x="0" y="18956"/>
                        <a:pt x="112" y="19142"/>
                        <a:pt x="247" y="19142"/>
                      </a:cubicBezTo>
                      <a:cubicBezTo>
                        <a:pt x="274" y="19142"/>
                        <a:pt x="302" y="19135"/>
                        <a:pt x="329" y="19118"/>
                      </a:cubicBezTo>
                      <a:cubicBezTo>
                        <a:pt x="4155" y="16764"/>
                        <a:pt x="7542" y="13283"/>
                        <a:pt x="10727" y="10151"/>
                      </a:cubicBezTo>
                      <a:cubicBezTo>
                        <a:pt x="12513" y="8395"/>
                        <a:pt x="14257" y="6591"/>
                        <a:pt x="15889" y="4694"/>
                      </a:cubicBezTo>
                      <a:cubicBezTo>
                        <a:pt x="17056" y="3337"/>
                        <a:pt x="18654" y="1756"/>
                        <a:pt x="19323" y="68"/>
                      </a:cubicBezTo>
                      <a:cubicBezTo>
                        <a:pt x="19336" y="29"/>
                        <a:pt x="19299" y="0"/>
                        <a:pt x="1926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33"/>
                <p:cNvSpPr/>
                <p:nvPr/>
              </p:nvSpPr>
              <p:spPr>
                <a:xfrm>
                  <a:off x="3438925" y="3847850"/>
                  <a:ext cx="35775" cy="12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4968" extrusionOk="0">
                      <a:moveTo>
                        <a:pt x="1312" y="1"/>
                      </a:moveTo>
                      <a:cubicBezTo>
                        <a:pt x="1275" y="1"/>
                        <a:pt x="1240" y="22"/>
                        <a:pt x="1229" y="71"/>
                      </a:cubicBezTo>
                      <a:cubicBezTo>
                        <a:pt x="888" y="1694"/>
                        <a:pt x="378" y="3273"/>
                        <a:pt x="10" y="4888"/>
                      </a:cubicBezTo>
                      <a:cubicBezTo>
                        <a:pt x="0" y="4931"/>
                        <a:pt x="39" y="4967"/>
                        <a:pt x="76" y="4967"/>
                      </a:cubicBezTo>
                      <a:cubicBezTo>
                        <a:pt x="95" y="4967"/>
                        <a:pt x="112" y="4958"/>
                        <a:pt x="123" y="4936"/>
                      </a:cubicBezTo>
                      <a:cubicBezTo>
                        <a:pt x="819" y="3421"/>
                        <a:pt x="1157" y="1763"/>
                        <a:pt x="1420" y="125"/>
                      </a:cubicBezTo>
                      <a:cubicBezTo>
                        <a:pt x="1431" y="50"/>
                        <a:pt x="1369" y="1"/>
                        <a:pt x="131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33"/>
                <p:cNvSpPr/>
                <p:nvPr/>
              </p:nvSpPr>
              <p:spPr>
                <a:xfrm>
                  <a:off x="3560550" y="3754900"/>
                  <a:ext cx="16350" cy="14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5609" extrusionOk="0">
                      <a:moveTo>
                        <a:pt x="159" y="1"/>
                      </a:moveTo>
                      <a:cubicBezTo>
                        <a:pt x="104" y="1"/>
                        <a:pt x="51" y="36"/>
                        <a:pt x="54" y="110"/>
                      </a:cubicBezTo>
                      <a:cubicBezTo>
                        <a:pt x="133" y="1932"/>
                        <a:pt x="127" y="3710"/>
                        <a:pt x="4" y="5529"/>
                      </a:cubicBezTo>
                      <a:cubicBezTo>
                        <a:pt x="1" y="5581"/>
                        <a:pt x="42" y="5609"/>
                        <a:pt x="85" y="5609"/>
                      </a:cubicBezTo>
                      <a:cubicBezTo>
                        <a:pt x="120" y="5609"/>
                        <a:pt x="155" y="5590"/>
                        <a:pt x="167" y="5551"/>
                      </a:cubicBezTo>
                      <a:cubicBezTo>
                        <a:pt x="653" y="3789"/>
                        <a:pt x="426" y="1902"/>
                        <a:pt x="282" y="110"/>
                      </a:cubicBezTo>
                      <a:cubicBezTo>
                        <a:pt x="276" y="38"/>
                        <a:pt x="216" y="1"/>
                        <a:pt x="15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33"/>
                <p:cNvSpPr/>
                <p:nvPr/>
              </p:nvSpPr>
              <p:spPr>
                <a:xfrm>
                  <a:off x="3686425" y="3611825"/>
                  <a:ext cx="22075" cy="14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5741" extrusionOk="0">
                      <a:moveTo>
                        <a:pt x="509" y="1"/>
                      </a:moveTo>
                      <a:cubicBezTo>
                        <a:pt x="470" y="1"/>
                        <a:pt x="433" y="27"/>
                        <a:pt x="433" y="81"/>
                      </a:cubicBezTo>
                      <a:cubicBezTo>
                        <a:pt x="437" y="1954"/>
                        <a:pt x="419" y="3775"/>
                        <a:pt x="17" y="5614"/>
                      </a:cubicBezTo>
                      <a:cubicBezTo>
                        <a:pt x="0" y="5693"/>
                        <a:pt x="58" y="5741"/>
                        <a:pt x="117" y="5741"/>
                      </a:cubicBezTo>
                      <a:cubicBezTo>
                        <a:pt x="157" y="5741"/>
                        <a:pt x="198" y="5719"/>
                        <a:pt x="216" y="5669"/>
                      </a:cubicBezTo>
                      <a:cubicBezTo>
                        <a:pt x="882" y="3899"/>
                        <a:pt x="796" y="1927"/>
                        <a:pt x="598" y="81"/>
                      </a:cubicBezTo>
                      <a:cubicBezTo>
                        <a:pt x="591" y="28"/>
                        <a:pt x="549" y="1"/>
                        <a:pt x="50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33"/>
                <p:cNvSpPr/>
                <p:nvPr/>
              </p:nvSpPr>
              <p:spPr>
                <a:xfrm>
                  <a:off x="3574750" y="3621950"/>
                  <a:ext cx="112625" cy="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5" h="655" extrusionOk="0">
                      <a:moveTo>
                        <a:pt x="3448" y="0"/>
                      </a:moveTo>
                      <a:cubicBezTo>
                        <a:pt x="2322" y="0"/>
                        <a:pt x="1129" y="153"/>
                        <a:pt x="104" y="451"/>
                      </a:cubicBezTo>
                      <a:cubicBezTo>
                        <a:pt x="1" y="482"/>
                        <a:pt x="11" y="654"/>
                        <a:pt x="118" y="654"/>
                      </a:cubicBezTo>
                      <a:cubicBezTo>
                        <a:pt x="122" y="654"/>
                        <a:pt x="126" y="654"/>
                        <a:pt x="130" y="653"/>
                      </a:cubicBezTo>
                      <a:cubicBezTo>
                        <a:pt x="1567" y="507"/>
                        <a:pt x="3030" y="313"/>
                        <a:pt x="4461" y="113"/>
                      </a:cubicBezTo>
                      <a:cubicBezTo>
                        <a:pt x="4504" y="107"/>
                        <a:pt x="4490" y="46"/>
                        <a:pt x="4453" y="43"/>
                      </a:cubicBezTo>
                      <a:cubicBezTo>
                        <a:pt x="4129" y="14"/>
                        <a:pt x="3791" y="0"/>
                        <a:pt x="34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33"/>
                <p:cNvSpPr/>
                <p:nvPr/>
              </p:nvSpPr>
              <p:spPr>
                <a:xfrm>
                  <a:off x="3456950" y="3756850"/>
                  <a:ext cx="108850" cy="1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4" h="509" extrusionOk="0">
                      <a:moveTo>
                        <a:pt x="4315" y="1"/>
                      </a:moveTo>
                      <a:cubicBezTo>
                        <a:pt x="4314" y="1"/>
                        <a:pt x="4313" y="1"/>
                        <a:pt x="4312" y="1"/>
                      </a:cubicBezTo>
                      <a:cubicBezTo>
                        <a:pt x="2935" y="52"/>
                        <a:pt x="1437" y="79"/>
                        <a:pt x="87" y="354"/>
                      </a:cubicBezTo>
                      <a:cubicBezTo>
                        <a:pt x="0" y="372"/>
                        <a:pt x="23" y="506"/>
                        <a:pt x="108" y="507"/>
                      </a:cubicBezTo>
                      <a:cubicBezTo>
                        <a:pt x="159" y="508"/>
                        <a:pt x="209" y="508"/>
                        <a:pt x="259" y="508"/>
                      </a:cubicBezTo>
                      <a:cubicBezTo>
                        <a:pt x="1593" y="508"/>
                        <a:pt x="3008" y="261"/>
                        <a:pt x="4321" y="60"/>
                      </a:cubicBezTo>
                      <a:cubicBezTo>
                        <a:pt x="4354" y="55"/>
                        <a:pt x="4347" y="1"/>
                        <a:pt x="43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33"/>
                <p:cNvSpPr/>
                <p:nvPr/>
              </p:nvSpPr>
              <p:spPr>
                <a:xfrm>
                  <a:off x="3337800" y="3850300"/>
                  <a:ext cx="117075" cy="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3" h="355" extrusionOk="0">
                      <a:moveTo>
                        <a:pt x="2207" y="0"/>
                      </a:moveTo>
                      <a:cubicBezTo>
                        <a:pt x="1506" y="0"/>
                        <a:pt x="808" y="48"/>
                        <a:pt x="149" y="126"/>
                      </a:cubicBezTo>
                      <a:cubicBezTo>
                        <a:pt x="10" y="142"/>
                        <a:pt x="0" y="354"/>
                        <a:pt x="145" y="354"/>
                      </a:cubicBezTo>
                      <a:cubicBezTo>
                        <a:pt x="147" y="354"/>
                        <a:pt x="148" y="354"/>
                        <a:pt x="149" y="354"/>
                      </a:cubicBezTo>
                      <a:cubicBezTo>
                        <a:pt x="829" y="326"/>
                        <a:pt x="1506" y="321"/>
                        <a:pt x="2182" y="321"/>
                      </a:cubicBezTo>
                      <a:cubicBezTo>
                        <a:pt x="2551" y="321"/>
                        <a:pt x="2920" y="323"/>
                        <a:pt x="3288" y="323"/>
                      </a:cubicBezTo>
                      <a:cubicBezTo>
                        <a:pt x="3733" y="323"/>
                        <a:pt x="4178" y="321"/>
                        <a:pt x="4624" y="311"/>
                      </a:cubicBezTo>
                      <a:cubicBezTo>
                        <a:pt x="4668" y="309"/>
                        <a:pt x="4682" y="240"/>
                        <a:pt x="4634" y="229"/>
                      </a:cubicBezTo>
                      <a:cubicBezTo>
                        <a:pt x="3865" y="67"/>
                        <a:pt x="3034" y="0"/>
                        <a:pt x="220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4" name="Google Shape;304;p33"/>
              <p:cNvSpPr/>
              <p:nvPr/>
            </p:nvSpPr>
            <p:spPr>
              <a:xfrm>
                <a:off x="3397275" y="3955550"/>
                <a:ext cx="66950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2410" extrusionOk="0">
                    <a:moveTo>
                      <a:pt x="1340" y="1"/>
                    </a:moveTo>
                    <a:cubicBezTo>
                      <a:pt x="1051" y="1"/>
                      <a:pt x="761" y="104"/>
                      <a:pt x="530" y="314"/>
                    </a:cubicBezTo>
                    <a:cubicBezTo>
                      <a:pt x="38" y="761"/>
                      <a:pt x="1" y="1522"/>
                      <a:pt x="447" y="2014"/>
                    </a:cubicBezTo>
                    <a:cubicBezTo>
                      <a:pt x="685" y="2276"/>
                      <a:pt x="1012" y="2409"/>
                      <a:pt x="1340" y="2409"/>
                    </a:cubicBezTo>
                    <a:cubicBezTo>
                      <a:pt x="1629" y="2409"/>
                      <a:pt x="1919" y="2306"/>
                      <a:pt x="2149" y="2097"/>
                    </a:cubicBezTo>
                    <a:cubicBezTo>
                      <a:pt x="2642" y="1650"/>
                      <a:pt x="2677" y="887"/>
                      <a:pt x="2231" y="395"/>
                    </a:cubicBezTo>
                    <a:cubicBezTo>
                      <a:pt x="1993" y="133"/>
                      <a:pt x="1667" y="1"/>
                      <a:pt x="13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3"/>
              <p:cNvSpPr/>
              <p:nvPr/>
            </p:nvSpPr>
            <p:spPr>
              <a:xfrm>
                <a:off x="3531325" y="3864875"/>
                <a:ext cx="66775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411" extrusionOk="0">
                    <a:moveTo>
                      <a:pt x="1337" y="0"/>
                    </a:moveTo>
                    <a:cubicBezTo>
                      <a:pt x="1015" y="0"/>
                      <a:pt x="693" y="129"/>
                      <a:pt x="456" y="383"/>
                    </a:cubicBezTo>
                    <a:cubicBezTo>
                      <a:pt x="1" y="868"/>
                      <a:pt x="28" y="1631"/>
                      <a:pt x="513" y="2085"/>
                    </a:cubicBezTo>
                    <a:cubicBezTo>
                      <a:pt x="745" y="2303"/>
                      <a:pt x="1040" y="2410"/>
                      <a:pt x="1335" y="2410"/>
                    </a:cubicBezTo>
                    <a:cubicBezTo>
                      <a:pt x="1657" y="2410"/>
                      <a:pt x="1979" y="2282"/>
                      <a:pt x="2215" y="2028"/>
                    </a:cubicBezTo>
                    <a:cubicBezTo>
                      <a:pt x="2671" y="1541"/>
                      <a:pt x="2645" y="779"/>
                      <a:pt x="2158" y="325"/>
                    </a:cubicBezTo>
                    <a:cubicBezTo>
                      <a:pt x="1926" y="108"/>
                      <a:pt x="1631" y="0"/>
                      <a:pt x="13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3"/>
              <p:cNvSpPr/>
              <p:nvPr/>
            </p:nvSpPr>
            <p:spPr>
              <a:xfrm>
                <a:off x="3652625" y="3735100"/>
                <a:ext cx="66725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2411" extrusionOk="0">
                    <a:moveTo>
                      <a:pt x="1334" y="1"/>
                    </a:moveTo>
                    <a:cubicBezTo>
                      <a:pt x="1012" y="1"/>
                      <a:pt x="691" y="129"/>
                      <a:pt x="454" y="383"/>
                    </a:cubicBezTo>
                    <a:cubicBezTo>
                      <a:pt x="0" y="868"/>
                      <a:pt x="24" y="1629"/>
                      <a:pt x="511" y="2085"/>
                    </a:cubicBezTo>
                    <a:cubicBezTo>
                      <a:pt x="743" y="2302"/>
                      <a:pt x="1039" y="2410"/>
                      <a:pt x="1333" y="2410"/>
                    </a:cubicBezTo>
                    <a:cubicBezTo>
                      <a:pt x="1655" y="2410"/>
                      <a:pt x="1976" y="2282"/>
                      <a:pt x="2213" y="2028"/>
                    </a:cubicBezTo>
                    <a:cubicBezTo>
                      <a:pt x="2669" y="1542"/>
                      <a:pt x="2642" y="780"/>
                      <a:pt x="2156" y="326"/>
                    </a:cubicBezTo>
                    <a:cubicBezTo>
                      <a:pt x="1924" y="108"/>
                      <a:pt x="1628" y="1"/>
                      <a:pt x="13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3"/>
              <p:cNvSpPr/>
              <p:nvPr/>
            </p:nvSpPr>
            <p:spPr>
              <a:xfrm>
                <a:off x="3292275" y="3831525"/>
                <a:ext cx="6682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2410" extrusionOk="0">
                    <a:moveTo>
                      <a:pt x="1337" y="0"/>
                    </a:moveTo>
                    <a:cubicBezTo>
                      <a:pt x="1015" y="0"/>
                      <a:pt x="693" y="129"/>
                      <a:pt x="456" y="382"/>
                    </a:cubicBezTo>
                    <a:cubicBezTo>
                      <a:pt x="1" y="867"/>
                      <a:pt x="28" y="1632"/>
                      <a:pt x="513" y="2084"/>
                    </a:cubicBezTo>
                    <a:cubicBezTo>
                      <a:pt x="746" y="2302"/>
                      <a:pt x="1041" y="2409"/>
                      <a:pt x="1336" y="2409"/>
                    </a:cubicBezTo>
                    <a:cubicBezTo>
                      <a:pt x="1658" y="2409"/>
                      <a:pt x="1980" y="2281"/>
                      <a:pt x="2217" y="2027"/>
                    </a:cubicBezTo>
                    <a:cubicBezTo>
                      <a:pt x="2672" y="1542"/>
                      <a:pt x="2645" y="779"/>
                      <a:pt x="2160" y="325"/>
                    </a:cubicBezTo>
                    <a:cubicBezTo>
                      <a:pt x="1927" y="108"/>
                      <a:pt x="1632" y="0"/>
                      <a:pt x="13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3"/>
              <p:cNvSpPr/>
              <p:nvPr/>
            </p:nvSpPr>
            <p:spPr>
              <a:xfrm>
                <a:off x="3414025" y="3745375"/>
                <a:ext cx="667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410" extrusionOk="0">
                    <a:moveTo>
                      <a:pt x="1335" y="0"/>
                    </a:moveTo>
                    <a:cubicBezTo>
                      <a:pt x="1013" y="0"/>
                      <a:pt x="692" y="129"/>
                      <a:pt x="456" y="383"/>
                    </a:cubicBezTo>
                    <a:cubicBezTo>
                      <a:pt x="1" y="868"/>
                      <a:pt x="26" y="1631"/>
                      <a:pt x="513" y="2085"/>
                    </a:cubicBezTo>
                    <a:cubicBezTo>
                      <a:pt x="745" y="2302"/>
                      <a:pt x="1040" y="2410"/>
                      <a:pt x="1335" y="2410"/>
                    </a:cubicBezTo>
                    <a:cubicBezTo>
                      <a:pt x="1657" y="2410"/>
                      <a:pt x="1978" y="2281"/>
                      <a:pt x="2215" y="2028"/>
                    </a:cubicBezTo>
                    <a:cubicBezTo>
                      <a:pt x="2671" y="1543"/>
                      <a:pt x="2644" y="778"/>
                      <a:pt x="2158" y="326"/>
                    </a:cubicBezTo>
                    <a:cubicBezTo>
                      <a:pt x="1926" y="108"/>
                      <a:pt x="1630" y="0"/>
                      <a:pt x="13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3"/>
              <p:cNvSpPr/>
              <p:nvPr/>
            </p:nvSpPr>
            <p:spPr>
              <a:xfrm>
                <a:off x="3527075" y="3608000"/>
                <a:ext cx="66750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2411" extrusionOk="0">
                    <a:moveTo>
                      <a:pt x="1335" y="1"/>
                    </a:moveTo>
                    <a:cubicBezTo>
                      <a:pt x="1013" y="1"/>
                      <a:pt x="692" y="129"/>
                      <a:pt x="455" y="383"/>
                    </a:cubicBezTo>
                    <a:cubicBezTo>
                      <a:pt x="0" y="868"/>
                      <a:pt x="27" y="1630"/>
                      <a:pt x="512" y="2085"/>
                    </a:cubicBezTo>
                    <a:cubicBezTo>
                      <a:pt x="744" y="2303"/>
                      <a:pt x="1040" y="2410"/>
                      <a:pt x="1334" y="2410"/>
                    </a:cubicBezTo>
                    <a:cubicBezTo>
                      <a:pt x="1657" y="2410"/>
                      <a:pt x="1978" y="2282"/>
                      <a:pt x="2214" y="2028"/>
                    </a:cubicBezTo>
                    <a:cubicBezTo>
                      <a:pt x="2670" y="1543"/>
                      <a:pt x="2644" y="779"/>
                      <a:pt x="2157" y="326"/>
                    </a:cubicBezTo>
                    <a:cubicBezTo>
                      <a:pt x="1925" y="109"/>
                      <a:pt x="1630" y="1"/>
                      <a:pt x="13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3"/>
              <p:cNvSpPr/>
              <p:nvPr/>
            </p:nvSpPr>
            <p:spPr>
              <a:xfrm>
                <a:off x="3237575" y="3978375"/>
                <a:ext cx="6672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2410" extrusionOk="0">
                    <a:moveTo>
                      <a:pt x="1333" y="0"/>
                    </a:moveTo>
                    <a:cubicBezTo>
                      <a:pt x="1011" y="0"/>
                      <a:pt x="690" y="129"/>
                      <a:pt x="453" y="383"/>
                    </a:cubicBezTo>
                    <a:cubicBezTo>
                      <a:pt x="0" y="868"/>
                      <a:pt x="26" y="1629"/>
                      <a:pt x="510" y="2085"/>
                    </a:cubicBezTo>
                    <a:cubicBezTo>
                      <a:pt x="742" y="2302"/>
                      <a:pt x="1038" y="2410"/>
                      <a:pt x="1332" y="2410"/>
                    </a:cubicBezTo>
                    <a:cubicBezTo>
                      <a:pt x="1655" y="2410"/>
                      <a:pt x="1976" y="2281"/>
                      <a:pt x="2213" y="2028"/>
                    </a:cubicBezTo>
                    <a:cubicBezTo>
                      <a:pt x="2668" y="1543"/>
                      <a:pt x="2641" y="778"/>
                      <a:pt x="2156" y="326"/>
                    </a:cubicBezTo>
                    <a:cubicBezTo>
                      <a:pt x="1923" y="108"/>
                      <a:pt x="1628" y="0"/>
                      <a:pt x="1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" name="Google Shape;311;p33"/>
            <p:cNvGrpSpPr/>
            <p:nvPr/>
          </p:nvGrpSpPr>
          <p:grpSpPr>
            <a:xfrm>
              <a:off x="2316850" y="763842"/>
              <a:ext cx="568651" cy="471105"/>
              <a:chOff x="2532363" y="1177325"/>
              <a:chExt cx="878225" cy="727575"/>
            </a:xfrm>
          </p:grpSpPr>
          <p:grpSp>
            <p:nvGrpSpPr>
              <p:cNvPr id="312" name="Google Shape;312;p33"/>
              <p:cNvGrpSpPr/>
              <p:nvPr/>
            </p:nvGrpSpPr>
            <p:grpSpPr>
              <a:xfrm>
                <a:off x="2639513" y="1177325"/>
                <a:ext cx="771075" cy="727575"/>
                <a:chOff x="3291425" y="2121675"/>
                <a:chExt cx="771075" cy="727575"/>
              </a:xfrm>
            </p:grpSpPr>
            <p:sp>
              <p:nvSpPr>
                <p:cNvPr id="313" name="Google Shape;313;p33"/>
                <p:cNvSpPr/>
                <p:nvPr/>
              </p:nvSpPr>
              <p:spPr>
                <a:xfrm>
                  <a:off x="3303775" y="2121675"/>
                  <a:ext cx="758725" cy="70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9" h="28168" extrusionOk="0">
                      <a:moveTo>
                        <a:pt x="27932" y="0"/>
                      </a:moveTo>
                      <a:cubicBezTo>
                        <a:pt x="27696" y="0"/>
                        <a:pt x="27459" y="24"/>
                        <a:pt x="27233" y="63"/>
                      </a:cubicBezTo>
                      <a:cubicBezTo>
                        <a:pt x="25362" y="381"/>
                        <a:pt x="23619" y="1406"/>
                        <a:pt x="22429" y="2886"/>
                      </a:cubicBezTo>
                      <a:cubicBezTo>
                        <a:pt x="21899" y="3546"/>
                        <a:pt x="21342" y="4367"/>
                        <a:pt x="20496" y="4389"/>
                      </a:cubicBezTo>
                      <a:cubicBezTo>
                        <a:pt x="20484" y="4389"/>
                        <a:pt x="20472" y="4389"/>
                        <a:pt x="20460" y="4389"/>
                      </a:cubicBezTo>
                      <a:cubicBezTo>
                        <a:pt x="18840" y="4389"/>
                        <a:pt x="18476" y="1534"/>
                        <a:pt x="16846" y="1350"/>
                      </a:cubicBezTo>
                      <a:cubicBezTo>
                        <a:pt x="15369" y="2238"/>
                        <a:pt x="14481" y="4019"/>
                        <a:pt x="14660" y="5734"/>
                      </a:cubicBezTo>
                      <a:cubicBezTo>
                        <a:pt x="14755" y="6642"/>
                        <a:pt x="15023" y="7789"/>
                        <a:pt x="14254" y="8280"/>
                      </a:cubicBezTo>
                      <a:cubicBezTo>
                        <a:pt x="14086" y="8387"/>
                        <a:pt x="13907" y="8434"/>
                        <a:pt x="13726" y="8434"/>
                      </a:cubicBezTo>
                      <a:cubicBezTo>
                        <a:pt x="13103" y="8434"/>
                        <a:pt x="12450" y="7878"/>
                        <a:pt x="12104" y="7286"/>
                      </a:cubicBezTo>
                      <a:cubicBezTo>
                        <a:pt x="11657" y="6523"/>
                        <a:pt x="11327" y="5581"/>
                        <a:pt x="10516" y="5228"/>
                      </a:cubicBezTo>
                      <a:cubicBezTo>
                        <a:pt x="10324" y="5145"/>
                        <a:pt x="10125" y="5108"/>
                        <a:pt x="9926" y="5108"/>
                      </a:cubicBezTo>
                      <a:cubicBezTo>
                        <a:pt x="9115" y="5108"/>
                        <a:pt x="8300" y="5738"/>
                        <a:pt x="7952" y="6515"/>
                      </a:cubicBezTo>
                      <a:cubicBezTo>
                        <a:pt x="7517" y="7483"/>
                        <a:pt x="7601" y="8591"/>
                        <a:pt x="7654" y="9651"/>
                      </a:cubicBezTo>
                      <a:cubicBezTo>
                        <a:pt x="7700" y="10537"/>
                        <a:pt x="7638" y="11585"/>
                        <a:pt x="6898" y="12074"/>
                      </a:cubicBezTo>
                      <a:cubicBezTo>
                        <a:pt x="6662" y="12230"/>
                        <a:pt x="6400" y="12298"/>
                        <a:pt x="6130" y="12298"/>
                      </a:cubicBezTo>
                      <a:cubicBezTo>
                        <a:pt x="5461" y="12298"/>
                        <a:pt x="4746" y="11879"/>
                        <a:pt x="4264" y="11362"/>
                      </a:cubicBezTo>
                      <a:cubicBezTo>
                        <a:pt x="3588" y="10638"/>
                        <a:pt x="3099" y="9708"/>
                        <a:pt x="2249" y="9199"/>
                      </a:cubicBezTo>
                      <a:cubicBezTo>
                        <a:pt x="1995" y="9046"/>
                        <a:pt x="1690" y="8942"/>
                        <a:pt x="1398" y="8942"/>
                      </a:cubicBezTo>
                      <a:cubicBezTo>
                        <a:pt x="1203" y="8942"/>
                        <a:pt x="1013" y="8988"/>
                        <a:pt x="849" y="9098"/>
                      </a:cubicBezTo>
                      <a:cubicBezTo>
                        <a:pt x="439" y="9373"/>
                        <a:pt x="335" y="9919"/>
                        <a:pt x="299" y="10411"/>
                      </a:cubicBezTo>
                      <a:cubicBezTo>
                        <a:pt x="1" y="14464"/>
                        <a:pt x="1681" y="19017"/>
                        <a:pt x="3476" y="22666"/>
                      </a:cubicBezTo>
                      <a:cubicBezTo>
                        <a:pt x="5465" y="26073"/>
                        <a:pt x="9802" y="27137"/>
                        <a:pt x="13671" y="27884"/>
                      </a:cubicBezTo>
                      <a:cubicBezTo>
                        <a:pt x="14399" y="28027"/>
                        <a:pt x="15142" y="28167"/>
                        <a:pt x="15880" y="28167"/>
                      </a:cubicBezTo>
                      <a:cubicBezTo>
                        <a:pt x="16151" y="28167"/>
                        <a:pt x="16422" y="28148"/>
                        <a:pt x="16691" y="28104"/>
                      </a:cubicBezTo>
                      <a:cubicBezTo>
                        <a:pt x="17693" y="27936"/>
                        <a:pt x="18686" y="27328"/>
                        <a:pt x="19016" y="26367"/>
                      </a:cubicBezTo>
                      <a:cubicBezTo>
                        <a:pt x="19520" y="24909"/>
                        <a:pt x="18369" y="23424"/>
                        <a:pt x="17205" y="22413"/>
                      </a:cubicBezTo>
                      <a:cubicBezTo>
                        <a:pt x="16818" y="22078"/>
                        <a:pt x="16378" y="21607"/>
                        <a:pt x="16567" y="21132"/>
                      </a:cubicBezTo>
                      <a:cubicBezTo>
                        <a:pt x="16740" y="20698"/>
                        <a:pt x="17296" y="20624"/>
                        <a:pt x="17775" y="20624"/>
                      </a:cubicBezTo>
                      <a:cubicBezTo>
                        <a:pt x="17805" y="20624"/>
                        <a:pt x="17834" y="20625"/>
                        <a:pt x="17864" y="20625"/>
                      </a:cubicBezTo>
                      <a:cubicBezTo>
                        <a:pt x="18111" y="20630"/>
                        <a:pt x="18358" y="20632"/>
                        <a:pt x="18605" y="20632"/>
                      </a:cubicBezTo>
                      <a:cubicBezTo>
                        <a:pt x="20189" y="20632"/>
                        <a:pt x="21773" y="20534"/>
                        <a:pt x="23344" y="20342"/>
                      </a:cubicBezTo>
                      <a:cubicBezTo>
                        <a:pt x="24444" y="20207"/>
                        <a:pt x="25661" y="19949"/>
                        <a:pt x="26281" y="19033"/>
                      </a:cubicBezTo>
                      <a:cubicBezTo>
                        <a:pt x="27376" y="17416"/>
                        <a:pt x="25812" y="15355"/>
                        <a:pt x="24364" y="14046"/>
                      </a:cubicBezTo>
                      <a:cubicBezTo>
                        <a:pt x="24841" y="13067"/>
                        <a:pt x="25918" y="12550"/>
                        <a:pt x="26936" y="12158"/>
                      </a:cubicBezTo>
                      <a:cubicBezTo>
                        <a:pt x="27952" y="11765"/>
                        <a:pt x="29049" y="11373"/>
                        <a:pt x="29700" y="10495"/>
                      </a:cubicBezTo>
                      <a:cubicBezTo>
                        <a:pt x="30348" y="9619"/>
                        <a:pt x="30213" y="8089"/>
                        <a:pt x="29182" y="7735"/>
                      </a:cubicBezTo>
                      <a:cubicBezTo>
                        <a:pt x="28821" y="7612"/>
                        <a:pt x="28422" y="7651"/>
                        <a:pt x="28072" y="7505"/>
                      </a:cubicBezTo>
                      <a:cubicBezTo>
                        <a:pt x="27242" y="7162"/>
                        <a:pt x="27127" y="5976"/>
                        <a:pt x="27526" y="5173"/>
                      </a:cubicBezTo>
                      <a:cubicBezTo>
                        <a:pt x="27928" y="4372"/>
                        <a:pt x="28664" y="3794"/>
                        <a:pt x="29190" y="3068"/>
                      </a:cubicBezTo>
                      <a:cubicBezTo>
                        <a:pt x="29717" y="2344"/>
                        <a:pt x="30003" y="1278"/>
                        <a:pt x="29438" y="582"/>
                      </a:cubicBezTo>
                      <a:cubicBezTo>
                        <a:pt x="29082" y="146"/>
                        <a:pt x="28513" y="0"/>
                        <a:pt x="2793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33"/>
                <p:cNvSpPr/>
                <p:nvPr/>
              </p:nvSpPr>
              <p:spPr>
                <a:xfrm>
                  <a:off x="3291425" y="2199025"/>
                  <a:ext cx="675600" cy="65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4" h="26009" extrusionOk="0">
                      <a:moveTo>
                        <a:pt x="26946" y="0"/>
                      </a:moveTo>
                      <a:cubicBezTo>
                        <a:pt x="26934" y="0"/>
                        <a:pt x="26921" y="5"/>
                        <a:pt x="26909" y="17"/>
                      </a:cubicBezTo>
                      <a:cubicBezTo>
                        <a:pt x="22411" y="4379"/>
                        <a:pt x="18015" y="8843"/>
                        <a:pt x="13600" y="13289"/>
                      </a:cubicBezTo>
                      <a:cubicBezTo>
                        <a:pt x="9314" y="17604"/>
                        <a:pt x="5120" y="22096"/>
                        <a:pt x="160" y="25654"/>
                      </a:cubicBezTo>
                      <a:cubicBezTo>
                        <a:pt x="1" y="25768"/>
                        <a:pt x="100" y="26008"/>
                        <a:pt x="250" y="26008"/>
                      </a:cubicBezTo>
                      <a:cubicBezTo>
                        <a:pt x="280" y="26008"/>
                        <a:pt x="313" y="25998"/>
                        <a:pt x="347" y="25974"/>
                      </a:cubicBezTo>
                      <a:cubicBezTo>
                        <a:pt x="5201" y="22530"/>
                        <a:pt x="9281" y="18159"/>
                        <a:pt x="13445" y="13939"/>
                      </a:cubicBezTo>
                      <a:cubicBezTo>
                        <a:pt x="17980" y="9345"/>
                        <a:pt x="22537" y="4771"/>
                        <a:pt x="26986" y="91"/>
                      </a:cubicBezTo>
                      <a:cubicBezTo>
                        <a:pt x="27024" y="53"/>
                        <a:pt x="26988" y="0"/>
                        <a:pt x="269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33"/>
                <p:cNvSpPr/>
                <p:nvPr/>
              </p:nvSpPr>
              <p:spPr>
                <a:xfrm>
                  <a:off x="3740600" y="2252275"/>
                  <a:ext cx="20350" cy="16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6452" extrusionOk="0">
                      <a:moveTo>
                        <a:pt x="37" y="0"/>
                      </a:moveTo>
                      <a:cubicBezTo>
                        <a:pt x="19" y="0"/>
                        <a:pt x="0" y="12"/>
                        <a:pt x="2" y="31"/>
                      </a:cubicBezTo>
                      <a:cubicBezTo>
                        <a:pt x="106" y="2128"/>
                        <a:pt x="218" y="4285"/>
                        <a:pt x="553" y="6357"/>
                      </a:cubicBezTo>
                      <a:cubicBezTo>
                        <a:pt x="563" y="6422"/>
                        <a:pt x="615" y="6451"/>
                        <a:pt x="670" y="6451"/>
                      </a:cubicBezTo>
                      <a:cubicBezTo>
                        <a:pt x="740" y="6451"/>
                        <a:pt x="813" y="6404"/>
                        <a:pt x="810" y="6322"/>
                      </a:cubicBezTo>
                      <a:cubicBezTo>
                        <a:pt x="716" y="4227"/>
                        <a:pt x="388" y="2095"/>
                        <a:pt x="67" y="23"/>
                      </a:cubicBezTo>
                      <a:cubicBezTo>
                        <a:pt x="64" y="7"/>
                        <a:pt x="51" y="0"/>
                        <a:pt x="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33"/>
                <p:cNvSpPr/>
                <p:nvPr/>
              </p:nvSpPr>
              <p:spPr>
                <a:xfrm>
                  <a:off x="3571125" y="2347200"/>
                  <a:ext cx="30975" cy="2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8749" extrusionOk="0">
                      <a:moveTo>
                        <a:pt x="54" y="0"/>
                      </a:moveTo>
                      <a:cubicBezTo>
                        <a:pt x="28" y="0"/>
                        <a:pt x="1" y="22"/>
                        <a:pt x="7" y="56"/>
                      </a:cubicBezTo>
                      <a:cubicBezTo>
                        <a:pt x="506" y="2900"/>
                        <a:pt x="784" y="5755"/>
                        <a:pt x="996" y="8634"/>
                      </a:cubicBezTo>
                      <a:cubicBezTo>
                        <a:pt x="1001" y="8710"/>
                        <a:pt x="1063" y="8749"/>
                        <a:pt x="1122" y="8749"/>
                      </a:cubicBezTo>
                      <a:cubicBezTo>
                        <a:pt x="1182" y="8749"/>
                        <a:pt x="1239" y="8711"/>
                        <a:pt x="1235" y="8634"/>
                      </a:cubicBezTo>
                      <a:cubicBezTo>
                        <a:pt x="1104" y="5739"/>
                        <a:pt x="670" y="2870"/>
                        <a:pt x="92" y="33"/>
                      </a:cubicBezTo>
                      <a:cubicBezTo>
                        <a:pt x="87" y="10"/>
                        <a:pt x="71" y="0"/>
                        <a:pt x="5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33"/>
                <p:cNvSpPr/>
                <p:nvPr/>
              </p:nvSpPr>
              <p:spPr>
                <a:xfrm>
                  <a:off x="3390175" y="2470650"/>
                  <a:ext cx="62650" cy="24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" h="9890" extrusionOk="0">
                      <a:moveTo>
                        <a:pt x="92" y="1"/>
                      </a:moveTo>
                      <a:cubicBezTo>
                        <a:pt x="46" y="1"/>
                        <a:pt x="0" y="36"/>
                        <a:pt x="18" y="93"/>
                      </a:cubicBezTo>
                      <a:cubicBezTo>
                        <a:pt x="1042" y="3295"/>
                        <a:pt x="1528" y="6542"/>
                        <a:pt x="2265" y="9804"/>
                      </a:cubicBezTo>
                      <a:cubicBezTo>
                        <a:pt x="2279" y="9862"/>
                        <a:pt x="2329" y="9889"/>
                        <a:pt x="2380" y="9889"/>
                      </a:cubicBezTo>
                      <a:cubicBezTo>
                        <a:pt x="2442" y="9889"/>
                        <a:pt x="2506" y="9848"/>
                        <a:pt x="2502" y="9771"/>
                      </a:cubicBezTo>
                      <a:cubicBezTo>
                        <a:pt x="2307" y="6483"/>
                        <a:pt x="1248" y="3144"/>
                        <a:pt x="166" y="53"/>
                      </a:cubicBezTo>
                      <a:cubicBezTo>
                        <a:pt x="153" y="16"/>
                        <a:pt x="122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33"/>
                <p:cNvSpPr/>
                <p:nvPr/>
              </p:nvSpPr>
              <p:spPr>
                <a:xfrm>
                  <a:off x="3486075" y="2671700"/>
                  <a:ext cx="212650" cy="7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6" h="3074" extrusionOk="0">
                      <a:moveTo>
                        <a:pt x="191" y="0"/>
                      </a:moveTo>
                      <a:cubicBezTo>
                        <a:pt x="45" y="0"/>
                        <a:pt x="0" y="227"/>
                        <a:pt x="159" y="281"/>
                      </a:cubicBezTo>
                      <a:cubicBezTo>
                        <a:pt x="2921" y="1203"/>
                        <a:pt x="5697" y="2027"/>
                        <a:pt x="8421" y="3070"/>
                      </a:cubicBezTo>
                      <a:cubicBezTo>
                        <a:pt x="8428" y="3072"/>
                        <a:pt x="8434" y="3074"/>
                        <a:pt x="8440" y="3074"/>
                      </a:cubicBezTo>
                      <a:cubicBezTo>
                        <a:pt x="8491" y="3074"/>
                        <a:pt x="8506" y="2988"/>
                        <a:pt x="8450" y="2965"/>
                      </a:cubicBezTo>
                      <a:cubicBezTo>
                        <a:pt x="5770" y="1862"/>
                        <a:pt x="3033" y="763"/>
                        <a:pt x="233" y="6"/>
                      </a:cubicBezTo>
                      <a:cubicBezTo>
                        <a:pt x="218" y="2"/>
                        <a:pt x="204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33"/>
                <p:cNvSpPr/>
                <p:nvPr/>
              </p:nvSpPr>
              <p:spPr>
                <a:xfrm>
                  <a:off x="3662000" y="2497050"/>
                  <a:ext cx="18697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9" h="1907" extrusionOk="0">
                      <a:moveTo>
                        <a:pt x="204" y="0"/>
                      </a:moveTo>
                      <a:cubicBezTo>
                        <a:pt x="53" y="0"/>
                        <a:pt x="1" y="239"/>
                        <a:pt x="166" y="279"/>
                      </a:cubicBezTo>
                      <a:cubicBezTo>
                        <a:pt x="2550" y="845"/>
                        <a:pt x="4933" y="1391"/>
                        <a:pt x="7330" y="1904"/>
                      </a:cubicBezTo>
                      <a:cubicBezTo>
                        <a:pt x="7337" y="1906"/>
                        <a:pt x="7344" y="1907"/>
                        <a:pt x="7351" y="1907"/>
                      </a:cubicBezTo>
                      <a:cubicBezTo>
                        <a:pt x="7444" y="1907"/>
                        <a:pt x="7479" y="1763"/>
                        <a:pt x="7375" y="1736"/>
                      </a:cubicBezTo>
                      <a:cubicBezTo>
                        <a:pt x="5003" y="1129"/>
                        <a:pt x="2627" y="558"/>
                        <a:pt x="240" y="4"/>
                      </a:cubicBezTo>
                      <a:cubicBezTo>
                        <a:pt x="228" y="2"/>
                        <a:pt x="216" y="0"/>
                        <a:pt x="2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33"/>
                <p:cNvSpPr/>
                <p:nvPr/>
              </p:nvSpPr>
              <p:spPr>
                <a:xfrm>
                  <a:off x="3799800" y="2350075"/>
                  <a:ext cx="158100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4" h="719" extrusionOk="0">
                      <a:moveTo>
                        <a:pt x="5322" y="1"/>
                      </a:moveTo>
                      <a:cubicBezTo>
                        <a:pt x="3633" y="1"/>
                        <a:pt x="1889" y="259"/>
                        <a:pt x="224" y="369"/>
                      </a:cubicBezTo>
                      <a:cubicBezTo>
                        <a:pt x="6" y="383"/>
                        <a:pt x="1" y="718"/>
                        <a:pt x="205" y="718"/>
                      </a:cubicBezTo>
                      <a:cubicBezTo>
                        <a:pt x="211" y="718"/>
                        <a:pt x="218" y="718"/>
                        <a:pt x="224" y="718"/>
                      </a:cubicBezTo>
                      <a:cubicBezTo>
                        <a:pt x="2205" y="540"/>
                        <a:pt x="4331" y="551"/>
                        <a:pt x="6272" y="116"/>
                      </a:cubicBezTo>
                      <a:cubicBezTo>
                        <a:pt x="6324" y="103"/>
                        <a:pt x="6308" y="32"/>
                        <a:pt x="6261" y="30"/>
                      </a:cubicBezTo>
                      <a:cubicBezTo>
                        <a:pt x="5951" y="10"/>
                        <a:pt x="5637" y="1"/>
                        <a:pt x="5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33"/>
                <p:cNvSpPr/>
                <p:nvPr/>
              </p:nvSpPr>
              <p:spPr>
                <a:xfrm>
                  <a:off x="3782825" y="2246850"/>
                  <a:ext cx="9575" cy="1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4494" extrusionOk="0">
                      <a:moveTo>
                        <a:pt x="52" y="1"/>
                      </a:moveTo>
                      <a:cubicBezTo>
                        <a:pt x="25" y="1"/>
                        <a:pt x="0" y="18"/>
                        <a:pt x="4" y="53"/>
                      </a:cubicBezTo>
                      <a:cubicBezTo>
                        <a:pt x="136" y="1512"/>
                        <a:pt x="123" y="2968"/>
                        <a:pt x="109" y="4431"/>
                      </a:cubicBezTo>
                      <a:cubicBezTo>
                        <a:pt x="108" y="4473"/>
                        <a:pt x="138" y="4493"/>
                        <a:pt x="169" y="4493"/>
                      </a:cubicBezTo>
                      <a:cubicBezTo>
                        <a:pt x="202" y="4493"/>
                        <a:pt x="236" y="4472"/>
                        <a:pt x="240" y="4431"/>
                      </a:cubicBezTo>
                      <a:cubicBezTo>
                        <a:pt x="382" y="2967"/>
                        <a:pt x="294" y="1512"/>
                        <a:pt x="115" y="53"/>
                      </a:cubicBezTo>
                      <a:cubicBezTo>
                        <a:pt x="109" y="18"/>
                        <a:pt x="79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33"/>
                <p:cNvSpPr/>
                <p:nvPr/>
              </p:nvSpPr>
              <p:spPr>
                <a:xfrm>
                  <a:off x="3626175" y="2390275"/>
                  <a:ext cx="3800" cy="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3307" extrusionOk="0">
                      <a:moveTo>
                        <a:pt x="23" y="1"/>
                      </a:moveTo>
                      <a:cubicBezTo>
                        <a:pt x="12" y="1"/>
                        <a:pt x="1" y="8"/>
                        <a:pt x="1" y="23"/>
                      </a:cubicBezTo>
                      <a:cubicBezTo>
                        <a:pt x="7" y="1096"/>
                        <a:pt x="14" y="2172"/>
                        <a:pt x="19" y="3244"/>
                      </a:cubicBezTo>
                      <a:cubicBezTo>
                        <a:pt x="19" y="3286"/>
                        <a:pt x="53" y="3307"/>
                        <a:pt x="86" y="3307"/>
                      </a:cubicBezTo>
                      <a:cubicBezTo>
                        <a:pt x="119" y="3307"/>
                        <a:pt x="152" y="3286"/>
                        <a:pt x="150" y="3244"/>
                      </a:cubicBezTo>
                      <a:cubicBezTo>
                        <a:pt x="115" y="2169"/>
                        <a:pt x="82" y="1095"/>
                        <a:pt x="46" y="23"/>
                      </a:cubicBezTo>
                      <a:cubicBezTo>
                        <a:pt x="45" y="8"/>
                        <a:pt x="34" y="1"/>
                        <a:pt x="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33"/>
                <p:cNvSpPr/>
                <p:nvPr/>
              </p:nvSpPr>
              <p:spPr>
                <a:xfrm>
                  <a:off x="3439000" y="2443225"/>
                  <a:ext cx="16425" cy="11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520" extrusionOk="0">
                      <a:moveTo>
                        <a:pt x="61" y="0"/>
                      </a:moveTo>
                      <a:cubicBezTo>
                        <a:pt x="29" y="0"/>
                        <a:pt x="0" y="21"/>
                        <a:pt x="5" y="63"/>
                      </a:cubicBezTo>
                      <a:cubicBezTo>
                        <a:pt x="147" y="1517"/>
                        <a:pt x="211" y="3008"/>
                        <a:pt x="460" y="4449"/>
                      </a:cubicBezTo>
                      <a:cubicBezTo>
                        <a:pt x="469" y="4497"/>
                        <a:pt x="509" y="4519"/>
                        <a:pt x="550" y="4519"/>
                      </a:cubicBezTo>
                      <a:cubicBezTo>
                        <a:pt x="602" y="4519"/>
                        <a:pt x="657" y="4484"/>
                        <a:pt x="653" y="4423"/>
                      </a:cubicBezTo>
                      <a:cubicBezTo>
                        <a:pt x="579" y="2969"/>
                        <a:pt x="314" y="1507"/>
                        <a:pt x="135" y="63"/>
                      </a:cubicBezTo>
                      <a:cubicBezTo>
                        <a:pt x="129" y="21"/>
                        <a:pt x="94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33"/>
                <p:cNvSpPr/>
                <p:nvPr/>
              </p:nvSpPr>
              <p:spPr>
                <a:xfrm>
                  <a:off x="3598250" y="2669325"/>
                  <a:ext cx="78925" cy="2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7" h="1183" extrusionOk="0">
                      <a:moveTo>
                        <a:pt x="69" y="1"/>
                      </a:moveTo>
                      <a:cubicBezTo>
                        <a:pt x="16" y="1"/>
                        <a:pt x="0" y="86"/>
                        <a:pt x="58" y="108"/>
                      </a:cubicBezTo>
                      <a:cubicBezTo>
                        <a:pt x="1017" y="468"/>
                        <a:pt x="1990" y="925"/>
                        <a:pt x="2982" y="1180"/>
                      </a:cubicBezTo>
                      <a:cubicBezTo>
                        <a:pt x="2990" y="1182"/>
                        <a:pt x="2998" y="1183"/>
                        <a:pt x="3006" y="1183"/>
                      </a:cubicBezTo>
                      <a:cubicBezTo>
                        <a:pt x="3097" y="1183"/>
                        <a:pt x="3156" y="1044"/>
                        <a:pt x="3059" y="1000"/>
                      </a:cubicBezTo>
                      <a:cubicBezTo>
                        <a:pt x="2118" y="576"/>
                        <a:pt x="1068" y="324"/>
                        <a:pt x="89" y="4"/>
                      </a:cubicBezTo>
                      <a:cubicBezTo>
                        <a:pt x="82" y="2"/>
                        <a:pt x="75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33"/>
                <p:cNvSpPr/>
                <p:nvPr/>
              </p:nvSpPr>
              <p:spPr>
                <a:xfrm>
                  <a:off x="3770625" y="2483400"/>
                  <a:ext cx="89650" cy="2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830" extrusionOk="0">
                      <a:moveTo>
                        <a:pt x="851" y="1"/>
                      </a:moveTo>
                      <a:cubicBezTo>
                        <a:pt x="575" y="1"/>
                        <a:pt x="311" y="17"/>
                        <a:pt x="72" y="48"/>
                      </a:cubicBezTo>
                      <a:cubicBezTo>
                        <a:pt x="5" y="55"/>
                        <a:pt x="1" y="151"/>
                        <a:pt x="75" y="156"/>
                      </a:cubicBezTo>
                      <a:cubicBezTo>
                        <a:pt x="685" y="206"/>
                        <a:pt x="1294" y="237"/>
                        <a:pt x="1895" y="371"/>
                      </a:cubicBezTo>
                      <a:cubicBezTo>
                        <a:pt x="2420" y="489"/>
                        <a:pt x="2918" y="734"/>
                        <a:pt x="3442" y="828"/>
                      </a:cubicBezTo>
                      <a:cubicBezTo>
                        <a:pt x="3449" y="829"/>
                        <a:pt x="3455" y="830"/>
                        <a:pt x="3462" y="830"/>
                      </a:cubicBezTo>
                      <a:cubicBezTo>
                        <a:pt x="3545" y="830"/>
                        <a:pt x="3585" y="723"/>
                        <a:pt x="3509" y="669"/>
                      </a:cubicBezTo>
                      <a:cubicBezTo>
                        <a:pt x="2835" y="189"/>
                        <a:pt x="1777" y="1"/>
                        <a:pt x="8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33"/>
                <p:cNvSpPr/>
                <p:nvPr/>
              </p:nvSpPr>
              <p:spPr>
                <a:xfrm>
                  <a:off x="3454175" y="2589900"/>
                  <a:ext cx="15375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815" extrusionOk="0">
                      <a:moveTo>
                        <a:pt x="278" y="1"/>
                      </a:moveTo>
                      <a:cubicBezTo>
                        <a:pt x="261" y="1"/>
                        <a:pt x="243" y="8"/>
                        <a:pt x="228" y="25"/>
                      </a:cubicBezTo>
                      <a:cubicBezTo>
                        <a:pt x="0" y="292"/>
                        <a:pt x="107" y="684"/>
                        <a:pt x="431" y="807"/>
                      </a:cubicBezTo>
                      <a:cubicBezTo>
                        <a:pt x="443" y="812"/>
                        <a:pt x="454" y="814"/>
                        <a:pt x="465" y="814"/>
                      </a:cubicBezTo>
                      <a:cubicBezTo>
                        <a:pt x="560" y="814"/>
                        <a:pt x="615" y="657"/>
                        <a:pt x="515" y="608"/>
                      </a:cubicBezTo>
                      <a:cubicBezTo>
                        <a:pt x="340" y="524"/>
                        <a:pt x="251" y="289"/>
                        <a:pt x="347" y="117"/>
                      </a:cubicBezTo>
                      <a:cubicBezTo>
                        <a:pt x="379" y="63"/>
                        <a:pt x="330" y="1"/>
                        <a:pt x="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33"/>
                <p:cNvSpPr/>
                <p:nvPr/>
              </p:nvSpPr>
              <p:spPr>
                <a:xfrm>
                  <a:off x="3680450" y="2539825"/>
                  <a:ext cx="31925" cy="1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627" extrusionOk="0">
                      <a:moveTo>
                        <a:pt x="161" y="0"/>
                      </a:moveTo>
                      <a:cubicBezTo>
                        <a:pt x="32" y="0"/>
                        <a:pt x="1" y="202"/>
                        <a:pt x="138" y="260"/>
                      </a:cubicBezTo>
                      <a:cubicBezTo>
                        <a:pt x="299" y="327"/>
                        <a:pt x="461" y="397"/>
                        <a:pt x="625" y="464"/>
                      </a:cubicBezTo>
                      <a:cubicBezTo>
                        <a:pt x="779" y="528"/>
                        <a:pt x="928" y="612"/>
                        <a:pt x="1093" y="626"/>
                      </a:cubicBezTo>
                      <a:cubicBezTo>
                        <a:pt x="1098" y="626"/>
                        <a:pt x="1102" y="626"/>
                        <a:pt x="1107" y="626"/>
                      </a:cubicBezTo>
                      <a:cubicBezTo>
                        <a:pt x="1259" y="626"/>
                        <a:pt x="1276" y="419"/>
                        <a:pt x="1170" y="341"/>
                      </a:cubicBezTo>
                      <a:cubicBezTo>
                        <a:pt x="1038" y="246"/>
                        <a:pt x="860" y="215"/>
                        <a:pt x="707" y="168"/>
                      </a:cubicBezTo>
                      <a:cubicBezTo>
                        <a:pt x="539" y="114"/>
                        <a:pt x="374" y="61"/>
                        <a:pt x="206" y="8"/>
                      </a:cubicBezTo>
                      <a:cubicBezTo>
                        <a:pt x="190" y="3"/>
                        <a:pt x="175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8" name="Google Shape;328;p33"/>
              <p:cNvGrpSpPr/>
              <p:nvPr/>
            </p:nvGrpSpPr>
            <p:grpSpPr>
              <a:xfrm>
                <a:off x="2532363" y="1387825"/>
                <a:ext cx="82825" cy="158375"/>
                <a:chOff x="3184275" y="2332175"/>
                <a:chExt cx="82825" cy="158375"/>
              </a:xfrm>
            </p:grpSpPr>
            <p:sp>
              <p:nvSpPr>
                <p:cNvPr id="329" name="Google Shape;329;p33"/>
                <p:cNvSpPr/>
                <p:nvPr/>
              </p:nvSpPr>
              <p:spPr>
                <a:xfrm>
                  <a:off x="3216425" y="2332175"/>
                  <a:ext cx="50675" cy="14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5824" extrusionOk="0">
                      <a:moveTo>
                        <a:pt x="1675" y="0"/>
                      </a:moveTo>
                      <a:cubicBezTo>
                        <a:pt x="1588" y="0"/>
                        <a:pt x="1503" y="46"/>
                        <a:pt x="1447" y="156"/>
                      </a:cubicBezTo>
                      <a:cubicBezTo>
                        <a:pt x="749" y="1523"/>
                        <a:pt x="1" y="4334"/>
                        <a:pt x="1013" y="5689"/>
                      </a:cubicBezTo>
                      <a:cubicBezTo>
                        <a:pt x="1079" y="5779"/>
                        <a:pt x="1173" y="5824"/>
                        <a:pt x="1264" y="5824"/>
                      </a:cubicBezTo>
                      <a:cubicBezTo>
                        <a:pt x="1377" y="5824"/>
                        <a:pt x="1486" y="5755"/>
                        <a:pt x="1534" y="5622"/>
                      </a:cubicBezTo>
                      <a:cubicBezTo>
                        <a:pt x="1801" y="4885"/>
                        <a:pt x="1593" y="4051"/>
                        <a:pt x="1610" y="3276"/>
                      </a:cubicBezTo>
                      <a:cubicBezTo>
                        <a:pt x="1633" y="2302"/>
                        <a:pt x="1832" y="1345"/>
                        <a:pt x="1992" y="386"/>
                      </a:cubicBezTo>
                      <a:cubicBezTo>
                        <a:pt x="2027" y="180"/>
                        <a:pt x="1848" y="0"/>
                        <a:pt x="16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33"/>
                <p:cNvSpPr/>
                <p:nvPr/>
              </p:nvSpPr>
              <p:spPr>
                <a:xfrm>
                  <a:off x="3184275" y="2419275"/>
                  <a:ext cx="30250" cy="7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851" extrusionOk="0">
                      <a:moveTo>
                        <a:pt x="384" y="0"/>
                      </a:moveTo>
                      <a:cubicBezTo>
                        <a:pt x="302" y="0"/>
                        <a:pt x="221" y="43"/>
                        <a:pt x="201" y="134"/>
                      </a:cubicBezTo>
                      <a:cubicBezTo>
                        <a:pt x="0" y="1043"/>
                        <a:pt x="113" y="2072"/>
                        <a:pt x="760" y="2778"/>
                      </a:cubicBezTo>
                      <a:cubicBezTo>
                        <a:pt x="807" y="2829"/>
                        <a:pt x="861" y="2851"/>
                        <a:pt x="913" y="2851"/>
                      </a:cubicBezTo>
                      <a:cubicBezTo>
                        <a:pt x="1067" y="2851"/>
                        <a:pt x="1209" y="2666"/>
                        <a:pt x="1123" y="2499"/>
                      </a:cubicBezTo>
                      <a:cubicBezTo>
                        <a:pt x="733" y="1745"/>
                        <a:pt x="463" y="1050"/>
                        <a:pt x="575" y="187"/>
                      </a:cubicBezTo>
                      <a:cubicBezTo>
                        <a:pt x="590" y="67"/>
                        <a:pt x="487" y="0"/>
                        <a:pt x="38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1" name="Google Shape;331;p33"/>
            <p:cNvGrpSpPr/>
            <p:nvPr/>
          </p:nvGrpSpPr>
          <p:grpSpPr>
            <a:xfrm>
              <a:off x="5512075" y="4332550"/>
              <a:ext cx="225225" cy="126975"/>
              <a:chOff x="5575650" y="4541400"/>
              <a:chExt cx="225225" cy="126975"/>
            </a:xfrm>
          </p:grpSpPr>
          <p:sp>
            <p:nvSpPr>
              <p:cNvPr id="332" name="Google Shape;332;p33"/>
              <p:cNvSpPr/>
              <p:nvPr/>
            </p:nvSpPr>
            <p:spPr>
              <a:xfrm>
                <a:off x="5575650" y="4611025"/>
                <a:ext cx="9970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2294" extrusionOk="0">
                    <a:moveTo>
                      <a:pt x="2916" y="1"/>
                    </a:moveTo>
                    <a:cubicBezTo>
                      <a:pt x="2794" y="1"/>
                      <a:pt x="2665" y="41"/>
                      <a:pt x="2539" y="135"/>
                    </a:cubicBezTo>
                    <a:cubicBezTo>
                      <a:pt x="1851" y="640"/>
                      <a:pt x="1082" y="993"/>
                      <a:pt x="370" y="1454"/>
                    </a:cubicBezTo>
                    <a:cubicBezTo>
                      <a:pt x="1" y="1695"/>
                      <a:pt x="141" y="2283"/>
                      <a:pt x="599" y="2293"/>
                    </a:cubicBezTo>
                    <a:cubicBezTo>
                      <a:pt x="636" y="2293"/>
                      <a:pt x="672" y="2294"/>
                      <a:pt x="708" y="2294"/>
                    </a:cubicBezTo>
                    <a:cubicBezTo>
                      <a:pt x="1164" y="2294"/>
                      <a:pt x="1542" y="2236"/>
                      <a:pt x="1981" y="2061"/>
                    </a:cubicBezTo>
                    <a:cubicBezTo>
                      <a:pt x="2435" y="1879"/>
                      <a:pt x="2870" y="1668"/>
                      <a:pt x="3290" y="1420"/>
                    </a:cubicBezTo>
                    <a:cubicBezTo>
                      <a:pt x="3987" y="1006"/>
                      <a:pt x="3528" y="1"/>
                      <a:pt x="29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3"/>
              <p:cNvSpPr/>
              <p:nvPr/>
            </p:nvSpPr>
            <p:spPr>
              <a:xfrm>
                <a:off x="5590100" y="4541400"/>
                <a:ext cx="10442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4177" h="2043" extrusionOk="0">
                    <a:moveTo>
                      <a:pt x="3033" y="0"/>
                    </a:moveTo>
                    <a:cubicBezTo>
                      <a:pt x="2919" y="0"/>
                      <a:pt x="2795" y="25"/>
                      <a:pt x="2665" y="80"/>
                    </a:cubicBezTo>
                    <a:cubicBezTo>
                      <a:pt x="1875" y="413"/>
                      <a:pt x="1154" y="829"/>
                      <a:pt x="413" y="1258"/>
                    </a:cubicBezTo>
                    <a:cubicBezTo>
                      <a:pt x="0" y="1498"/>
                      <a:pt x="251" y="2042"/>
                      <a:pt x="660" y="2042"/>
                    </a:cubicBezTo>
                    <a:cubicBezTo>
                      <a:pt x="686" y="2042"/>
                      <a:pt x="713" y="2040"/>
                      <a:pt x="741" y="2035"/>
                    </a:cubicBezTo>
                    <a:cubicBezTo>
                      <a:pt x="1597" y="1888"/>
                      <a:pt x="2427" y="1745"/>
                      <a:pt x="3259" y="1491"/>
                    </a:cubicBezTo>
                    <a:cubicBezTo>
                      <a:pt x="4176" y="1213"/>
                      <a:pt x="3836" y="0"/>
                      <a:pt x="30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3"/>
              <p:cNvSpPr/>
              <p:nvPr/>
            </p:nvSpPr>
            <p:spPr>
              <a:xfrm>
                <a:off x="5715050" y="4567925"/>
                <a:ext cx="85825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1971" extrusionOk="0">
                    <a:moveTo>
                      <a:pt x="2550" y="1"/>
                    </a:moveTo>
                    <a:cubicBezTo>
                      <a:pt x="2475" y="1"/>
                      <a:pt x="2400" y="12"/>
                      <a:pt x="2326" y="35"/>
                    </a:cubicBezTo>
                    <a:cubicBezTo>
                      <a:pt x="2014" y="135"/>
                      <a:pt x="1697" y="225"/>
                      <a:pt x="1390" y="335"/>
                    </a:cubicBezTo>
                    <a:cubicBezTo>
                      <a:pt x="1068" y="451"/>
                      <a:pt x="793" y="652"/>
                      <a:pt x="504" y="834"/>
                    </a:cubicBezTo>
                    <a:cubicBezTo>
                      <a:pt x="1" y="1154"/>
                      <a:pt x="206" y="1933"/>
                      <a:pt x="809" y="1953"/>
                    </a:cubicBezTo>
                    <a:cubicBezTo>
                      <a:pt x="990" y="1959"/>
                      <a:pt x="1170" y="1970"/>
                      <a:pt x="1351" y="1970"/>
                    </a:cubicBezTo>
                    <a:cubicBezTo>
                      <a:pt x="1511" y="1970"/>
                      <a:pt x="1671" y="1961"/>
                      <a:pt x="1830" y="1930"/>
                    </a:cubicBezTo>
                    <a:cubicBezTo>
                      <a:pt x="2151" y="1868"/>
                      <a:pt x="2470" y="1786"/>
                      <a:pt x="2788" y="1713"/>
                    </a:cubicBezTo>
                    <a:cubicBezTo>
                      <a:pt x="3168" y="1626"/>
                      <a:pt x="3416" y="1244"/>
                      <a:pt x="3427" y="875"/>
                    </a:cubicBezTo>
                    <a:cubicBezTo>
                      <a:pt x="3432" y="716"/>
                      <a:pt x="3395" y="570"/>
                      <a:pt x="3307" y="435"/>
                    </a:cubicBezTo>
                    <a:cubicBezTo>
                      <a:pt x="3147" y="182"/>
                      <a:pt x="2853" y="1"/>
                      <a:pt x="25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5" name="Google Shape;335;p33"/>
          <p:cNvGrpSpPr/>
          <p:nvPr/>
        </p:nvGrpSpPr>
        <p:grpSpPr>
          <a:xfrm>
            <a:off x="3822587" y="1718832"/>
            <a:ext cx="402130" cy="179222"/>
            <a:chOff x="3777000" y="3172900"/>
            <a:chExt cx="101025" cy="45025"/>
          </a:xfrm>
        </p:grpSpPr>
        <p:sp>
          <p:nvSpPr>
            <p:cNvPr id="336" name="Google Shape;336;p33"/>
            <p:cNvSpPr/>
            <p:nvPr/>
          </p:nvSpPr>
          <p:spPr>
            <a:xfrm>
              <a:off x="3777000" y="3172900"/>
              <a:ext cx="44450" cy="45025"/>
            </a:xfrm>
            <a:custGeom>
              <a:avLst/>
              <a:gdLst/>
              <a:ahLst/>
              <a:cxnLst/>
              <a:rect l="l" t="t" r="r" b="b"/>
              <a:pathLst>
                <a:path w="1778" h="1801" extrusionOk="0">
                  <a:moveTo>
                    <a:pt x="1161" y="1050"/>
                  </a:moveTo>
                  <a:cubicBezTo>
                    <a:pt x="1160" y="1052"/>
                    <a:pt x="1159" y="1053"/>
                    <a:pt x="1157" y="1054"/>
                  </a:cubicBezTo>
                  <a:cubicBezTo>
                    <a:pt x="1159" y="1053"/>
                    <a:pt x="1160" y="1052"/>
                    <a:pt x="1161" y="1050"/>
                  </a:cubicBezTo>
                  <a:close/>
                  <a:moveTo>
                    <a:pt x="833" y="0"/>
                  </a:moveTo>
                  <a:cubicBezTo>
                    <a:pt x="711" y="0"/>
                    <a:pt x="591" y="57"/>
                    <a:pt x="501" y="138"/>
                  </a:cubicBezTo>
                  <a:cubicBezTo>
                    <a:pt x="180" y="427"/>
                    <a:pt x="0" y="1026"/>
                    <a:pt x="385" y="1337"/>
                  </a:cubicBezTo>
                  <a:cubicBezTo>
                    <a:pt x="420" y="1366"/>
                    <a:pt x="457" y="1389"/>
                    <a:pt x="495" y="1406"/>
                  </a:cubicBezTo>
                  <a:lnTo>
                    <a:pt x="495" y="1406"/>
                  </a:lnTo>
                  <a:cubicBezTo>
                    <a:pt x="616" y="1631"/>
                    <a:pt x="836" y="1801"/>
                    <a:pt x="1101" y="1801"/>
                  </a:cubicBezTo>
                  <a:cubicBezTo>
                    <a:pt x="1162" y="1801"/>
                    <a:pt x="1225" y="1792"/>
                    <a:pt x="1290" y="1773"/>
                  </a:cubicBezTo>
                  <a:cubicBezTo>
                    <a:pt x="1705" y="1650"/>
                    <a:pt x="1778" y="1127"/>
                    <a:pt x="1674" y="764"/>
                  </a:cubicBezTo>
                  <a:cubicBezTo>
                    <a:pt x="1572" y="405"/>
                    <a:pt x="1303" y="138"/>
                    <a:pt x="952" y="20"/>
                  </a:cubicBezTo>
                  <a:cubicBezTo>
                    <a:pt x="913" y="6"/>
                    <a:pt x="873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3852425" y="3196950"/>
              <a:ext cx="25600" cy="18425"/>
            </a:xfrm>
            <a:custGeom>
              <a:avLst/>
              <a:gdLst/>
              <a:ahLst/>
              <a:cxnLst/>
              <a:rect l="l" t="t" r="r" b="b"/>
              <a:pathLst>
                <a:path w="1024" h="737" extrusionOk="0">
                  <a:moveTo>
                    <a:pt x="485" y="1"/>
                  </a:moveTo>
                  <a:cubicBezTo>
                    <a:pt x="482" y="1"/>
                    <a:pt x="478" y="1"/>
                    <a:pt x="474" y="1"/>
                  </a:cubicBezTo>
                  <a:cubicBezTo>
                    <a:pt x="2" y="15"/>
                    <a:pt x="0" y="720"/>
                    <a:pt x="474" y="737"/>
                  </a:cubicBezTo>
                  <a:cubicBezTo>
                    <a:pt x="478" y="737"/>
                    <a:pt x="481" y="737"/>
                    <a:pt x="485" y="737"/>
                  </a:cubicBezTo>
                  <a:cubicBezTo>
                    <a:pt x="612" y="737"/>
                    <a:pt x="715" y="685"/>
                    <a:pt x="827" y="627"/>
                  </a:cubicBezTo>
                  <a:cubicBezTo>
                    <a:pt x="1024" y="526"/>
                    <a:pt x="1024" y="210"/>
                    <a:pt x="827" y="111"/>
                  </a:cubicBezTo>
                  <a:cubicBezTo>
                    <a:pt x="714" y="51"/>
                    <a:pt x="616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8" name="Google Shape;338;p33"/>
          <p:cNvCxnSpPr/>
          <p:nvPr/>
        </p:nvCxnSpPr>
        <p:spPr>
          <a:xfrm>
            <a:off x="5884125" y="3075275"/>
            <a:ext cx="23793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339" name="Google Shape;339;p33"/>
          <p:cNvGrpSpPr/>
          <p:nvPr/>
        </p:nvGrpSpPr>
        <p:grpSpPr>
          <a:xfrm>
            <a:off x="837000" y="763855"/>
            <a:ext cx="3093787" cy="3839794"/>
            <a:chOff x="837000" y="763855"/>
            <a:chExt cx="3093787" cy="3839794"/>
          </a:xfrm>
        </p:grpSpPr>
        <p:grpSp>
          <p:nvGrpSpPr>
            <p:cNvPr id="340" name="Google Shape;340;p33"/>
            <p:cNvGrpSpPr/>
            <p:nvPr/>
          </p:nvGrpSpPr>
          <p:grpSpPr>
            <a:xfrm flipH="1">
              <a:off x="837000" y="763855"/>
              <a:ext cx="3093787" cy="3839794"/>
              <a:chOff x="1196000" y="763855"/>
              <a:chExt cx="3093787" cy="3839794"/>
            </a:xfrm>
          </p:grpSpPr>
          <p:sp>
            <p:nvSpPr>
              <p:cNvPr id="341" name="Google Shape;341;p33"/>
              <p:cNvSpPr/>
              <p:nvPr/>
            </p:nvSpPr>
            <p:spPr>
              <a:xfrm>
                <a:off x="1196000" y="4245149"/>
                <a:ext cx="2811900" cy="3585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2" name="Google Shape;342;p33"/>
              <p:cNvGrpSpPr/>
              <p:nvPr/>
            </p:nvGrpSpPr>
            <p:grpSpPr>
              <a:xfrm>
                <a:off x="3891888" y="2157850"/>
                <a:ext cx="211825" cy="215925"/>
                <a:chOff x="3347225" y="1488300"/>
                <a:chExt cx="211825" cy="215925"/>
              </a:xfrm>
            </p:grpSpPr>
            <p:sp>
              <p:nvSpPr>
                <p:cNvPr id="343" name="Google Shape;343;p33"/>
                <p:cNvSpPr/>
                <p:nvPr/>
              </p:nvSpPr>
              <p:spPr>
                <a:xfrm>
                  <a:off x="3369525" y="1504875"/>
                  <a:ext cx="189525" cy="19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1" h="7974" extrusionOk="0">
                      <a:moveTo>
                        <a:pt x="2981" y="1"/>
                      </a:moveTo>
                      <a:cubicBezTo>
                        <a:pt x="2462" y="1"/>
                        <a:pt x="1969" y="137"/>
                        <a:pt x="1546" y="426"/>
                      </a:cubicBezTo>
                      <a:cubicBezTo>
                        <a:pt x="93" y="1414"/>
                        <a:pt x="1" y="3810"/>
                        <a:pt x="1339" y="5777"/>
                      </a:cubicBezTo>
                      <a:cubicBezTo>
                        <a:pt x="1981" y="6722"/>
                        <a:pt x="2875" y="7438"/>
                        <a:pt x="3823" y="7771"/>
                      </a:cubicBezTo>
                      <a:cubicBezTo>
                        <a:pt x="4208" y="7906"/>
                        <a:pt x="4590" y="7973"/>
                        <a:pt x="4954" y="7973"/>
                      </a:cubicBezTo>
                      <a:cubicBezTo>
                        <a:pt x="5485" y="7973"/>
                        <a:pt x="5978" y="7831"/>
                        <a:pt x="6392" y="7550"/>
                      </a:cubicBezTo>
                      <a:cubicBezTo>
                        <a:pt x="7089" y="7075"/>
                        <a:pt x="7503" y="6245"/>
                        <a:pt x="7542" y="5241"/>
                      </a:cubicBezTo>
                      <a:cubicBezTo>
                        <a:pt x="7581" y="4237"/>
                        <a:pt x="7241" y="3143"/>
                        <a:pt x="6599" y="2199"/>
                      </a:cubicBezTo>
                      <a:cubicBezTo>
                        <a:pt x="5651" y="805"/>
                        <a:pt x="4240" y="1"/>
                        <a:pt x="29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33"/>
                <p:cNvSpPr/>
                <p:nvPr/>
              </p:nvSpPr>
              <p:spPr>
                <a:xfrm>
                  <a:off x="3347225" y="1488300"/>
                  <a:ext cx="178650" cy="14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6" h="5785" extrusionOk="0">
                      <a:moveTo>
                        <a:pt x="4237" y="0"/>
                      </a:moveTo>
                      <a:cubicBezTo>
                        <a:pt x="3561" y="0"/>
                        <a:pt x="2851" y="242"/>
                        <a:pt x="2130" y="732"/>
                      </a:cubicBezTo>
                      <a:cubicBezTo>
                        <a:pt x="254" y="2010"/>
                        <a:pt x="0" y="3817"/>
                        <a:pt x="1338" y="5784"/>
                      </a:cubicBezTo>
                      <a:lnTo>
                        <a:pt x="7146" y="1832"/>
                      </a:lnTo>
                      <a:cubicBezTo>
                        <a:pt x="6322" y="621"/>
                        <a:pt x="5322" y="0"/>
                        <a:pt x="423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5" name="Google Shape;345;p33"/>
              <p:cNvGrpSpPr/>
              <p:nvPr/>
            </p:nvGrpSpPr>
            <p:grpSpPr>
              <a:xfrm>
                <a:off x="1543025" y="4110463"/>
                <a:ext cx="236650" cy="249975"/>
                <a:chOff x="1814225" y="2914575"/>
                <a:chExt cx="236650" cy="249975"/>
              </a:xfrm>
            </p:grpSpPr>
            <p:sp>
              <p:nvSpPr>
                <p:cNvPr id="346" name="Google Shape;346;p33"/>
                <p:cNvSpPr/>
                <p:nvPr/>
              </p:nvSpPr>
              <p:spPr>
                <a:xfrm>
                  <a:off x="1915800" y="2960450"/>
                  <a:ext cx="135075" cy="2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3" h="8164" extrusionOk="0">
                      <a:moveTo>
                        <a:pt x="661" y="0"/>
                      </a:moveTo>
                      <a:cubicBezTo>
                        <a:pt x="647" y="0"/>
                        <a:pt x="632" y="1"/>
                        <a:pt x="618" y="3"/>
                      </a:cubicBezTo>
                      <a:cubicBezTo>
                        <a:pt x="140" y="54"/>
                        <a:pt x="1" y="682"/>
                        <a:pt x="18" y="1164"/>
                      </a:cubicBezTo>
                      <a:cubicBezTo>
                        <a:pt x="93" y="3274"/>
                        <a:pt x="819" y="5355"/>
                        <a:pt x="2073" y="7054"/>
                      </a:cubicBezTo>
                      <a:cubicBezTo>
                        <a:pt x="2353" y="7436"/>
                        <a:pt x="2673" y="7808"/>
                        <a:pt x="3097" y="8016"/>
                      </a:cubicBezTo>
                      <a:cubicBezTo>
                        <a:pt x="3304" y="8117"/>
                        <a:pt x="3559" y="8163"/>
                        <a:pt x="3823" y="8163"/>
                      </a:cubicBezTo>
                      <a:cubicBezTo>
                        <a:pt x="4577" y="8163"/>
                        <a:pt x="5403" y="7789"/>
                        <a:pt x="5380" y="7256"/>
                      </a:cubicBezTo>
                      <a:cubicBezTo>
                        <a:pt x="5201" y="6874"/>
                        <a:pt x="5109" y="6616"/>
                        <a:pt x="4586" y="6549"/>
                      </a:cubicBezTo>
                      <a:cubicBezTo>
                        <a:pt x="4539" y="6543"/>
                        <a:pt x="4491" y="6541"/>
                        <a:pt x="4443" y="6541"/>
                      </a:cubicBezTo>
                      <a:cubicBezTo>
                        <a:pt x="4356" y="6541"/>
                        <a:pt x="4268" y="6548"/>
                        <a:pt x="4181" y="6548"/>
                      </a:cubicBezTo>
                      <a:cubicBezTo>
                        <a:pt x="4093" y="6548"/>
                        <a:pt x="4007" y="6541"/>
                        <a:pt x="3923" y="6515"/>
                      </a:cubicBezTo>
                      <a:cubicBezTo>
                        <a:pt x="3604" y="6415"/>
                        <a:pt x="3433" y="6075"/>
                        <a:pt x="3301" y="5766"/>
                      </a:cubicBezTo>
                      <a:cubicBezTo>
                        <a:pt x="2499" y="3914"/>
                        <a:pt x="1696" y="2061"/>
                        <a:pt x="894" y="209"/>
                      </a:cubicBezTo>
                      <a:cubicBezTo>
                        <a:pt x="860" y="131"/>
                        <a:pt x="819" y="49"/>
                        <a:pt x="744" y="15"/>
                      </a:cubicBezTo>
                      <a:cubicBezTo>
                        <a:pt x="718" y="4"/>
                        <a:pt x="690" y="0"/>
                        <a:pt x="6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33"/>
                <p:cNvSpPr/>
                <p:nvPr/>
              </p:nvSpPr>
              <p:spPr>
                <a:xfrm>
                  <a:off x="1814225" y="2914575"/>
                  <a:ext cx="236625" cy="1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5" h="5199" extrusionOk="0">
                      <a:moveTo>
                        <a:pt x="7115" y="1"/>
                      </a:moveTo>
                      <a:cubicBezTo>
                        <a:pt x="7092" y="1"/>
                        <a:pt x="7070" y="1"/>
                        <a:pt x="7047" y="1"/>
                      </a:cubicBezTo>
                      <a:cubicBezTo>
                        <a:pt x="6358" y="17"/>
                        <a:pt x="5705" y="298"/>
                        <a:pt x="5075" y="576"/>
                      </a:cubicBezTo>
                      <a:cubicBezTo>
                        <a:pt x="4320" y="907"/>
                        <a:pt x="3564" y="1240"/>
                        <a:pt x="2808" y="1573"/>
                      </a:cubicBezTo>
                      <a:cubicBezTo>
                        <a:pt x="2340" y="1780"/>
                        <a:pt x="1866" y="1987"/>
                        <a:pt x="1454" y="2290"/>
                      </a:cubicBezTo>
                      <a:cubicBezTo>
                        <a:pt x="604" y="2911"/>
                        <a:pt x="64" y="3929"/>
                        <a:pt x="7" y="4979"/>
                      </a:cubicBezTo>
                      <a:cubicBezTo>
                        <a:pt x="0" y="5103"/>
                        <a:pt x="100" y="5198"/>
                        <a:pt x="213" y="5198"/>
                      </a:cubicBezTo>
                      <a:cubicBezTo>
                        <a:pt x="241" y="5198"/>
                        <a:pt x="269" y="5193"/>
                        <a:pt x="296" y="5181"/>
                      </a:cubicBezTo>
                      <a:lnTo>
                        <a:pt x="6902" y="2329"/>
                      </a:lnTo>
                      <a:cubicBezTo>
                        <a:pt x="7759" y="1960"/>
                        <a:pt x="8524" y="1708"/>
                        <a:pt x="9367" y="1547"/>
                      </a:cubicBezTo>
                      <a:lnTo>
                        <a:pt x="9464" y="1316"/>
                      </a:lnTo>
                      <a:cubicBezTo>
                        <a:pt x="9026" y="457"/>
                        <a:pt x="8078" y="1"/>
                        <a:pt x="711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8" name="Google Shape;348;p33"/>
              <p:cNvGrpSpPr/>
              <p:nvPr/>
            </p:nvGrpSpPr>
            <p:grpSpPr>
              <a:xfrm>
                <a:off x="1459486" y="1300905"/>
                <a:ext cx="2792053" cy="3194396"/>
                <a:chOff x="1928900" y="1116450"/>
                <a:chExt cx="1430575" cy="1636725"/>
              </a:xfrm>
            </p:grpSpPr>
            <p:sp>
              <p:nvSpPr>
                <p:cNvPr id="349" name="Google Shape;349;p33"/>
                <p:cNvSpPr/>
                <p:nvPr/>
              </p:nvSpPr>
              <p:spPr>
                <a:xfrm>
                  <a:off x="2721800" y="1927250"/>
                  <a:ext cx="637675" cy="62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07" h="24961" extrusionOk="0">
                      <a:moveTo>
                        <a:pt x="20345" y="0"/>
                      </a:moveTo>
                      <a:cubicBezTo>
                        <a:pt x="18239" y="0"/>
                        <a:pt x="16188" y="1386"/>
                        <a:pt x="14560" y="2852"/>
                      </a:cubicBezTo>
                      <a:cubicBezTo>
                        <a:pt x="10081" y="6885"/>
                        <a:pt x="6645" y="11938"/>
                        <a:pt x="3567" y="17119"/>
                      </a:cubicBezTo>
                      <a:cubicBezTo>
                        <a:pt x="2095" y="19597"/>
                        <a:pt x="677" y="22158"/>
                        <a:pt x="1" y="24961"/>
                      </a:cubicBezTo>
                      <a:cubicBezTo>
                        <a:pt x="2204" y="24619"/>
                        <a:pt x="2746" y="24462"/>
                        <a:pt x="4781" y="23547"/>
                      </a:cubicBezTo>
                      <a:cubicBezTo>
                        <a:pt x="7104" y="22501"/>
                        <a:pt x="9426" y="21457"/>
                        <a:pt x="11748" y="20413"/>
                      </a:cubicBezTo>
                      <a:cubicBezTo>
                        <a:pt x="14154" y="19329"/>
                        <a:pt x="16583" y="18234"/>
                        <a:pt x="18705" y="16663"/>
                      </a:cubicBezTo>
                      <a:cubicBezTo>
                        <a:pt x="20703" y="15182"/>
                        <a:pt x="22397" y="13291"/>
                        <a:pt x="23651" y="11144"/>
                      </a:cubicBezTo>
                      <a:cubicBezTo>
                        <a:pt x="24739" y="9279"/>
                        <a:pt x="25507" y="7135"/>
                        <a:pt x="25280" y="4990"/>
                      </a:cubicBezTo>
                      <a:cubicBezTo>
                        <a:pt x="25051" y="2843"/>
                        <a:pt x="23643" y="733"/>
                        <a:pt x="21562" y="163"/>
                      </a:cubicBezTo>
                      <a:cubicBezTo>
                        <a:pt x="21156" y="51"/>
                        <a:pt x="20750" y="0"/>
                        <a:pt x="203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33"/>
                <p:cNvSpPr/>
                <p:nvPr/>
              </p:nvSpPr>
              <p:spPr>
                <a:xfrm>
                  <a:off x="3181150" y="1980850"/>
                  <a:ext cx="63175" cy="26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7" h="10606" extrusionOk="0">
                      <a:moveTo>
                        <a:pt x="27" y="1"/>
                      </a:moveTo>
                      <a:cubicBezTo>
                        <a:pt x="14" y="1"/>
                        <a:pt x="0" y="13"/>
                        <a:pt x="3" y="31"/>
                      </a:cubicBezTo>
                      <a:cubicBezTo>
                        <a:pt x="576" y="3567"/>
                        <a:pt x="1345" y="7033"/>
                        <a:pt x="2226" y="10505"/>
                      </a:cubicBezTo>
                      <a:cubicBezTo>
                        <a:pt x="2244" y="10575"/>
                        <a:pt x="2298" y="10605"/>
                        <a:pt x="2354" y="10605"/>
                      </a:cubicBezTo>
                      <a:cubicBezTo>
                        <a:pt x="2438" y="10605"/>
                        <a:pt x="2527" y="10536"/>
                        <a:pt x="2499" y="10429"/>
                      </a:cubicBezTo>
                      <a:cubicBezTo>
                        <a:pt x="1647" y="6969"/>
                        <a:pt x="862" y="3489"/>
                        <a:pt x="48" y="19"/>
                      </a:cubicBezTo>
                      <a:cubicBezTo>
                        <a:pt x="45" y="6"/>
                        <a:pt x="36" y="1"/>
                        <a:pt x="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33"/>
                <p:cNvSpPr/>
                <p:nvPr/>
              </p:nvSpPr>
              <p:spPr>
                <a:xfrm>
                  <a:off x="3066325" y="2035825"/>
                  <a:ext cx="50900" cy="30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" h="12250" extrusionOk="0">
                      <a:moveTo>
                        <a:pt x="51" y="0"/>
                      </a:moveTo>
                      <a:cubicBezTo>
                        <a:pt x="26" y="0"/>
                        <a:pt x="1" y="16"/>
                        <a:pt x="3" y="46"/>
                      </a:cubicBezTo>
                      <a:cubicBezTo>
                        <a:pt x="318" y="4010"/>
                        <a:pt x="660" y="8295"/>
                        <a:pt x="1707" y="12132"/>
                      </a:cubicBezTo>
                      <a:cubicBezTo>
                        <a:pt x="1728" y="12211"/>
                        <a:pt x="1797" y="12249"/>
                        <a:pt x="1866" y="12249"/>
                      </a:cubicBezTo>
                      <a:cubicBezTo>
                        <a:pt x="1951" y="12249"/>
                        <a:pt x="2036" y="12192"/>
                        <a:pt x="2033" y="12087"/>
                      </a:cubicBezTo>
                      <a:cubicBezTo>
                        <a:pt x="1901" y="8109"/>
                        <a:pt x="965" y="3909"/>
                        <a:pt x="97" y="32"/>
                      </a:cubicBezTo>
                      <a:cubicBezTo>
                        <a:pt x="91" y="10"/>
                        <a:pt x="71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33"/>
                <p:cNvSpPr/>
                <p:nvPr/>
              </p:nvSpPr>
              <p:spPr>
                <a:xfrm>
                  <a:off x="2973025" y="2178925"/>
                  <a:ext cx="35975" cy="1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7079" extrusionOk="0">
                      <a:moveTo>
                        <a:pt x="78" y="1"/>
                      </a:moveTo>
                      <a:cubicBezTo>
                        <a:pt x="39" y="1"/>
                        <a:pt x="1" y="25"/>
                        <a:pt x="7" y="70"/>
                      </a:cubicBezTo>
                      <a:cubicBezTo>
                        <a:pt x="304" y="2390"/>
                        <a:pt x="652" y="4663"/>
                        <a:pt x="1100" y="6959"/>
                      </a:cubicBezTo>
                      <a:cubicBezTo>
                        <a:pt x="1117" y="7043"/>
                        <a:pt x="1175" y="7079"/>
                        <a:pt x="1238" y="7079"/>
                      </a:cubicBezTo>
                      <a:cubicBezTo>
                        <a:pt x="1334" y="7079"/>
                        <a:pt x="1439" y="6995"/>
                        <a:pt x="1420" y="6871"/>
                      </a:cubicBezTo>
                      <a:cubicBezTo>
                        <a:pt x="1075" y="4573"/>
                        <a:pt x="642" y="2321"/>
                        <a:pt x="147" y="51"/>
                      </a:cubicBezTo>
                      <a:cubicBezTo>
                        <a:pt x="139" y="16"/>
                        <a:pt x="108" y="1"/>
                        <a:pt x="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33"/>
                <p:cNvSpPr/>
                <p:nvPr/>
              </p:nvSpPr>
              <p:spPr>
                <a:xfrm>
                  <a:off x="3040250" y="2033925"/>
                  <a:ext cx="234975" cy="1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9" h="6060" extrusionOk="0">
                      <a:moveTo>
                        <a:pt x="9229" y="0"/>
                      </a:moveTo>
                      <a:cubicBezTo>
                        <a:pt x="9210" y="0"/>
                        <a:pt x="9190" y="5"/>
                        <a:pt x="9170" y="16"/>
                      </a:cubicBezTo>
                      <a:cubicBezTo>
                        <a:pt x="5931" y="1671"/>
                        <a:pt x="2951" y="3727"/>
                        <a:pt x="59" y="5924"/>
                      </a:cubicBezTo>
                      <a:cubicBezTo>
                        <a:pt x="1" y="5969"/>
                        <a:pt x="35" y="6059"/>
                        <a:pt x="92" y="6059"/>
                      </a:cubicBezTo>
                      <a:cubicBezTo>
                        <a:pt x="104" y="6059"/>
                        <a:pt x="117" y="6055"/>
                        <a:pt x="130" y="6046"/>
                      </a:cubicBezTo>
                      <a:cubicBezTo>
                        <a:pt x="3119" y="4004"/>
                        <a:pt x="6225" y="2148"/>
                        <a:pt x="9290" y="219"/>
                      </a:cubicBezTo>
                      <a:cubicBezTo>
                        <a:pt x="9399" y="150"/>
                        <a:pt x="9334" y="0"/>
                        <a:pt x="92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33"/>
                <p:cNvSpPr/>
                <p:nvPr/>
              </p:nvSpPr>
              <p:spPr>
                <a:xfrm>
                  <a:off x="2944400" y="2152425"/>
                  <a:ext cx="265650" cy="1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6" h="7663" extrusionOk="0">
                      <a:moveTo>
                        <a:pt x="10412" y="1"/>
                      </a:moveTo>
                      <a:cubicBezTo>
                        <a:pt x="10391" y="1"/>
                        <a:pt x="10368" y="6"/>
                        <a:pt x="10347" y="18"/>
                      </a:cubicBezTo>
                      <a:cubicBezTo>
                        <a:pt x="6694" y="2116"/>
                        <a:pt x="3226" y="4899"/>
                        <a:pt x="18" y="7621"/>
                      </a:cubicBezTo>
                      <a:cubicBezTo>
                        <a:pt x="1" y="7637"/>
                        <a:pt x="17" y="7663"/>
                        <a:pt x="35" y="7663"/>
                      </a:cubicBezTo>
                      <a:cubicBezTo>
                        <a:pt x="39" y="7663"/>
                        <a:pt x="43" y="7662"/>
                        <a:pt x="47" y="7659"/>
                      </a:cubicBezTo>
                      <a:cubicBezTo>
                        <a:pt x="3581" y="5342"/>
                        <a:pt x="7274" y="2953"/>
                        <a:pt x="10519" y="243"/>
                      </a:cubicBezTo>
                      <a:cubicBezTo>
                        <a:pt x="10626" y="154"/>
                        <a:pt x="10528" y="1"/>
                        <a:pt x="104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33"/>
                <p:cNvSpPr/>
                <p:nvPr/>
              </p:nvSpPr>
              <p:spPr>
                <a:xfrm>
                  <a:off x="2282300" y="2585325"/>
                  <a:ext cx="157900" cy="1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6" h="6714" extrusionOk="0">
                      <a:moveTo>
                        <a:pt x="28" y="0"/>
                      </a:moveTo>
                      <a:lnTo>
                        <a:pt x="1" y="121"/>
                      </a:lnTo>
                      <a:cubicBezTo>
                        <a:pt x="333" y="2030"/>
                        <a:pt x="916" y="3898"/>
                        <a:pt x="1731" y="5659"/>
                      </a:cubicBezTo>
                      <a:cubicBezTo>
                        <a:pt x="1794" y="5796"/>
                        <a:pt x="1859" y="5949"/>
                        <a:pt x="1806" y="6090"/>
                      </a:cubicBezTo>
                      <a:cubicBezTo>
                        <a:pt x="1733" y="6289"/>
                        <a:pt x="1454" y="6373"/>
                        <a:pt x="1420" y="6582"/>
                      </a:cubicBezTo>
                      <a:cubicBezTo>
                        <a:pt x="2286" y="6669"/>
                        <a:pt x="3156" y="6713"/>
                        <a:pt x="4026" y="6713"/>
                      </a:cubicBezTo>
                      <a:cubicBezTo>
                        <a:pt x="4661" y="6713"/>
                        <a:pt x="5297" y="6690"/>
                        <a:pt x="5930" y="6643"/>
                      </a:cubicBezTo>
                      <a:cubicBezTo>
                        <a:pt x="6060" y="5178"/>
                        <a:pt x="6187" y="3713"/>
                        <a:pt x="6316" y="2248"/>
                      </a:cubicBezTo>
                      <a:lnTo>
                        <a:pt x="6316" y="2248"/>
                      </a:lnTo>
                      <a:lnTo>
                        <a:pt x="6189" y="2290"/>
                      </a:lnTo>
                      <a:cubicBezTo>
                        <a:pt x="4136" y="1527"/>
                        <a:pt x="2082" y="763"/>
                        <a:pt x="2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33"/>
                <p:cNvSpPr/>
                <p:nvPr/>
              </p:nvSpPr>
              <p:spPr>
                <a:xfrm>
                  <a:off x="2542750" y="2585325"/>
                  <a:ext cx="157900" cy="1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6" h="6714" extrusionOk="0">
                      <a:moveTo>
                        <a:pt x="6288" y="0"/>
                      </a:moveTo>
                      <a:cubicBezTo>
                        <a:pt x="4235" y="763"/>
                        <a:pt x="2180" y="1527"/>
                        <a:pt x="127" y="2290"/>
                      </a:cubicBezTo>
                      <a:lnTo>
                        <a:pt x="1" y="2248"/>
                      </a:lnTo>
                      <a:lnTo>
                        <a:pt x="1" y="2248"/>
                      </a:lnTo>
                      <a:cubicBezTo>
                        <a:pt x="130" y="3713"/>
                        <a:pt x="257" y="5178"/>
                        <a:pt x="386" y="6643"/>
                      </a:cubicBezTo>
                      <a:cubicBezTo>
                        <a:pt x="1020" y="6690"/>
                        <a:pt x="1655" y="6713"/>
                        <a:pt x="2291" y="6713"/>
                      </a:cubicBezTo>
                      <a:cubicBezTo>
                        <a:pt x="3161" y="6713"/>
                        <a:pt x="4031" y="6669"/>
                        <a:pt x="4897" y="6582"/>
                      </a:cubicBezTo>
                      <a:cubicBezTo>
                        <a:pt x="4862" y="6373"/>
                        <a:pt x="4583" y="6289"/>
                        <a:pt x="4510" y="6090"/>
                      </a:cubicBezTo>
                      <a:cubicBezTo>
                        <a:pt x="4457" y="5949"/>
                        <a:pt x="4523" y="5796"/>
                        <a:pt x="4587" y="5659"/>
                      </a:cubicBezTo>
                      <a:cubicBezTo>
                        <a:pt x="5400" y="3898"/>
                        <a:pt x="5983" y="2030"/>
                        <a:pt x="6316" y="121"/>
                      </a:cubicBezTo>
                      <a:lnTo>
                        <a:pt x="628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33"/>
                <p:cNvSpPr/>
                <p:nvPr/>
              </p:nvSpPr>
              <p:spPr>
                <a:xfrm>
                  <a:off x="2198275" y="2113650"/>
                  <a:ext cx="587275" cy="55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1" h="22309" extrusionOk="0">
                      <a:moveTo>
                        <a:pt x="11729" y="0"/>
                      </a:moveTo>
                      <a:cubicBezTo>
                        <a:pt x="5615" y="0"/>
                        <a:pt x="0" y="7774"/>
                        <a:pt x="658" y="13906"/>
                      </a:cubicBezTo>
                      <a:cubicBezTo>
                        <a:pt x="1335" y="20211"/>
                        <a:pt x="4656" y="22309"/>
                        <a:pt x="11729" y="22309"/>
                      </a:cubicBezTo>
                      <a:cubicBezTo>
                        <a:pt x="18800" y="22309"/>
                        <a:pt x="22061" y="20453"/>
                        <a:pt x="22799" y="13906"/>
                      </a:cubicBezTo>
                      <a:cubicBezTo>
                        <a:pt x="23490" y="7778"/>
                        <a:pt x="17843" y="0"/>
                        <a:pt x="117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33"/>
                <p:cNvSpPr/>
                <p:nvPr/>
              </p:nvSpPr>
              <p:spPr>
                <a:xfrm>
                  <a:off x="2298575" y="2363700"/>
                  <a:ext cx="121850" cy="1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4" h="5755" extrusionOk="0">
                      <a:moveTo>
                        <a:pt x="192" y="1"/>
                      </a:moveTo>
                      <a:cubicBezTo>
                        <a:pt x="95" y="1"/>
                        <a:pt x="1" y="79"/>
                        <a:pt x="31" y="205"/>
                      </a:cubicBezTo>
                      <a:cubicBezTo>
                        <a:pt x="384" y="1643"/>
                        <a:pt x="638" y="3158"/>
                        <a:pt x="1314" y="4488"/>
                      </a:cubicBezTo>
                      <a:cubicBezTo>
                        <a:pt x="1512" y="4874"/>
                        <a:pt x="1748" y="5426"/>
                        <a:pt x="2170" y="5624"/>
                      </a:cubicBezTo>
                      <a:cubicBezTo>
                        <a:pt x="2377" y="5721"/>
                        <a:pt x="2636" y="5754"/>
                        <a:pt x="2910" y="5754"/>
                      </a:cubicBezTo>
                      <a:cubicBezTo>
                        <a:pt x="3403" y="5754"/>
                        <a:pt x="3944" y="5647"/>
                        <a:pt x="4325" y="5606"/>
                      </a:cubicBezTo>
                      <a:cubicBezTo>
                        <a:pt x="4510" y="5587"/>
                        <a:pt x="4688" y="5459"/>
                        <a:pt x="4680" y="5252"/>
                      </a:cubicBezTo>
                      <a:cubicBezTo>
                        <a:pt x="4644" y="4272"/>
                        <a:pt x="4689" y="3311"/>
                        <a:pt x="4833" y="2339"/>
                      </a:cubicBezTo>
                      <a:cubicBezTo>
                        <a:pt x="4873" y="2070"/>
                        <a:pt x="4641" y="1893"/>
                        <a:pt x="4436" y="1893"/>
                      </a:cubicBezTo>
                      <a:cubicBezTo>
                        <a:pt x="4300" y="1893"/>
                        <a:pt x="4175" y="1970"/>
                        <a:pt x="4148" y="2150"/>
                      </a:cubicBezTo>
                      <a:cubicBezTo>
                        <a:pt x="4011" y="3080"/>
                        <a:pt x="3945" y="4002"/>
                        <a:pt x="3961" y="4938"/>
                      </a:cubicBezTo>
                      <a:lnTo>
                        <a:pt x="3961" y="4938"/>
                      </a:lnTo>
                      <a:cubicBezTo>
                        <a:pt x="3764" y="4962"/>
                        <a:pt x="3569" y="4982"/>
                        <a:pt x="3378" y="4982"/>
                      </a:cubicBezTo>
                      <a:cubicBezTo>
                        <a:pt x="3092" y="4982"/>
                        <a:pt x="2813" y="4937"/>
                        <a:pt x="2548" y="4793"/>
                      </a:cubicBezTo>
                      <a:cubicBezTo>
                        <a:pt x="1974" y="4480"/>
                        <a:pt x="1811" y="3893"/>
                        <a:pt x="1561" y="3304"/>
                      </a:cubicBezTo>
                      <a:cubicBezTo>
                        <a:pt x="1117" y="2257"/>
                        <a:pt x="743" y="1181"/>
                        <a:pt x="352" y="115"/>
                      </a:cubicBezTo>
                      <a:cubicBezTo>
                        <a:pt x="323" y="36"/>
                        <a:pt x="257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33"/>
                <p:cNvSpPr/>
                <p:nvPr/>
              </p:nvSpPr>
              <p:spPr>
                <a:xfrm>
                  <a:off x="2562550" y="2363725"/>
                  <a:ext cx="121850" cy="1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4" h="5755" extrusionOk="0">
                      <a:moveTo>
                        <a:pt x="4682" y="0"/>
                      </a:moveTo>
                      <a:cubicBezTo>
                        <a:pt x="4617" y="0"/>
                        <a:pt x="4551" y="35"/>
                        <a:pt x="4522" y="115"/>
                      </a:cubicBezTo>
                      <a:cubicBezTo>
                        <a:pt x="4131" y="1182"/>
                        <a:pt x="3756" y="2257"/>
                        <a:pt x="3313" y="3304"/>
                      </a:cubicBezTo>
                      <a:cubicBezTo>
                        <a:pt x="3148" y="3692"/>
                        <a:pt x="2984" y="4284"/>
                        <a:pt x="2685" y="4603"/>
                      </a:cubicBezTo>
                      <a:cubicBezTo>
                        <a:pt x="2401" y="4906"/>
                        <a:pt x="1999" y="4989"/>
                        <a:pt x="1583" y="4989"/>
                      </a:cubicBezTo>
                      <a:cubicBezTo>
                        <a:pt x="1358" y="4989"/>
                        <a:pt x="1129" y="4965"/>
                        <a:pt x="912" y="4938"/>
                      </a:cubicBezTo>
                      <a:lnTo>
                        <a:pt x="912" y="4938"/>
                      </a:lnTo>
                      <a:cubicBezTo>
                        <a:pt x="929" y="4003"/>
                        <a:pt x="862" y="3079"/>
                        <a:pt x="725" y="2151"/>
                      </a:cubicBezTo>
                      <a:cubicBezTo>
                        <a:pt x="699" y="1971"/>
                        <a:pt x="574" y="1893"/>
                        <a:pt x="438" y="1893"/>
                      </a:cubicBezTo>
                      <a:cubicBezTo>
                        <a:pt x="232" y="1893"/>
                        <a:pt x="1" y="2070"/>
                        <a:pt x="40" y="2340"/>
                      </a:cubicBezTo>
                      <a:cubicBezTo>
                        <a:pt x="183" y="3311"/>
                        <a:pt x="229" y="4271"/>
                        <a:pt x="194" y="5252"/>
                      </a:cubicBezTo>
                      <a:cubicBezTo>
                        <a:pt x="186" y="5458"/>
                        <a:pt x="364" y="5588"/>
                        <a:pt x="549" y="5606"/>
                      </a:cubicBezTo>
                      <a:cubicBezTo>
                        <a:pt x="928" y="5648"/>
                        <a:pt x="1469" y="5755"/>
                        <a:pt x="1961" y="5755"/>
                      </a:cubicBezTo>
                      <a:cubicBezTo>
                        <a:pt x="2236" y="5755"/>
                        <a:pt x="2496" y="5721"/>
                        <a:pt x="2703" y="5624"/>
                      </a:cubicBezTo>
                      <a:cubicBezTo>
                        <a:pt x="3128" y="5425"/>
                        <a:pt x="3360" y="4878"/>
                        <a:pt x="3559" y="4488"/>
                      </a:cubicBezTo>
                      <a:cubicBezTo>
                        <a:pt x="4237" y="3157"/>
                        <a:pt x="4489" y="1646"/>
                        <a:pt x="4843" y="205"/>
                      </a:cubicBezTo>
                      <a:cubicBezTo>
                        <a:pt x="4874" y="78"/>
                        <a:pt x="4779" y="0"/>
                        <a:pt x="46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33"/>
                <p:cNvSpPr/>
                <p:nvPr/>
              </p:nvSpPr>
              <p:spPr>
                <a:xfrm>
                  <a:off x="1928900" y="1209325"/>
                  <a:ext cx="1125100" cy="100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04" h="40076" extrusionOk="0">
                      <a:moveTo>
                        <a:pt x="21868" y="0"/>
                      </a:moveTo>
                      <a:cubicBezTo>
                        <a:pt x="11222" y="0"/>
                        <a:pt x="1681" y="9194"/>
                        <a:pt x="1681" y="20043"/>
                      </a:cubicBezTo>
                      <a:cubicBezTo>
                        <a:pt x="1681" y="31107"/>
                        <a:pt x="1" y="40075"/>
                        <a:pt x="22503" y="40075"/>
                      </a:cubicBezTo>
                      <a:cubicBezTo>
                        <a:pt x="45003" y="40075"/>
                        <a:pt x="43324" y="31107"/>
                        <a:pt x="43324" y="20043"/>
                      </a:cubicBezTo>
                      <a:cubicBezTo>
                        <a:pt x="43324" y="8981"/>
                        <a:pt x="33402" y="388"/>
                        <a:pt x="22503" y="11"/>
                      </a:cubicBezTo>
                      <a:cubicBezTo>
                        <a:pt x="22291" y="4"/>
                        <a:pt x="22079" y="0"/>
                        <a:pt x="218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33"/>
                <p:cNvSpPr/>
                <p:nvPr/>
              </p:nvSpPr>
              <p:spPr>
                <a:xfrm>
                  <a:off x="1959375" y="1116450"/>
                  <a:ext cx="301775" cy="3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1" h="12071" extrusionOk="0">
                      <a:moveTo>
                        <a:pt x="6035" y="0"/>
                      </a:moveTo>
                      <a:cubicBezTo>
                        <a:pt x="4435" y="0"/>
                        <a:pt x="2899" y="636"/>
                        <a:pt x="1768" y="1767"/>
                      </a:cubicBezTo>
                      <a:cubicBezTo>
                        <a:pt x="636" y="2899"/>
                        <a:pt x="0" y="4435"/>
                        <a:pt x="0" y="6035"/>
                      </a:cubicBezTo>
                      <a:cubicBezTo>
                        <a:pt x="0" y="7636"/>
                        <a:pt x="636" y="9170"/>
                        <a:pt x="1768" y="10302"/>
                      </a:cubicBezTo>
                      <a:cubicBezTo>
                        <a:pt x="2899" y="11435"/>
                        <a:pt x="4435" y="12070"/>
                        <a:pt x="6035" y="12070"/>
                      </a:cubicBezTo>
                      <a:cubicBezTo>
                        <a:pt x="7636" y="12070"/>
                        <a:pt x="9171" y="11435"/>
                        <a:pt x="10303" y="10302"/>
                      </a:cubicBezTo>
                      <a:cubicBezTo>
                        <a:pt x="11435" y="9170"/>
                        <a:pt x="12070" y="7636"/>
                        <a:pt x="12070" y="6035"/>
                      </a:cubicBezTo>
                      <a:cubicBezTo>
                        <a:pt x="12070" y="4435"/>
                        <a:pt x="11435" y="2899"/>
                        <a:pt x="10303" y="1767"/>
                      </a:cubicBezTo>
                      <a:cubicBezTo>
                        <a:pt x="9171" y="636"/>
                        <a:pt x="7636" y="0"/>
                        <a:pt x="60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33"/>
                <p:cNvSpPr/>
                <p:nvPr/>
              </p:nvSpPr>
              <p:spPr>
                <a:xfrm>
                  <a:off x="2037350" y="1194425"/>
                  <a:ext cx="145825" cy="14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5833" extrusionOk="0">
                      <a:moveTo>
                        <a:pt x="2916" y="0"/>
                      </a:moveTo>
                      <a:cubicBezTo>
                        <a:pt x="1305" y="0"/>
                        <a:pt x="0" y="1305"/>
                        <a:pt x="0" y="2916"/>
                      </a:cubicBezTo>
                      <a:cubicBezTo>
                        <a:pt x="0" y="4526"/>
                        <a:pt x="1305" y="5832"/>
                        <a:pt x="2916" y="5832"/>
                      </a:cubicBezTo>
                      <a:cubicBezTo>
                        <a:pt x="4528" y="5832"/>
                        <a:pt x="5832" y="4526"/>
                        <a:pt x="5832" y="2916"/>
                      </a:cubicBezTo>
                      <a:cubicBezTo>
                        <a:pt x="5832" y="1305"/>
                        <a:pt x="4528" y="0"/>
                        <a:pt x="29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33"/>
                <p:cNvSpPr/>
                <p:nvPr/>
              </p:nvSpPr>
              <p:spPr>
                <a:xfrm>
                  <a:off x="2721775" y="1116450"/>
                  <a:ext cx="301775" cy="3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1" h="12071" extrusionOk="0">
                      <a:moveTo>
                        <a:pt x="6036" y="0"/>
                      </a:moveTo>
                      <a:cubicBezTo>
                        <a:pt x="4435" y="0"/>
                        <a:pt x="2900" y="636"/>
                        <a:pt x="1769" y="1767"/>
                      </a:cubicBezTo>
                      <a:cubicBezTo>
                        <a:pt x="636" y="2899"/>
                        <a:pt x="1" y="4435"/>
                        <a:pt x="1" y="6035"/>
                      </a:cubicBezTo>
                      <a:cubicBezTo>
                        <a:pt x="1" y="7636"/>
                        <a:pt x="636" y="9170"/>
                        <a:pt x="1769" y="10302"/>
                      </a:cubicBezTo>
                      <a:cubicBezTo>
                        <a:pt x="2900" y="11435"/>
                        <a:pt x="4435" y="12070"/>
                        <a:pt x="6036" y="12070"/>
                      </a:cubicBezTo>
                      <a:cubicBezTo>
                        <a:pt x="7636" y="12070"/>
                        <a:pt x="9172" y="11435"/>
                        <a:pt x="10303" y="10302"/>
                      </a:cubicBezTo>
                      <a:cubicBezTo>
                        <a:pt x="11435" y="9170"/>
                        <a:pt x="12071" y="7636"/>
                        <a:pt x="12071" y="6035"/>
                      </a:cubicBezTo>
                      <a:cubicBezTo>
                        <a:pt x="12071" y="4435"/>
                        <a:pt x="11435" y="2899"/>
                        <a:pt x="10303" y="1767"/>
                      </a:cubicBezTo>
                      <a:cubicBezTo>
                        <a:pt x="9172" y="636"/>
                        <a:pt x="7636" y="0"/>
                        <a:pt x="60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33"/>
                <p:cNvSpPr/>
                <p:nvPr/>
              </p:nvSpPr>
              <p:spPr>
                <a:xfrm>
                  <a:off x="2799750" y="1194425"/>
                  <a:ext cx="145825" cy="14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5833" extrusionOk="0">
                      <a:moveTo>
                        <a:pt x="2917" y="0"/>
                      </a:moveTo>
                      <a:cubicBezTo>
                        <a:pt x="1306" y="0"/>
                        <a:pt x="1" y="1305"/>
                        <a:pt x="1" y="2916"/>
                      </a:cubicBezTo>
                      <a:cubicBezTo>
                        <a:pt x="1" y="4526"/>
                        <a:pt x="1306" y="5832"/>
                        <a:pt x="2917" y="5832"/>
                      </a:cubicBezTo>
                      <a:cubicBezTo>
                        <a:pt x="4528" y="5832"/>
                        <a:pt x="5833" y="4526"/>
                        <a:pt x="5833" y="2916"/>
                      </a:cubicBezTo>
                      <a:cubicBezTo>
                        <a:pt x="5833" y="1305"/>
                        <a:pt x="4528" y="0"/>
                        <a:pt x="29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33"/>
                <p:cNvSpPr/>
                <p:nvPr/>
              </p:nvSpPr>
              <p:spPr>
                <a:xfrm>
                  <a:off x="2110275" y="1776650"/>
                  <a:ext cx="93550" cy="9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2" h="3742" extrusionOk="0">
                      <a:moveTo>
                        <a:pt x="1871" y="0"/>
                      </a:moveTo>
                      <a:cubicBezTo>
                        <a:pt x="839" y="0"/>
                        <a:pt x="0" y="837"/>
                        <a:pt x="0" y="1870"/>
                      </a:cubicBezTo>
                      <a:cubicBezTo>
                        <a:pt x="0" y="2903"/>
                        <a:pt x="839" y="3741"/>
                        <a:pt x="1871" y="3741"/>
                      </a:cubicBezTo>
                      <a:cubicBezTo>
                        <a:pt x="2904" y="3741"/>
                        <a:pt x="3741" y="2905"/>
                        <a:pt x="3741" y="1870"/>
                      </a:cubicBezTo>
                      <a:cubicBezTo>
                        <a:pt x="3741" y="838"/>
                        <a:pt x="2904" y="0"/>
                        <a:pt x="18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33"/>
                <p:cNvSpPr/>
                <p:nvPr/>
              </p:nvSpPr>
              <p:spPr>
                <a:xfrm>
                  <a:off x="2779100" y="1776650"/>
                  <a:ext cx="93550" cy="9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2" h="3742" extrusionOk="0">
                      <a:moveTo>
                        <a:pt x="1871" y="0"/>
                      </a:moveTo>
                      <a:cubicBezTo>
                        <a:pt x="838" y="0"/>
                        <a:pt x="1" y="838"/>
                        <a:pt x="1" y="1870"/>
                      </a:cubicBezTo>
                      <a:cubicBezTo>
                        <a:pt x="1" y="2905"/>
                        <a:pt x="838" y="3741"/>
                        <a:pt x="1871" y="3741"/>
                      </a:cubicBezTo>
                      <a:cubicBezTo>
                        <a:pt x="2905" y="3741"/>
                        <a:pt x="3742" y="2903"/>
                        <a:pt x="3742" y="1870"/>
                      </a:cubicBezTo>
                      <a:cubicBezTo>
                        <a:pt x="3742" y="837"/>
                        <a:pt x="2904" y="0"/>
                        <a:pt x="18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33"/>
                <p:cNvSpPr/>
                <p:nvPr/>
              </p:nvSpPr>
              <p:spPr>
                <a:xfrm>
                  <a:off x="2447500" y="1847000"/>
                  <a:ext cx="90300" cy="12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" h="4989" extrusionOk="0">
                      <a:moveTo>
                        <a:pt x="1759" y="0"/>
                      </a:moveTo>
                      <a:lnTo>
                        <a:pt x="699" y="816"/>
                      </a:lnTo>
                      <a:cubicBezTo>
                        <a:pt x="448" y="816"/>
                        <a:pt x="0" y="1105"/>
                        <a:pt x="0" y="1354"/>
                      </a:cubicBezTo>
                      <a:lnTo>
                        <a:pt x="0" y="4536"/>
                      </a:lnTo>
                      <a:cubicBezTo>
                        <a:pt x="0" y="4785"/>
                        <a:pt x="202" y="4988"/>
                        <a:pt x="453" y="4988"/>
                      </a:cubicBezTo>
                      <a:lnTo>
                        <a:pt x="3159" y="4988"/>
                      </a:lnTo>
                      <a:cubicBezTo>
                        <a:pt x="3410" y="4988"/>
                        <a:pt x="3612" y="4785"/>
                        <a:pt x="3612" y="4536"/>
                      </a:cubicBezTo>
                      <a:lnTo>
                        <a:pt x="3612" y="1312"/>
                      </a:lnTo>
                      <a:cubicBezTo>
                        <a:pt x="3612" y="1063"/>
                        <a:pt x="3106" y="982"/>
                        <a:pt x="2856" y="982"/>
                      </a:cubicBezTo>
                      <a:lnTo>
                        <a:pt x="175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33"/>
                <p:cNvSpPr/>
                <p:nvPr/>
              </p:nvSpPr>
              <p:spPr>
                <a:xfrm>
                  <a:off x="2487775" y="1848500"/>
                  <a:ext cx="8300" cy="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3174" extrusionOk="0">
                      <a:moveTo>
                        <a:pt x="166" y="1"/>
                      </a:moveTo>
                      <a:cubicBezTo>
                        <a:pt x="83" y="1"/>
                        <a:pt x="0" y="54"/>
                        <a:pt x="0" y="161"/>
                      </a:cubicBezTo>
                      <a:cubicBezTo>
                        <a:pt x="0" y="1176"/>
                        <a:pt x="7" y="2151"/>
                        <a:pt x="143" y="3157"/>
                      </a:cubicBezTo>
                      <a:cubicBezTo>
                        <a:pt x="144" y="3168"/>
                        <a:pt x="155" y="3174"/>
                        <a:pt x="165" y="3174"/>
                      </a:cubicBezTo>
                      <a:cubicBezTo>
                        <a:pt x="176" y="3174"/>
                        <a:pt x="186" y="3168"/>
                        <a:pt x="189" y="3157"/>
                      </a:cubicBezTo>
                      <a:cubicBezTo>
                        <a:pt x="325" y="2151"/>
                        <a:pt x="332" y="1178"/>
                        <a:pt x="332" y="161"/>
                      </a:cubicBezTo>
                      <a:cubicBezTo>
                        <a:pt x="332" y="54"/>
                        <a:pt x="249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33"/>
                <p:cNvSpPr/>
                <p:nvPr/>
              </p:nvSpPr>
              <p:spPr>
                <a:xfrm>
                  <a:off x="2414875" y="1830900"/>
                  <a:ext cx="88200" cy="6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" h="2404" extrusionOk="0">
                      <a:moveTo>
                        <a:pt x="3150" y="1"/>
                      </a:moveTo>
                      <a:cubicBezTo>
                        <a:pt x="3117" y="1"/>
                        <a:pt x="3085" y="14"/>
                        <a:pt x="3058" y="44"/>
                      </a:cubicBezTo>
                      <a:cubicBezTo>
                        <a:pt x="2889" y="242"/>
                        <a:pt x="2825" y="479"/>
                        <a:pt x="2670" y="689"/>
                      </a:cubicBezTo>
                      <a:cubicBezTo>
                        <a:pt x="2460" y="978"/>
                        <a:pt x="2160" y="1167"/>
                        <a:pt x="1852" y="1339"/>
                      </a:cubicBezTo>
                      <a:cubicBezTo>
                        <a:pt x="1289" y="1651"/>
                        <a:pt x="762" y="2017"/>
                        <a:pt x="127" y="2171"/>
                      </a:cubicBezTo>
                      <a:cubicBezTo>
                        <a:pt x="1" y="2202"/>
                        <a:pt x="25" y="2404"/>
                        <a:pt x="154" y="2404"/>
                      </a:cubicBezTo>
                      <a:cubicBezTo>
                        <a:pt x="156" y="2404"/>
                        <a:pt x="157" y="2404"/>
                        <a:pt x="159" y="2403"/>
                      </a:cubicBezTo>
                      <a:cubicBezTo>
                        <a:pt x="941" y="2373"/>
                        <a:pt x="1732" y="2105"/>
                        <a:pt x="2377" y="1662"/>
                      </a:cubicBezTo>
                      <a:cubicBezTo>
                        <a:pt x="2833" y="1349"/>
                        <a:pt x="3528" y="723"/>
                        <a:pt x="3296" y="107"/>
                      </a:cubicBezTo>
                      <a:cubicBezTo>
                        <a:pt x="3274" y="47"/>
                        <a:pt x="3212" y="1"/>
                        <a:pt x="31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33"/>
                <p:cNvSpPr/>
                <p:nvPr/>
              </p:nvSpPr>
              <p:spPr>
                <a:xfrm>
                  <a:off x="2480925" y="1830900"/>
                  <a:ext cx="88250" cy="6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" h="2404" extrusionOk="0">
                      <a:moveTo>
                        <a:pt x="378" y="1"/>
                      </a:moveTo>
                      <a:cubicBezTo>
                        <a:pt x="316" y="1"/>
                        <a:pt x="253" y="47"/>
                        <a:pt x="231" y="107"/>
                      </a:cubicBezTo>
                      <a:cubicBezTo>
                        <a:pt x="1" y="721"/>
                        <a:pt x="699" y="1351"/>
                        <a:pt x="1151" y="1662"/>
                      </a:cubicBezTo>
                      <a:cubicBezTo>
                        <a:pt x="1795" y="2105"/>
                        <a:pt x="2585" y="2373"/>
                        <a:pt x="3368" y="2403"/>
                      </a:cubicBezTo>
                      <a:cubicBezTo>
                        <a:pt x="3370" y="2404"/>
                        <a:pt x="3371" y="2404"/>
                        <a:pt x="3373" y="2404"/>
                      </a:cubicBezTo>
                      <a:cubicBezTo>
                        <a:pt x="3503" y="2404"/>
                        <a:pt x="3530" y="2202"/>
                        <a:pt x="3401" y="2171"/>
                      </a:cubicBezTo>
                      <a:cubicBezTo>
                        <a:pt x="2764" y="2017"/>
                        <a:pt x="2240" y="1651"/>
                        <a:pt x="1675" y="1339"/>
                      </a:cubicBezTo>
                      <a:cubicBezTo>
                        <a:pt x="1416" y="1193"/>
                        <a:pt x="1157" y="1037"/>
                        <a:pt x="953" y="818"/>
                      </a:cubicBezTo>
                      <a:cubicBezTo>
                        <a:pt x="738" y="585"/>
                        <a:pt x="672" y="282"/>
                        <a:pt x="469" y="44"/>
                      </a:cubicBezTo>
                      <a:cubicBezTo>
                        <a:pt x="443" y="14"/>
                        <a:pt x="411" y="1"/>
                        <a:pt x="3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33"/>
                <p:cNvSpPr/>
                <p:nvPr/>
              </p:nvSpPr>
              <p:spPr>
                <a:xfrm>
                  <a:off x="2455250" y="1786000"/>
                  <a:ext cx="72425" cy="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7" h="2441" extrusionOk="0">
                      <a:moveTo>
                        <a:pt x="1449" y="1"/>
                      </a:moveTo>
                      <a:cubicBezTo>
                        <a:pt x="649" y="1"/>
                        <a:pt x="1" y="191"/>
                        <a:pt x="1" y="991"/>
                      </a:cubicBezTo>
                      <a:cubicBezTo>
                        <a:pt x="1" y="1791"/>
                        <a:pt x="1139" y="2440"/>
                        <a:pt x="1449" y="2440"/>
                      </a:cubicBezTo>
                      <a:cubicBezTo>
                        <a:pt x="1759" y="2440"/>
                        <a:pt x="2897" y="1791"/>
                        <a:pt x="2897" y="991"/>
                      </a:cubicBezTo>
                      <a:cubicBezTo>
                        <a:pt x="2897" y="191"/>
                        <a:pt x="2248" y="1"/>
                        <a:pt x="14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33"/>
                <p:cNvSpPr/>
                <p:nvPr/>
              </p:nvSpPr>
              <p:spPr>
                <a:xfrm>
                  <a:off x="2396100" y="1372975"/>
                  <a:ext cx="11700" cy="5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2236" extrusionOk="0">
                      <a:moveTo>
                        <a:pt x="241" y="0"/>
                      </a:moveTo>
                      <a:cubicBezTo>
                        <a:pt x="204" y="0"/>
                        <a:pt x="163" y="27"/>
                        <a:pt x="161" y="70"/>
                      </a:cubicBezTo>
                      <a:cubicBezTo>
                        <a:pt x="126" y="753"/>
                        <a:pt x="6" y="1415"/>
                        <a:pt x="1" y="2098"/>
                      </a:cubicBezTo>
                      <a:cubicBezTo>
                        <a:pt x="0" y="2186"/>
                        <a:pt x="74" y="2236"/>
                        <a:pt x="147" y="2236"/>
                      </a:cubicBezTo>
                      <a:cubicBezTo>
                        <a:pt x="205" y="2236"/>
                        <a:pt x="262" y="2204"/>
                        <a:pt x="280" y="2135"/>
                      </a:cubicBezTo>
                      <a:cubicBezTo>
                        <a:pt x="467" y="1431"/>
                        <a:pt x="404" y="767"/>
                        <a:pt x="300" y="52"/>
                      </a:cubicBezTo>
                      <a:cubicBezTo>
                        <a:pt x="295" y="16"/>
                        <a:pt x="269" y="0"/>
                        <a:pt x="2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33"/>
                <p:cNvSpPr/>
                <p:nvPr/>
              </p:nvSpPr>
              <p:spPr>
                <a:xfrm>
                  <a:off x="2327750" y="1541875"/>
                  <a:ext cx="17075" cy="6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2476" extrusionOk="0">
                      <a:moveTo>
                        <a:pt x="342" y="0"/>
                      </a:moveTo>
                      <a:cubicBezTo>
                        <a:pt x="239" y="0"/>
                        <a:pt x="136" y="69"/>
                        <a:pt x="129" y="205"/>
                      </a:cubicBezTo>
                      <a:cubicBezTo>
                        <a:pt x="113" y="567"/>
                        <a:pt x="96" y="929"/>
                        <a:pt x="77" y="1290"/>
                      </a:cubicBezTo>
                      <a:cubicBezTo>
                        <a:pt x="61" y="1622"/>
                        <a:pt x="1" y="1968"/>
                        <a:pt x="91" y="2290"/>
                      </a:cubicBezTo>
                      <a:cubicBezTo>
                        <a:pt x="126" y="2414"/>
                        <a:pt x="235" y="2476"/>
                        <a:pt x="343" y="2476"/>
                      </a:cubicBezTo>
                      <a:cubicBezTo>
                        <a:pt x="451" y="2476"/>
                        <a:pt x="559" y="2414"/>
                        <a:pt x="593" y="2290"/>
                      </a:cubicBezTo>
                      <a:cubicBezTo>
                        <a:pt x="683" y="1971"/>
                        <a:pt x="624" y="1621"/>
                        <a:pt x="608" y="1290"/>
                      </a:cubicBezTo>
                      <a:cubicBezTo>
                        <a:pt x="591" y="929"/>
                        <a:pt x="575" y="567"/>
                        <a:pt x="556" y="205"/>
                      </a:cubicBezTo>
                      <a:cubicBezTo>
                        <a:pt x="549" y="69"/>
                        <a:pt x="446" y="0"/>
                        <a:pt x="3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33"/>
                <p:cNvSpPr/>
                <p:nvPr/>
              </p:nvSpPr>
              <p:spPr>
                <a:xfrm>
                  <a:off x="2491825" y="1508825"/>
                  <a:ext cx="15925" cy="4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" h="1784" extrusionOk="0">
                      <a:moveTo>
                        <a:pt x="273" y="1"/>
                      </a:moveTo>
                      <a:cubicBezTo>
                        <a:pt x="180" y="1"/>
                        <a:pt x="88" y="65"/>
                        <a:pt x="84" y="185"/>
                      </a:cubicBezTo>
                      <a:cubicBezTo>
                        <a:pt x="78" y="411"/>
                        <a:pt x="38" y="632"/>
                        <a:pt x="23" y="857"/>
                      </a:cubicBezTo>
                      <a:cubicBezTo>
                        <a:pt x="11" y="1080"/>
                        <a:pt x="28" y="1304"/>
                        <a:pt x="12" y="1528"/>
                      </a:cubicBezTo>
                      <a:cubicBezTo>
                        <a:pt x="0" y="1691"/>
                        <a:pt x="141" y="1783"/>
                        <a:pt x="278" y="1783"/>
                      </a:cubicBezTo>
                      <a:cubicBezTo>
                        <a:pt x="388" y="1783"/>
                        <a:pt x="495" y="1725"/>
                        <a:pt x="523" y="1599"/>
                      </a:cubicBezTo>
                      <a:cubicBezTo>
                        <a:pt x="576" y="1362"/>
                        <a:pt x="637" y="1101"/>
                        <a:pt x="626" y="858"/>
                      </a:cubicBezTo>
                      <a:cubicBezTo>
                        <a:pt x="616" y="613"/>
                        <a:pt x="532" y="366"/>
                        <a:pt x="457" y="136"/>
                      </a:cubicBezTo>
                      <a:cubicBezTo>
                        <a:pt x="427" y="44"/>
                        <a:pt x="350" y="1"/>
                        <a:pt x="2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33"/>
                <p:cNvSpPr/>
                <p:nvPr/>
              </p:nvSpPr>
              <p:spPr>
                <a:xfrm>
                  <a:off x="2539650" y="1340050"/>
                  <a:ext cx="10525" cy="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" h="1407" extrusionOk="0">
                      <a:moveTo>
                        <a:pt x="261" y="0"/>
                      </a:moveTo>
                      <a:cubicBezTo>
                        <a:pt x="179" y="0"/>
                        <a:pt x="94" y="54"/>
                        <a:pt x="86" y="160"/>
                      </a:cubicBezTo>
                      <a:cubicBezTo>
                        <a:pt x="60" y="515"/>
                        <a:pt x="34" y="869"/>
                        <a:pt x="9" y="1224"/>
                      </a:cubicBezTo>
                      <a:cubicBezTo>
                        <a:pt x="0" y="1345"/>
                        <a:pt x="94" y="1406"/>
                        <a:pt x="190" y="1406"/>
                      </a:cubicBezTo>
                      <a:cubicBezTo>
                        <a:pt x="286" y="1406"/>
                        <a:pt x="384" y="1346"/>
                        <a:pt x="388" y="1224"/>
                      </a:cubicBezTo>
                      <a:cubicBezTo>
                        <a:pt x="397" y="869"/>
                        <a:pt x="408" y="515"/>
                        <a:pt x="417" y="160"/>
                      </a:cubicBezTo>
                      <a:cubicBezTo>
                        <a:pt x="420" y="53"/>
                        <a:pt x="342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33"/>
                <p:cNvSpPr/>
                <p:nvPr/>
              </p:nvSpPr>
              <p:spPr>
                <a:xfrm>
                  <a:off x="2628025" y="1489475"/>
                  <a:ext cx="23925" cy="5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2187" extrusionOk="0">
                      <a:moveTo>
                        <a:pt x="531" y="1"/>
                      </a:moveTo>
                      <a:cubicBezTo>
                        <a:pt x="297" y="1"/>
                        <a:pt x="38" y="201"/>
                        <a:pt x="92" y="506"/>
                      </a:cubicBezTo>
                      <a:cubicBezTo>
                        <a:pt x="137" y="764"/>
                        <a:pt x="146" y="1026"/>
                        <a:pt x="123" y="1287"/>
                      </a:cubicBezTo>
                      <a:cubicBezTo>
                        <a:pt x="98" y="1558"/>
                        <a:pt x="0" y="1766"/>
                        <a:pt x="139" y="2023"/>
                      </a:cubicBezTo>
                      <a:cubicBezTo>
                        <a:pt x="194" y="2125"/>
                        <a:pt x="314" y="2187"/>
                        <a:pt x="431" y="2187"/>
                      </a:cubicBezTo>
                      <a:cubicBezTo>
                        <a:pt x="488" y="2187"/>
                        <a:pt x="545" y="2172"/>
                        <a:pt x="593" y="2140"/>
                      </a:cubicBezTo>
                      <a:cubicBezTo>
                        <a:pt x="888" y="1946"/>
                        <a:pt x="899" y="1616"/>
                        <a:pt x="928" y="1287"/>
                      </a:cubicBezTo>
                      <a:cubicBezTo>
                        <a:pt x="957" y="953"/>
                        <a:pt x="925" y="622"/>
                        <a:pt x="867" y="292"/>
                      </a:cubicBezTo>
                      <a:cubicBezTo>
                        <a:pt x="832" y="89"/>
                        <a:pt x="687" y="1"/>
                        <a:pt x="5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33"/>
                <p:cNvSpPr/>
                <p:nvPr/>
              </p:nvSpPr>
              <p:spPr>
                <a:xfrm>
                  <a:off x="1938500" y="1159400"/>
                  <a:ext cx="1363675" cy="15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7" h="62840" extrusionOk="0">
                      <a:moveTo>
                        <a:pt x="22639" y="6225"/>
                      </a:moveTo>
                      <a:cubicBezTo>
                        <a:pt x="23478" y="6225"/>
                        <a:pt x="24343" y="6286"/>
                        <a:pt x="25238" y="6411"/>
                      </a:cubicBezTo>
                      <a:cubicBezTo>
                        <a:pt x="30368" y="7128"/>
                        <a:pt x="35320" y="9349"/>
                        <a:pt x="37970" y="14010"/>
                      </a:cubicBezTo>
                      <a:cubicBezTo>
                        <a:pt x="40366" y="18228"/>
                        <a:pt x="41028" y="23663"/>
                        <a:pt x="39854" y="28357"/>
                      </a:cubicBezTo>
                      <a:cubicBezTo>
                        <a:pt x="38578" y="33462"/>
                        <a:pt x="34439" y="36513"/>
                        <a:pt x="29632" y="38067"/>
                      </a:cubicBezTo>
                      <a:cubicBezTo>
                        <a:pt x="27183" y="38861"/>
                        <a:pt x="24354" y="39312"/>
                        <a:pt x="21511" y="39312"/>
                      </a:cubicBezTo>
                      <a:cubicBezTo>
                        <a:pt x="15231" y="39312"/>
                        <a:pt x="8878" y="37110"/>
                        <a:pt x="6386" y="31525"/>
                      </a:cubicBezTo>
                      <a:cubicBezTo>
                        <a:pt x="6029" y="31042"/>
                        <a:pt x="5712" y="30530"/>
                        <a:pt x="5450" y="29989"/>
                      </a:cubicBezTo>
                      <a:cubicBezTo>
                        <a:pt x="4496" y="28013"/>
                        <a:pt x="4737" y="26020"/>
                        <a:pt x="4822" y="23913"/>
                      </a:cubicBezTo>
                      <a:cubicBezTo>
                        <a:pt x="4593" y="19150"/>
                        <a:pt x="6903" y="14259"/>
                        <a:pt x="10499" y="11213"/>
                      </a:cubicBezTo>
                      <a:cubicBezTo>
                        <a:pt x="14224" y="8058"/>
                        <a:pt x="18039" y="6225"/>
                        <a:pt x="22639" y="6225"/>
                      </a:cubicBezTo>
                      <a:close/>
                      <a:moveTo>
                        <a:pt x="33152" y="1"/>
                      </a:moveTo>
                      <a:lnTo>
                        <a:pt x="33152" y="1"/>
                      </a:lnTo>
                      <a:cubicBezTo>
                        <a:pt x="32031" y="1097"/>
                        <a:pt x="31333" y="2624"/>
                        <a:pt x="31333" y="4315"/>
                      </a:cubicBezTo>
                      <a:cubicBezTo>
                        <a:pt x="31333" y="4334"/>
                        <a:pt x="31336" y="4352"/>
                        <a:pt x="31336" y="4371"/>
                      </a:cubicBezTo>
                      <a:cubicBezTo>
                        <a:pt x="28505" y="2960"/>
                        <a:pt x="25357" y="2119"/>
                        <a:pt x="22120" y="2007"/>
                      </a:cubicBezTo>
                      <a:cubicBezTo>
                        <a:pt x="21907" y="2000"/>
                        <a:pt x="21695" y="1996"/>
                        <a:pt x="21484" y="1996"/>
                      </a:cubicBezTo>
                      <a:cubicBezTo>
                        <a:pt x="18467" y="1996"/>
                        <a:pt x="15540" y="2741"/>
                        <a:pt x="12892" y="4046"/>
                      </a:cubicBezTo>
                      <a:cubicBezTo>
                        <a:pt x="12827" y="2554"/>
                        <a:pt x="12216" y="1209"/>
                        <a:pt x="11261" y="189"/>
                      </a:cubicBezTo>
                      <a:cubicBezTo>
                        <a:pt x="11250" y="300"/>
                        <a:pt x="11245" y="411"/>
                        <a:pt x="11228" y="524"/>
                      </a:cubicBezTo>
                      <a:cubicBezTo>
                        <a:pt x="11284" y="2283"/>
                        <a:pt x="10480" y="4013"/>
                        <a:pt x="9171" y="5191"/>
                      </a:cubicBezTo>
                      <a:cubicBezTo>
                        <a:pt x="8744" y="5576"/>
                        <a:pt x="8265" y="5883"/>
                        <a:pt x="7761" y="6125"/>
                      </a:cubicBezTo>
                      <a:cubicBezTo>
                        <a:pt x="7021" y="6599"/>
                        <a:pt x="6156" y="6881"/>
                        <a:pt x="5238" y="6881"/>
                      </a:cubicBezTo>
                      <a:cubicBezTo>
                        <a:pt x="5116" y="6881"/>
                        <a:pt x="4992" y="6876"/>
                        <a:pt x="4868" y="6866"/>
                      </a:cubicBezTo>
                      <a:cubicBezTo>
                        <a:pt x="4375" y="6825"/>
                        <a:pt x="3918" y="6713"/>
                        <a:pt x="3498" y="6545"/>
                      </a:cubicBezTo>
                      <a:cubicBezTo>
                        <a:pt x="3270" y="6466"/>
                        <a:pt x="3053" y="6375"/>
                        <a:pt x="2853" y="6267"/>
                      </a:cubicBezTo>
                      <a:lnTo>
                        <a:pt x="2809" y="6248"/>
                      </a:lnTo>
                      <a:cubicBezTo>
                        <a:pt x="2798" y="6241"/>
                        <a:pt x="2784" y="6236"/>
                        <a:pt x="2773" y="6229"/>
                      </a:cubicBezTo>
                      <a:cubicBezTo>
                        <a:pt x="2040" y="5894"/>
                        <a:pt x="1384" y="5382"/>
                        <a:pt x="853" y="4703"/>
                      </a:cubicBezTo>
                      <a:lnTo>
                        <a:pt x="853" y="4703"/>
                      </a:lnTo>
                      <a:cubicBezTo>
                        <a:pt x="1024" y="7369"/>
                        <a:pt x="2920" y="9559"/>
                        <a:pt x="5439" y="10173"/>
                      </a:cubicBezTo>
                      <a:cubicBezTo>
                        <a:pt x="2867" y="13525"/>
                        <a:pt x="1298" y="17646"/>
                        <a:pt x="1298" y="22040"/>
                      </a:cubicBezTo>
                      <a:cubicBezTo>
                        <a:pt x="1298" y="31773"/>
                        <a:pt x="1" y="39884"/>
                        <a:pt x="15010" y="41694"/>
                      </a:cubicBezTo>
                      <a:cubicBezTo>
                        <a:pt x="12355" y="44514"/>
                        <a:pt x="10671" y="48563"/>
                        <a:pt x="11049" y="52075"/>
                      </a:cubicBezTo>
                      <a:cubicBezTo>
                        <a:pt x="11379" y="55136"/>
                        <a:pt x="12336" y="57197"/>
                        <a:pt x="14037" y="58517"/>
                      </a:cubicBezTo>
                      <a:cubicBezTo>
                        <a:pt x="14158" y="59020"/>
                        <a:pt x="14301" y="59519"/>
                        <a:pt x="14457" y="60013"/>
                      </a:cubicBezTo>
                      <a:cubicBezTo>
                        <a:pt x="14485" y="60013"/>
                        <a:pt x="14514" y="60013"/>
                        <a:pt x="14543" y="60013"/>
                      </a:cubicBezTo>
                      <a:cubicBezTo>
                        <a:pt x="15895" y="60013"/>
                        <a:pt x="17169" y="60639"/>
                        <a:pt x="18277" y="61546"/>
                      </a:cubicBezTo>
                      <a:cubicBezTo>
                        <a:pt x="18825" y="61916"/>
                        <a:pt x="19327" y="62356"/>
                        <a:pt x="19757" y="62840"/>
                      </a:cubicBezTo>
                      <a:cubicBezTo>
                        <a:pt x="19819" y="62130"/>
                        <a:pt x="19882" y="61418"/>
                        <a:pt x="19944" y="60708"/>
                      </a:cubicBezTo>
                      <a:cubicBezTo>
                        <a:pt x="16062" y="59891"/>
                        <a:pt x="12534" y="56883"/>
                        <a:pt x="12858" y="52642"/>
                      </a:cubicBezTo>
                      <a:cubicBezTo>
                        <a:pt x="13110" y="49348"/>
                        <a:pt x="15142" y="45717"/>
                        <a:pt x="18215" y="44330"/>
                      </a:cubicBezTo>
                      <a:cubicBezTo>
                        <a:pt x="18540" y="44114"/>
                        <a:pt x="18885" y="43917"/>
                        <a:pt x="19271" y="43751"/>
                      </a:cubicBezTo>
                      <a:cubicBezTo>
                        <a:pt x="20175" y="43362"/>
                        <a:pt x="21124" y="43185"/>
                        <a:pt x="22074" y="43185"/>
                      </a:cubicBezTo>
                      <a:cubicBezTo>
                        <a:pt x="24642" y="43185"/>
                        <a:pt x="27211" y="44484"/>
                        <a:pt x="28882" y="46432"/>
                      </a:cubicBezTo>
                      <a:cubicBezTo>
                        <a:pt x="31664" y="49677"/>
                        <a:pt x="31888" y="57670"/>
                        <a:pt x="27244" y="59101"/>
                      </a:cubicBezTo>
                      <a:cubicBezTo>
                        <a:pt x="26416" y="59808"/>
                        <a:pt x="25422" y="60343"/>
                        <a:pt x="24291" y="60644"/>
                      </a:cubicBezTo>
                      <a:cubicBezTo>
                        <a:pt x="24339" y="61203"/>
                        <a:pt x="24388" y="61763"/>
                        <a:pt x="24438" y="62322"/>
                      </a:cubicBezTo>
                      <a:cubicBezTo>
                        <a:pt x="25250" y="61548"/>
                        <a:pt x="26188" y="60918"/>
                        <a:pt x="27296" y="60614"/>
                      </a:cubicBezTo>
                      <a:cubicBezTo>
                        <a:pt x="27797" y="60477"/>
                        <a:pt x="28284" y="60414"/>
                        <a:pt x="28758" y="60414"/>
                      </a:cubicBezTo>
                      <a:cubicBezTo>
                        <a:pt x="29055" y="60414"/>
                        <a:pt x="29347" y="60439"/>
                        <a:pt x="29633" y="60486"/>
                      </a:cubicBezTo>
                      <a:cubicBezTo>
                        <a:pt x="29843" y="59867"/>
                        <a:pt x="30028" y="59241"/>
                        <a:pt x="30184" y="58608"/>
                      </a:cubicBezTo>
                      <a:cubicBezTo>
                        <a:pt x="31167" y="57856"/>
                        <a:pt x="31901" y="56839"/>
                        <a:pt x="32414" y="55495"/>
                      </a:cubicBezTo>
                      <a:cubicBezTo>
                        <a:pt x="33791" y="55246"/>
                        <a:pt x="34459" y="55004"/>
                        <a:pt x="36113" y="54260"/>
                      </a:cubicBezTo>
                      <a:cubicBezTo>
                        <a:pt x="38435" y="53215"/>
                        <a:pt x="40756" y="52171"/>
                        <a:pt x="43080" y="51125"/>
                      </a:cubicBezTo>
                      <a:cubicBezTo>
                        <a:pt x="45486" y="50043"/>
                        <a:pt x="47915" y="48947"/>
                        <a:pt x="50037" y="47375"/>
                      </a:cubicBezTo>
                      <a:cubicBezTo>
                        <a:pt x="51814" y="46059"/>
                        <a:pt x="53347" y="44418"/>
                        <a:pt x="54547" y="42561"/>
                      </a:cubicBezTo>
                      <a:lnTo>
                        <a:pt x="54547" y="42561"/>
                      </a:lnTo>
                      <a:cubicBezTo>
                        <a:pt x="54428" y="42692"/>
                        <a:pt x="54312" y="42817"/>
                        <a:pt x="54200" y="42933"/>
                      </a:cubicBezTo>
                      <a:cubicBezTo>
                        <a:pt x="51626" y="45596"/>
                        <a:pt x="47908" y="47491"/>
                        <a:pt x="44175" y="47658"/>
                      </a:cubicBezTo>
                      <a:cubicBezTo>
                        <a:pt x="44088" y="47662"/>
                        <a:pt x="44002" y="47664"/>
                        <a:pt x="43918" y="47664"/>
                      </a:cubicBezTo>
                      <a:cubicBezTo>
                        <a:pt x="43417" y="47664"/>
                        <a:pt x="42980" y="47596"/>
                        <a:pt x="42594" y="47479"/>
                      </a:cubicBezTo>
                      <a:cubicBezTo>
                        <a:pt x="42510" y="47455"/>
                        <a:pt x="42427" y="47429"/>
                        <a:pt x="42343" y="47395"/>
                      </a:cubicBezTo>
                      <a:cubicBezTo>
                        <a:pt x="42222" y="47348"/>
                        <a:pt x="42108" y="47294"/>
                        <a:pt x="41999" y="47236"/>
                      </a:cubicBezTo>
                      <a:cubicBezTo>
                        <a:pt x="41998" y="47234"/>
                        <a:pt x="41997" y="47234"/>
                        <a:pt x="41996" y="47234"/>
                      </a:cubicBezTo>
                      <a:cubicBezTo>
                        <a:pt x="41994" y="47234"/>
                        <a:pt x="41994" y="47233"/>
                        <a:pt x="41993" y="47233"/>
                      </a:cubicBezTo>
                      <a:cubicBezTo>
                        <a:pt x="41839" y="47150"/>
                        <a:pt x="41697" y="47058"/>
                        <a:pt x="41566" y="46955"/>
                      </a:cubicBezTo>
                      <a:cubicBezTo>
                        <a:pt x="41496" y="46903"/>
                        <a:pt x="41434" y="46847"/>
                        <a:pt x="41368" y="46791"/>
                      </a:cubicBezTo>
                      <a:cubicBezTo>
                        <a:pt x="41351" y="46775"/>
                        <a:pt x="41330" y="46760"/>
                        <a:pt x="41314" y="46744"/>
                      </a:cubicBezTo>
                      <a:cubicBezTo>
                        <a:pt x="40005" y="45598"/>
                        <a:pt x="39836" y="43867"/>
                        <a:pt x="40173" y="42186"/>
                      </a:cubicBezTo>
                      <a:cubicBezTo>
                        <a:pt x="40238" y="41007"/>
                        <a:pt x="40575" y="39861"/>
                        <a:pt x="41083" y="38709"/>
                      </a:cubicBezTo>
                      <a:lnTo>
                        <a:pt x="41083" y="38709"/>
                      </a:lnTo>
                      <a:cubicBezTo>
                        <a:pt x="38787" y="41569"/>
                        <a:pt x="36774" y="44676"/>
                        <a:pt x="34899" y="47833"/>
                      </a:cubicBezTo>
                      <a:cubicBezTo>
                        <a:pt x="34324" y="48801"/>
                        <a:pt x="33759" y="49781"/>
                        <a:pt x="33242" y="50783"/>
                      </a:cubicBezTo>
                      <a:cubicBezTo>
                        <a:pt x="33163" y="47604"/>
                        <a:pt x="31578" y="44174"/>
                        <a:pt x="29237" y="41692"/>
                      </a:cubicBezTo>
                      <a:cubicBezTo>
                        <a:pt x="44237" y="39880"/>
                        <a:pt x="42940" y="31770"/>
                        <a:pt x="42940" y="22039"/>
                      </a:cubicBezTo>
                      <a:cubicBezTo>
                        <a:pt x="42940" y="17564"/>
                        <a:pt x="41315" y="13493"/>
                        <a:pt x="38661" y="10207"/>
                      </a:cubicBezTo>
                      <a:cubicBezTo>
                        <a:pt x="40950" y="9706"/>
                        <a:pt x="42749" y="7907"/>
                        <a:pt x="43254" y="5620"/>
                      </a:cubicBezTo>
                      <a:lnTo>
                        <a:pt x="43254" y="5620"/>
                      </a:lnTo>
                      <a:cubicBezTo>
                        <a:pt x="42681" y="5802"/>
                        <a:pt x="42096" y="5967"/>
                        <a:pt x="41507" y="6097"/>
                      </a:cubicBezTo>
                      <a:cubicBezTo>
                        <a:pt x="40864" y="6308"/>
                        <a:pt x="40186" y="6416"/>
                        <a:pt x="39516" y="6416"/>
                      </a:cubicBezTo>
                      <a:cubicBezTo>
                        <a:pt x="39165" y="6416"/>
                        <a:pt x="38817" y="6387"/>
                        <a:pt x="38477" y="6327"/>
                      </a:cubicBezTo>
                      <a:cubicBezTo>
                        <a:pt x="37662" y="6244"/>
                        <a:pt x="36866" y="6022"/>
                        <a:pt x="36106" y="5594"/>
                      </a:cubicBezTo>
                      <a:cubicBezTo>
                        <a:pt x="34136" y="4483"/>
                        <a:pt x="33109" y="2223"/>
                        <a:pt x="33152" y="1"/>
                      </a:cubicBezTo>
                      <a:close/>
                    </a:path>
                  </a:pathLst>
                </a:custGeom>
                <a:solidFill>
                  <a:srgbClr val="4C487D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33"/>
                <p:cNvSpPr/>
                <p:nvPr/>
              </p:nvSpPr>
              <p:spPr>
                <a:xfrm>
                  <a:off x="2001500" y="1146400"/>
                  <a:ext cx="149775" cy="1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1" h="4004" extrusionOk="0">
                      <a:moveTo>
                        <a:pt x="3757" y="0"/>
                      </a:moveTo>
                      <a:cubicBezTo>
                        <a:pt x="3110" y="0"/>
                        <a:pt x="2467" y="165"/>
                        <a:pt x="1879" y="461"/>
                      </a:cubicBezTo>
                      <a:cubicBezTo>
                        <a:pt x="1002" y="900"/>
                        <a:pt x="0" y="1800"/>
                        <a:pt x="39" y="2856"/>
                      </a:cubicBezTo>
                      <a:cubicBezTo>
                        <a:pt x="59" y="3429"/>
                        <a:pt x="607" y="4004"/>
                        <a:pt x="1182" y="4004"/>
                      </a:cubicBezTo>
                      <a:cubicBezTo>
                        <a:pt x="1362" y="4004"/>
                        <a:pt x="1544" y="3948"/>
                        <a:pt x="1713" y="3817"/>
                      </a:cubicBezTo>
                      <a:cubicBezTo>
                        <a:pt x="2373" y="3311"/>
                        <a:pt x="2747" y="2548"/>
                        <a:pt x="3475" y="2306"/>
                      </a:cubicBezTo>
                      <a:cubicBezTo>
                        <a:pt x="3702" y="2292"/>
                        <a:pt x="3929" y="2288"/>
                        <a:pt x="4156" y="2288"/>
                      </a:cubicBezTo>
                      <a:cubicBezTo>
                        <a:pt x="4291" y="2288"/>
                        <a:pt x="4425" y="2290"/>
                        <a:pt x="4559" y="2292"/>
                      </a:cubicBezTo>
                      <a:cubicBezTo>
                        <a:pt x="4565" y="2292"/>
                        <a:pt x="4570" y="2292"/>
                        <a:pt x="4576" y="2292"/>
                      </a:cubicBezTo>
                      <a:cubicBezTo>
                        <a:pt x="5805" y="2292"/>
                        <a:pt x="5991" y="522"/>
                        <a:pt x="4846" y="165"/>
                      </a:cubicBezTo>
                      <a:cubicBezTo>
                        <a:pt x="4488" y="53"/>
                        <a:pt x="4122" y="0"/>
                        <a:pt x="375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33"/>
                <p:cNvSpPr/>
                <p:nvPr/>
              </p:nvSpPr>
              <p:spPr>
                <a:xfrm>
                  <a:off x="2838275" y="1149025"/>
                  <a:ext cx="130725" cy="8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9" h="3201" extrusionOk="0">
                      <a:moveTo>
                        <a:pt x="1557" y="0"/>
                      </a:moveTo>
                      <a:cubicBezTo>
                        <a:pt x="1127" y="0"/>
                        <a:pt x="727" y="136"/>
                        <a:pt x="408" y="465"/>
                      </a:cubicBezTo>
                      <a:cubicBezTo>
                        <a:pt x="304" y="570"/>
                        <a:pt x="242" y="690"/>
                        <a:pt x="202" y="813"/>
                      </a:cubicBezTo>
                      <a:cubicBezTo>
                        <a:pt x="188" y="823"/>
                        <a:pt x="174" y="829"/>
                        <a:pt x="160" y="839"/>
                      </a:cubicBezTo>
                      <a:cubicBezTo>
                        <a:pt x="0" y="950"/>
                        <a:pt x="24" y="1155"/>
                        <a:pt x="180" y="1245"/>
                      </a:cubicBezTo>
                      <a:cubicBezTo>
                        <a:pt x="242" y="1549"/>
                        <a:pt x="459" y="1822"/>
                        <a:pt x="795" y="1928"/>
                      </a:cubicBezTo>
                      <a:cubicBezTo>
                        <a:pt x="925" y="1968"/>
                        <a:pt x="1050" y="1984"/>
                        <a:pt x="1172" y="1984"/>
                      </a:cubicBezTo>
                      <a:cubicBezTo>
                        <a:pt x="1444" y="1984"/>
                        <a:pt x="1703" y="1908"/>
                        <a:pt x="1975" y="1874"/>
                      </a:cubicBezTo>
                      <a:cubicBezTo>
                        <a:pt x="2617" y="2116"/>
                        <a:pt x="3222" y="2426"/>
                        <a:pt x="3758" y="2984"/>
                      </a:cubicBezTo>
                      <a:cubicBezTo>
                        <a:pt x="3903" y="3136"/>
                        <a:pt x="4075" y="3201"/>
                        <a:pt x="4245" y="3201"/>
                      </a:cubicBezTo>
                      <a:cubicBezTo>
                        <a:pt x="4748" y="3201"/>
                        <a:pt x="5228" y="2633"/>
                        <a:pt x="4910" y="2096"/>
                      </a:cubicBezTo>
                      <a:cubicBezTo>
                        <a:pt x="4378" y="1196"/>
                        <a:pt x="2833" y="0"/>
                        <a:pt x="155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33"/>
                <p:cNvSpPr/>
                <p:nvPr/>
              </p:nvSpPr>
              <p:spPr>
                <a:xfrm>
                  <a:off x="2326725" y="1423350"/>
                  <a:ext cx="407825" cy="2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3" h="8557" extrusionOk="0">
                      <a:moveTo>
                        <a:pt x="6067" y="1"/>
                      </a:moveTo>
                      <a:cubicBezTo>
                        <a:pt x="5668" y="1"/>
                        <a:pt x="5266" y="26"/>
                        <a:pt x="4873" y="87"/>
                      </a:cubicBezTo>
                      <a:cubicBezTo>
                        <a:pt x="4520" y="94"/>
                        <a:pt x="4178" y="109"/>
                        <a:pt x="3858" y="136"/>
                      </a:cubicBezTo>
                      <a:cubicBezTo>
                        <a:pt x="396" y="432"/>
                        <a:pt x="1" y="4120"/>
                        <a:pt x="2295" y="6251"/>
                      </a:cubicBezTo>
                      <a:cubicBezTo>
                        <a:pt x="3115" y="7013"/>
                        <a:pt x="4326" y="7574"/>
                        <a:pt x="5668" y="7909"/>
                      </a:cubicBezTo>
                      <a:cubicBezTo>
                        <a:pt x="7082" y="8332"/>
                        <a:pt x="8543" y="8524"/>
                        <a:pt x="9590" y="8555"/>
                      </a:cubicBezTo>
                      <a:cubicBezTo>
                        <a:pt x="9634" y="8556"/>
                        <a:pt x="9680" y="8557"/>
                        <a:pt x="9725" y="8557"/>
                      </a:cubicBezTo>
                      <a:cubicBezTo>
                        <a:pt x="12449" y="8557"/>
                        <a:pt x="16313" y="6274"/>
                        <a:pt x="14017" y="3218"/>
                      </a:cubicBezTo>
                      <a:cubicBezTo>
                        <a:pt x="13481" y="2506"/>
                        <a:pt x="12735" y="1941"/>
                        <a:pt x="11875" y="1494"/>
                      </a:cubicBezTo>
                      <a:cubicBezTo>
                        <a:pt x="11350" y="1179"/>
                        <a:pt x="10794" y="928"/>
                        <a:pt x="10261" y="762"/>
                      </a:cubicBezTo>
                      <a:cubicBezTo>
                        <a:pt x="10219" y="749"/>
                        <a:pt x="10173" y="736"/>
                        <a:pt x="10126" y="722"/>
                      </a:cubicBezTo>
                      <a:cubicBezTo>
                        <a:pt x="9276" y="365"/>
                        <a:pt x="8324" y="194"/>
                        <a:pt x="7432" y="87"/>
                      </a:cubicBezTo>
                      <a:cubicBezTo>
                        <a:pt x="6997" y="35"/>
                        <a:pt x="6534" y="1"/>
                        <a:pt x="606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9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33"/>
                <p:cNvSpPr/>
                <p:nvPr/>
              </p:nvSpPr>
              <p:spPr>
                <a:xfrm>
                  <a:off x="3086700" y="1971500"/>
                  <a:ext cx="187175" cy="1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7" h="5252" extrusionOk="0">
                      <a:moveTo>
                        <a:pt x="4803" y="0"/>
                      </a:moveTo>
                      <a:cubicBezTo>
                        <a:pt x="3556" y="0"/>
                        <a:pt x="2316" y="593"/>
                        <a:pt x="1308" y="1278"/>
                      </a:cubicBezTo>
                      <a:cubicBezTo>
                        <a:pt x="657" y="1721"/>
                        <a:pt x="60" y="2372"/>
                        <a:pt x="148" y="3199"/>
                      </a:cubicBezTo>
                      <a:cubicBezTo>
                        <a:pt x="0" y="4638"/>
                        <a:pt x="1546" y="5251"/>
                        <a:pt x="2836" y="5251"/>
                      </a:cubicBezTo>
                      <a:cubicBezTo>
                        <a:pt x="3039" y="5251"/>
                        <a:pt x="3236" y="5236"/>
                        <a:pt x="3419" y="5206"/>
                      </a:cubicBezTo>
                      <a:cubicBezTo>
                        <a:pt x="4566" y="5019"/>
                        <a:pt x="6051" y="4266"/>
                        <a:pt x="6666" y="3237"/>
                      </a:cubicBezTo>
                      <a:cubicBezTo>
                        <a:pt x="7487" y="1862"/>
                        <a:pt x="6624" y="85"/>
                        <a:pt x="4992" y="5"/>
                      </a:cubicBezTo>
                      <a:cubicBezTo>
                        <a:pt x="4929" y="2"/>
                        <a:pt x="4866" y="0"/>
                        <a:pt x="48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33"/>
                <p:cNvSpPr/>
                <p:nvPr/>
              </p:nvSpPr>
              <p:spPr>
                <a:xfrm>
                  <a:off x="3038125" y="2122875"/>
                  <a:ext cx="74200" cy="7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8" h="2885" extrusionOk="0">
                      <a:moveTo>
                        <a:pt x="1406" y="0"/>
                      </a:moveTo>
                      <a:cubicBezTo>
                        <a:pt x="666" y="0"/>
                        <a:pt x="40" y="678"/>
                        <a:pt x="21" y="1425"/>
                      </a:cubicBezTo>
                      <a:cubicBezTo>
                        <a:pt x="0" y="2225"/>
                        <a:pt x="686" y="2884"/>
                        <a:pt x="1473" y="2884"/>
                      </a:cubicBezTo>
                      <a:cubicBezTo>
                        <a:pt x="1491" y="2884"/>
                        <a:pt x="1509" y="2884"/>
                        <a:pt x="1528" y="2883"/>
                      </a:cubicBezTo>
                      <a:cubicBezTo>
                        <a:pt x="1820" y="2871"/>
                        <a:pt x="2080" y="2771"/>
                        <a:pt x="2294" y="2615"/>
                      </a:cubicBezTo>
                      <a:cubicBezTo>
                        <a:pt x="2296" y="2614"/>
                        <a:pt x="2299" y="2610"/>
                        <a:pt x="2301" y="2608"/>
                      </a:cubicBezTo>
                      <a:cubicBezTo>
                        <a:pt x="2353" y="2569"/>
                        <a:pt x="2400" y="2529"/>
                        <a:pt x="2444" y="2485"/>
                      </a:cubicBezTo>
                      <a:cubicBezTo>
                        <a:pt x="2448" y="2483"/>
                        <a:pt x="2453" y="2479"/>
                        <a:pt x="2456" y="2475"/>
                      </a:cubicBezTo>
                      <a:cubicBezTo>
                        <a:pt x="2596" y="2336"/>
                        <a:pt x="2706" y="2168"/>
                        <a:pt x="2778" y="1985"/>
                      </a:cubicBezTo>
                      <a:cubicBezTo>
                        <a:pt x="2779" y="1982"/>
                        <a:pt x="2780" y="1978"/>
                        <a:pt x="2783" y="1975"/>
                      </a:cubicBezTo>
                      <a:cubicBezTo>
                        <a:pt x="2798" y="1937"/>
                        <a:pt x="2809" y="1898"/>
                        <a:pt x="2821" y="1858"/>
                      </a:cubicBezTo>
                      <a:cubicBezTo>
                        <a:pt x="2967" y="1382"/>
                        <a:pt x="2880" y="836"/>
                        <a:pt x="2464" y="452"/>
                      </a:cubicBezTo>
                      <a:cubicBezTo>
                        <a:pt x="2344" y="342"/>
                        <a:pt x="2212" y="256"/>
                        <a:pt x="2073" y="190"/>
                      </a:cubicBezTo>
                      <a:cubicBezTo>
                        <a:pt x="1975" y="132"/>
                        <a:pt x="1871" y="84"/>
                        <a:pt x="1757" y="51"/>
                      </a:cubicBezTo>
                      <a:cubicBezTo>
                        <a:pt x="1639" y="16"/>
                        <a:pt x="1521" y="0"/>
                        <a:pt x="140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" name="Google Shape;383;p33"/>
              <p:cNvGrpSpPr/>
              <p:nvPr/>
            </p:nvGrpSpPr>
            <p:grpSpPr>
              <a:xfrm>
                <a:off x="3705833" y="763855"/>
                <a:ext cx="583954" cy="646000"/>
                <a:chOff x="4156900" y="1963700"/>
                <a:chExt cx="1255275" cy="1388650"/>
              </a:xfrm>
            </p:grpSpPr>
            <p:grpSp>
              <p:nvGrpSpPr>
                <p:cNvPr id="384" name="Google Shape;384;p33"/>
                <p:cNvGrpSpPr/>
                <p:nvPr/>
              </p:nvGrpSpPr>
              <p:grpSpPr>
                <a:xfrm>
                  <a:off x="4156900" y="1963700"/>
                  <a:ext cx="1255275" cy="1388650"/>
                  <a:chOff x="4156900" y="1963700"/>
                  <a:chExt cx="1255275" cy="1388650"/>
                </a:xfrm>
              </p:grpSpPr>
              <p:sp>
                <p:nvSpPr>
                  <p:cNvPr id="385" name="Google Shape;385;p33"/>
                  <p:cNvSpPr/>
                  <p:nvPr/>
                </p:nvSpPr>
                <p:spPr>
                  <a:xfrm>
                    <a:off x="4156900" y="1963700"/>
                    <a:ext cx="1255275" cy="119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11" h="47900" extrusionOk="0">
                        <a:moveTo>
                          <a:pt x="33647" y="0"/>
                        </a:moveTo>
                        <a:cubicBezTo>
                          <a:pt x="28303" y="6394"/>
                          <a:pt x="24354" y="13950"/>
                          <a:pt x="22154" y="21987"/>
                        </a:cubicBezTo>
                        <a:cubicBezTo>
                          <a:pt x="17350" y="20375"/>
                          <a:pt x="12780" y="18070"/>
                          <a:pt x="8625" y="15168"/>
                        </a:cubicBezTo>
                        <a:lnTo>
                          <a:pt x="8625" y="15168"/>
                        </a:lnTo>
                        <a:cubicBezTo>
                          <a:pt x="8162" y="21455"/>
                          <a:pt x="8952" y="27834"/>
                          <a:pt x="10934" y="33818"/>
                        </a:cubicBezTo>
                        <a:cubicBezTo>
                          <a:pt x="7263" y="33404"/>
                          <a:pt x="3612" y="32812"/>
                          <a:pt x="0" y="32040"/>
                        </a:cubicBezTo>
                        <a:lnTo>
                          <a:pt x="0" y="32040"/>
                        </a:lnTo>
                        <a:cubicBezTo>
                          <a:pt x="5297" y="39678"/>
                          <a:pt x="13830" y="44989"/>
                          <a:pt x="23022" y="46374"/>
                        </a:cubicBezTo>
                        <a:cubicBezTo>
                          <a:pt x="26998" y="47141"/>
                          <a:pt x="29000" y="47899"/>
                          <a:pt x="31760" y="47899"/>
                        </a:cubicBezTo>
                        <a:cubicBezTo>
                          <a:pt x="32982" y="47899"/>
                          <a:pt x="34353" y="47751"/>
                          <a:pt x="36109" y="47389"/>
                        </a:cubicBezTo>
                        <a:cubicBezTo>
                          <a:pt x="41830" y="46207"/>
                          <a:pt x="47349" y="42995"/>
                          <a:pt x="50211" y="37901"/>
                        </a:cubicBezTo>
                        <a:cubicBezTo>
                          <a:pt x="45338" y="36231"/>
                          <a:pt x="40381" y="34810"/>
                          <a:pt x="35365" y="33647"/>
                        </a:cubicBezTo>
                        <a:cubicBezTo>
                          <a:pt x="40283" y="29822"/>
                          <a:pt x="44402" y="24972"/>
                          <a:pt x="47373" y="19494"/>
                        </a:cubicBezTo>
                        <a:cubicBezTo>
                          <a:pt x="46548" y="19418"/>
                          <a:pt x="45720" y="19380"/>
                          <a:pt x="44892" y="19380"/>
                        </a:cubicBezTo>
                        <a:cubicBezTo>
                          <a:pt x="40031" y="19380"/>
                          <a:pt x="35170" y="20681"/>
                          <a:pt x="30970" y="23136"/>
                        </a:cubicBezTo>
                        <a:cubicBezTo>
                          <a:pt x="31864" y="15424"/>
                          <a:pt x="32755" y="7712"/>
                          <a:pt x="3364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86" name="Google Shape;386;p33"/>
                  <p:cNvGrpSpPr/>
                  <p:nvPr/>
                </p:nvGrpSpPr>
                <p:grpSpPr>
                  <a:xfrm>
                    <a:off x="4415700" y="2368200"/>
                    <a:ext cx="754825" cy="984150"/>
                    <a:chOff x="4415700" y="2368200"/>
                    <a:chExt cx="754825" cy="984150"/>
                  </a:xfrm>
                </p:grpSpPr>
                <p:sp>
                  <p:nvSpPr>
                    <p:cNvPr id="387" name="Google Shape;387;p33"/>
                    <p:cNvSpPr/>
                    <p:nvPr/>
                  </p:nvSpPr>
                  <p:spPr>
                    <a:xfrm>
                      <a:off x="4606050" y="2368200"/>
                      <a:ext cx="261000" cy="984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40" h="39366" extrusionOk="0">
                          <a:moveTo>
                            <a:pt x="10247" y="0"/>
                          </a:moveTo>
                          <a:cubicBezTo>
                            <a:pt x="10186" y="0"/>
                            <a:pt x="10129" y="35"/>
                            <a:pt x="10112" y="116"/>
                          </a:cubicBezTo>
                          <a:cubicBezTo>
                            <a:pt x="8733" y="6629"/>
                            <a:pt x="7296" y="13131"/>
                            <a:pt x="5631" y="19577"/>
                          </a:cubicBezTo>
                          <a:cubicBezTo>
                            <a:pt x="3965" y="26033"/>
                            <a:pt x="1837" y="32347"/>
                            <a:pt x="98" y="38778"/>
                          </a:cubicBezTo>
                          <a:cubicBezTo>
                            <a:pt x="0" y="39139"/>
                            <a:pt x="277" y="39365"/>
                            <a:pt x="559" y="39365"/>
                          </a:cubicBezTo>
                          <a:cubicBezTo>
                            <a:pt x="748" y="39365"/>
                            <a:pt x="940" y="39264"/>
                            <a:pt x="1023" y="39033"/>
                          </a:cubicBezTo>
                          <a:cubicBezTo>
                            <a:pt x="3256" y="32798"/>
                            <a:pt x="4784" y="26203"/>
                            <a:pt x="6344" y="19774"/>
                          </a:cubicBezTo>
                          <a:cubicBezTo>
                            <a:pt x="7917" y="13296"/>
                            <a:pt x="9323" y="6777"/>
                            <a:pt x="10418" y="202"/>
                          </a:cubicBezTo>
                          <a:cubicBezTo>
                            <a:pt x="10440" y="81"/>
                            <a:pt x="10339" y="0"/>
                            <a:pt x="10247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" name="Google Shape;388;p33"/>
                    <p:cNvSpPr/>
                    <p:nvPr/>
                  </p:nvSpPr>
                  <p:spPr>
                    <a:xfrm>
                      <a:off x="4415700" y="2860250"/>
                      <a:ext cx="287700" cy="214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08" h="8595" extrusionOk="0">
                          <a:moveTo>
                            <a:pt x="137" y="1"/>
                          </a:moveTo>
                          <a:cubicBezTo>
                            <a:pt x="53" y="1"/>
                            <a:pt x="0" y="123"/>
                            <a:pt x="88" y="180"/>
                          </a:cubicBezTo>
                          <a:cubicBezTo>
                            <a:pt x="3948" y="2659"/>
                            <a:pt x="7349" y="5596"/>
                            <a:pt x="10864" y="8517"/>
                          </a:cubicBezTo>
                          <a:cubicBezTo>
                            <a:pt x="10930" y="8572"/>
                            <a:pt x="11002" y="8595"/>
                            <a:pt x="11071" y="8595"/>
                          </a:cubicBezTo>
                          <a:cubicBezTo>
                            <a:pt x="11309" y="8595"/>
                            <a:pt x="11507" y="8311"/>
                            <a:pt x="11294" y="8088"/>
                          </a:cubicBezTo>
                          <a:cubicBezTo>
                            <a:pt x="8160" y="4799"/>
                            <a:pt x="4147" y="2180"/>
                            <a:pt x="184" y="14"/>
                          </a:cubicBezTo>
                          <a:cubicBezTo>
                            <a:pt x="167" y="5"/>
                            <a:pt x="151" y="1"/>
                            <a:pt x="137" y="1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" name="Google Shape;389;p33"/>
                    <p:cNvSpPr/>
                    <p:nvPr/>
                  </p:nvSpPr>
                  <p:spPr>
                    <a:xfrm>
                      <a:off x="4679925" y="2958650"/>
                      <a:ext cx="490600" cy="103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624" h="4140" extrusionOk="0">
                          <a:moveTo>
                            <a:pt x="19325" y="1"/>
                          </a:moveTo>
                          <a:cubicBezTo>
                            <a:pt x="19320" y="1"/>
                            <a:pt x="19316" y="1"/>
                            <a:pt x="19311" y="1"/>
                          </a:cubicBezTo>
                          <a:cubicBezTo>
                            <a:pt x="13014" y="300"/>
                            <a:pt x="6442" y="1263"/>
                            <a:pt x="463" y="3321"/>
                          </a:cubicBezTo>
                          <a:cubicBezTo>
                            <a:pt x="1" y="3481"/>
                            <a:pt x="133" y="4139"/>
                            <a:pt x="566" y="4139"/>
                          </a:cubicBezTo>
                          <a:cubicBezTo>
                            <a:pt x="603" y="4139"/>
                            <a:pt x="642" y="4134"/>
                            <a:pt x="684" y="4124"/>
                          </a:cubicBezTo>
                          <a:cubicBezTo>
                            <a:pt x="6874" y="2557"/>
                            <a:pt x="12944" y="1171"/>
                            <a:pt x="19311" y="481"/>
                          </a:cubicBezTo>
                          <a:cubicBezTo>
                            <a:pt x="19605" y="447"/>
                            <a:pt x="19623" y="1"/>
                            <a:pt x="19325" y="1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0" name="Google Shape;390;p33"/>
                    <p:cNvSpPr/>
                    <p:nvPr/>
                  </p:nvSpPr>
                  <p:spPr>
                    <a:xfrm>
                      <a:off x="4501550" y="2514150"/>
                      <a:ext cx="247075" cy="354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83" h="14185" extrusionOk="0">
                          <a:moveTo>
                            <a:pt x="246" y="0"/>
                          </a:moveTo>
                          <a:cubicBezTo>
                            <a:pt x="121" y="0"/>
                            <a:pt x="1" y="123"/>
                            <a:pt x="91" y="255"/>
                          </a:cubicBezTo>
                          <a:cubicBezTo>
                            <a:pt x="3195" y="4750"/>
                            <a:pt x="6142" y="9342"/>
                            <a:pt x="8998" y="13997"/>
                          </a:cubicBezTo>
                          <a:cubicBezTo>
                            <a:pt x="9080" y="14130"/>
                            <a:pt x="9201" y="14184"/>
                            <a:pt x="9322" y="14184"/>
                          </a:cubicBezTo>
                          <a:cubicBezTo>
                            <a:pt x="9601" y="14184"/>
                            <a:pt x="9882" y="13895"/>
                            <a:pt x="9689" y="13593"/>
                          </a:cubicBezTo>
                          <a:cubicBezTo>
                            <a:pt x="6747" y="8982"/>
                            <a:pt x="3628" y="4486"/>
                            <a:pt x="393" y="78"/>
                          </a:cubicBezTo>
                          <a:cubicBezTo>
                            <a:pt x="354" y="23"/>
                            <a:pt x="299" y="0"/>
                            <a:pt x="24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" name="Google Shape;391;p33"/>
                    <p:cNvSpPr/>
                    <p:nvPr/>
                  </p:nvSpPr>
                  <p:spPr>
                    <a:xfrm>
                      <a:off x="4764300" y="2583100"/>
                      <a:ext cx="335400" cy="203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16" h="8144" extrusionOk="0">
                          <a:moveTo>
                            <a:pt x="13147" y="0"/>
                          </a:moveTo>
                          <a:cubicBezTo>
                            <a:pt x="13117" y="0"/>
                            <a:pt x="13084" y="8"/>
                            <a:pt x="13050" y="26"/>
                          </a:cubicBezTo>
                          <a:cubicBezTo>
                            <a:pt x="10743" y="1237"/>
                            <a:pt x="8503" y="2537"/>
                            <a:pt x="6260" y="3863"/>
                          </a:cubicBezTo>
                          <a:cubicBezTo>
                            <a:pt x="4248" y="5054"/>
                            <a:pt x="1766" y="6097"/>
                            <a:pt x="129" y="7788"/>
                          </a:cubicBezTo>
                          <a:cubicBezTo>
                            <a:pt x="1" y="7919"/>
                            <a:pt x="104" y="8144"/>
                            <a:pt x="275" y="8144"/>
                          </a:cubicBezTo>
                          <a:cubicBezTo>
                            <a:pt x="294" y="8144"/>
                            <a:pt x="313" y="8141"/>
                            <a:pt x="333" y="8135"/>
                          </a:cubicBezTo>
                          <a:cubicBezTo>
                            <a:pt x="2584" y="7482"/>
                            <a:pt x="4683" y="5777"/>
                            <a:pt x="6669" y="4560"/>
                          </a:cubicBezTo>
                          <a:cubicBezTo>
                            <a:pt x="8893" y="3200"/>
                            <a:pt x="11092" y="1831"/>
                            <a:pt x="13243" y="358"/>
                          </a:cubicBezTo>
                          <a:cubicBezTo>
                            <a:pt x="13416" y="240"/>
                            <a:pt x="13316" y="0"/>
                            <a:pt x="13147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" name="Google Shape;392;p33"/>
                    <p:cNvSpPr/>
                    <p:nvPr/>
                  </p:nvSpPr>
                  <p:spPr>
                    <a:xfrm>
                      <a:off x="4511725" y="2677250"/>
                      <a:ext cx="187625" cy="223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05" h="8933" extrusionOk="0">
                          <a:moveTo>
                            <a:pt x="132" y="1"/>
                          </a:moveTo>
                          <a:cubicBezTo>
                            <a:pt x="64" y="1"/>
                            <a:pt x="0" y="66"/>
                            <a:pt x="49" y="140"/>
                          </a:cubicBezTo>
                          <a:cubicBezTo>
                            <a:pt x="2042" y="3242"/>
                            <a:pt x="4540" y="6137"/>
                            <a:pt x="7016" y="8861"/>
                          </a:cubicBezTo>
                          <a:cubicBezTo>
                            <a:pt x="7062" y="8911"/>
                            <a:pt x="7117" y="8932"/>
                            <a:pt x="7173" y="8932"/>
                          </a:cubicBezTo>
                          <a:cubicBezTo>
                            <a:pt x="7339" y="8932"/>
                            <a:pt x="7504" y="8742"/>
                            <a:pt x="7393" y="8570"/>
                          </a:cubicBezTo>
                          <a:cubicBezTo>
                            <a:pt x="5382" y="5455"/>
                            <a:pt x="2409" y="3033"/>
                            <a:pt x="214" y="43"/>
                          </a:cubicBezTo>
                          <a:cubicBezTo>
                            <a:pt x="192" y="13"/>
                            <a:pt x="162" y="1"/>
                            <a:pt x="132" y="1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3" name="Google Shape;393;p33"/>
                    <p:cNvSpPr/>
                    <p:nvPr/>
                  </p:nvSpPr>
                  <p:spPr>
                    <a:xfrm>
                      <a:off x="4835200" y="2760825"/>
                      <a:ext cx="119600" cy="53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4" h="2134" extrusionOk="0">
                          <a:moveTo>
                            <a:pt x="4452" y="0"/>
                          </a:moveTo>
                          <a:cubicBezTo>
                            <a:pt x="4439" y="0"/>
                            <a:pt x="4425" y="2"/>
                            <a:pt x="4412" y="4"/>
                          </a:cubicBezTo>
                          <a:cubicBezTo>
                            <a:pt x="2900" y="293"/>
                            <a:pt x="1459" y="1112"/>
                            <a:pt x="140" y="1870"/>
                          </a:cubicBezTo>
                          <a:cubicBezTo>
                            <a:pt x="0" y="1950"/>
                            <a:pt x="88" y="2134"/>
                            <a:pt x="219" y="2134"/>
                          </a:cubicBezTo>
                          <a:cubicBezTo>
                            <a:pt x="241" y="2134"/>
                            <a:pt x="263" y="2129"/>
                            <a:pt x="286" y="2118"/>
                          </a:cubicBezTo>
                          <a:cubicBezTo>
                            <a:pt x="1682" y="1449"/>
                            <a:pt x="3174" y="1033"/>
                            <a:pt x="4571" y="383"/>
                          </a:cubicBezTo>
                          <a:cubicBezTo>
                            <a:pt x="4783" y="286"/>
                            <a:pt x="4648" y="0"/>
                            <a:pt x="4452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" name="Google Shape;394;p33"/>
                    <p:cNvSpPr/>
                    <p:nvPr/>
                  </p:nvSpPr>
                  <p:spPr>
                    <a:xfrm>
                      <a:off x="4995825" y="2744475"/>
                      <a:ext cx="27950" cy="9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8" h="397" extrusionOk="0">
                          <a:moveTo>
                            <a:pt x="877" y="0"/>
                          </a:moveTo>
                          <a:cubicBezTo>
                            <a:pt x="866" y="0"/>
                            <a:pt x="855" y="2"/>
                            <a:pt x="843" y="4"/>
                          </a:cubicBezTo>
                          <a:cubicBezTo>
                            <a:pt x="713" y="28"/>
                            <a:pt x="575" y="45"/>
                            <a:pt x="452" y="83"/>
                          </a:cubicBezTo>
                          <a:cubicBezTo>
                            <a:pt x="325" y="123"/>
                            <a:pt x="201" y="183"/>
                            <a:pt x="80" y="233"/>
                          </a:cubicBezTo>
                          <a:cubicBezTo>
                            <a:pt x="0" y="266"/>
                            <a:pt x="3" y="389"/>
                            <a:pt x="99" y="389"/>
                          </a:cubicBezTo>
                          <a:cubicBezTo>
                            <a:pt x="184" y="391"/>
                            <a:pt x="271" y="396"/>
                            <a:pt x="358" y="396"/>
                          </a:cubicBezTo>
                          <a:cubicBezTo>
                            <a:pt x="413" y="396"/>
                            <a:pt x="468" y="394"/>
                            <a:pt x="523" y="388"/>
                          </a:cubicBezTo>
                          <a:cubicBezTo>
                            <a:pt x="658" y="374"/>
                            <a:pt x="793" y="338"/>
                            <a:pt x="928" y="311"/>
                          </a:cubicBezTo>
                          <a:cubicBezTo>
                            <a:pt x="1117" y="275"/>
                            <a:pt x="1053" y="0"/>
                            <a:pt x="877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" name="Google Shape;395;p33"/>
                    <p:cNvSpPr/>
                    <p:nvPr/>
                  </p:nvSpPr>
                  <p:spPr>
                    <a:xfrm>
                      <a:off x="4820675" y="2906175"/>
                      <a:ext cx="157675" cy="33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07" h="1334" extrusionOk="0">
                          <a:moveTo>
                            <a:pt x="5693" y="1"/>
                          </a:moveTo>
                          <a:cubicBezTo>
                            <a:pt x="3902" y="1"/>
                            <a:pt x="2025" y="529"/>
                            <a:pt x="272" y="828"/>
                          </a:cubicBezTo>
                          <a:cubicBezTo>
                            <a:pt x="1" y="876"/>
                            <a:pt x="51" y="1333"/>
                            <a:pt x="314" y="1333"/>
                          </a:cubicBezTo>
                          <a:cubicBezTo>
                            <a:pt x="323" y="1333"/>
                            <a:pt x="332" y="1333"/>
                            <a:pt x="341" y="1332"/>
                          </a:cubicBezTo>
                          <a:cubicBezTo>
                            <a:pt x="2184" y="1128"/>
                            <a:pt x="4226" y="1128"/>
                            <a:pt x="5999" y="570"/>
                          </a:cubicBezTo>
                          <a:cubicBezTo>
                            <a:pt x="6306" y="472"/>
                            <a:pt x="6252" y="12"/>
                            <a:pt x="5922" y="4"/>
                          </a:cubicBezTo>
                          <a:cubicBezTo>
                            <a:pt x="5846" y="2"/>
                            <a:pt x="5770" y="1"/>
                            <a:pt x="5693" y="1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6" name="Google Shape;396;p33"/>
                    <p:cNvSpPr/>
                    <p:nvPr/>
                  </p:nvSpPr>
                  <p:spPr>
                    <a:xfrm>
                      <a:off x="5006275" y="2896775"/>
                      <a:ext cx="49375" cy="13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75" h="549" extrusionOk="0">
                          <a:moveTo>
                            <a:pt x="1605" y="1"/>
                          </a:moveTo>
                          <a:cubicBezTo>
                            <a:pt x="1419" y="1"/>
                            <a:pt x="1237" y="45"/>
                            <a:pt x="1048" y="80"/>
                          </a:cubicBezTo>
                          <a:cubicBezTo>
                            <a:pt x="757" y="131"/>
                            <a:pt x="465" y="182"/>
                            <a:pt x="170" y="233"/>
                          </a:cubicBezTo>
                          <a:cubicBezTo>
                            <a:pt x="1" y="264"/>
                            <a:pt x="32" y="548"/>
                            <a:pt x="201" y="548"/>
                          </a:cubicBezTo>
                          <a:cubicBezTo>
                            <a:pt x="205" y="548"/>
                            <a:pt x="209" y="548"/>
                            <a:pt x="213" y="548"/>
                          </a:cubicBezTo>
                          <a:cubicBezTo>
                            <a:pt x="509" y="522"/>
                            <a:pt x="804" y="498"/>
                            <a:pt x="1101" y="474"/>
                          </a:cubicBezTo>
                          <a:cubicBezTo>
                            <a:pt x="1359" y="452"/>
                            <a:pt x="1605" y="452"/>
                            <a:pt x="1841" y="340"/>
                          </a:cubicBezTo>
                          <a:cubicBezTo>
                            <a:pt x="1975" y="279"/>
                            <a:pt x="1945" y="47"/>
                            <a:pt x="1798" y="18"/>
                          </a:cubicBezTo>
                          <a:cubicBezTo>
                            <a:pt x="1733" y="6"/>
                            <a:pt x="1669" y="1"/>
                            <a:pt x="1605" y="1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97" name="Google Shape;397;p33"/>
                <p:cNvGrpSpPr/>
                <p:nvPr/>
              </p:nvGrpSpPr>
              <p:grpSpPr>
                <a:xfrm>
                  <a:off x="4212575" y="2211375"/>
                  <a:ext cx="1172925" cy="929100"/>
                  <a:chOff x="4212575" y="2211375"/>
                  <a:chExt cx="1172925" cy="929100"/>
                </a:xfrm>
              </p:grpSpPr>
              <p:sp>
                <p:nvSpPr>
                  <p:cNvPr id="398" name="Google Shape;398;p33"/>
                  <p:cNvSpPr/>
                  <p:nvPr/>
                </p:nvSpPr>
                <p:spPr>
                  <a:xfrm>
                    <a:off x="4212575" y="2947875"/>
                    <a:ext cx="163875" cy="12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55" h="5104" extrusionOk="0">
                        <a:moveTo>
                          <a:pt x="181" y="1"/>
                        </a:moveTo>
                        <a:cubicBezTo>
                          <a:pt x="90" y="1"/>
                          <a:pt x="1" y="113"/>
                          <a:pt x="55" y="211"/>
                        </a:cubicBezTo>
                        <a:cubicBezTo>
                          <a:pt x="1256" y="2370"/>
                          <a:pt x="3556" y="4797"/>
                          <a:pt x="6151" y="5101"/>
                        </a:cubicBezTo>
                        <a:cubicBezTo>
                          <a:pt x="6165" y="5103"/>
                          <a:pt x="6178" y="5104"/>
                          <a:pt x="6191" y="5104"/>
                        </a:cubicBezTo>
                        <a:cubicBezTo>
                          <a:pt x="6499" y="5104"/>
                          <a:pt x="6554" y="4644"/>
                          <a:pt x="6316" y="4492"/>
                        </a:cubicBezTo>
                        <a:cubicBezTo>
                          <a:pt x="5285" y="3838"/>
                          <a:pt x="4118" y="3466"/>
                          <a:pt x="3113" y="2740"/>
                        </a:cubicBezTo>
                        <a:cubicBezTo>
                          <a:pt x="2058" y="1979"/>
                          <a:pt x="1084" y="1057"/>
                          <a:pt x="268" y="45"/>
                        </a:cubicBezTo>
                        <a:cubicBezTo>
                          <a:pt x="243" y="14"/>
                          <a:pt x="212" y="1"/>
                          <a:pt x="18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" name="Google Shape;399;p33"/>
                  <p:cNvSpPr/>
                  <p:nvPr/>
                </p:nvSpPr>
                <p:spPr>
                  <a:xfrm>
                    <a:off x="4408075" y="3099575"/>
                    <a:ext cx="53500" cy="24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0" h="985" extrusionOk="0">
                        <a:moveTo>
                          <a:pt x="386" y="0"/>
                        </a:moveTo>
                        <a:cubicBezTo>
                          <a:pt x="175" y="0"/>
                          <a:pt x="0" y="243"/>
                          <a:pt x="190" y="431"/>
                        </a:cubicBezTo>
                        <a:cubicBezTo>
                          <a:pt x="487" y="725"/>
                          <a:pt x="968" y="985"/>
                          <a:pt x="1414" y="985"/>
                        </a:cubicBezTo>
                        <a:cubicBezTo>
                          <a:pt x="1614" y="985"/>
                          <a:pt x="1808" y="933"/>
                          <a:pt x="1974" y="808"/>
                        </a:cubicBezTo>
                        <a:cubicBezTo>
                          <a:pt x="2090" y="723"/>
                          <a:pt x="2140" y="506"/>
                          <a:pt x="1974" y="432"/>
                        </a:cubicBezTo>
                        <a:cubicBezTo>
                          <a:pt x="1873" y="388"/>
                          <a:pt x="1772" y="324"/>
                          <a:pt x="1663" y="300"/>
                        </a:cubicBezTo>
                        <a:cubicBezTo>
                          <a:pt x="1535" y="269"/>
                          <a:pt x="1398" y="289"/>
                          <a:pt x="1269" y="269"/>
                        </a:cubicBezTo>
                        <a:cubicBezTo>
                          <a:pt x="1011" y="230"/>
                          <a:pt x="738" y="131"/>
                          <a:pt x="502" y="25"/>
                        </a:cubicBezTo>
                        <a:cubicBezTo>
                          <a:pt x="463" y="8"/>
                          <a:pt x="424" y="0"/>
                          <a:pt x="3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" name="Google Shape;400;p33"/>
                  <p:cNvSpPr/>
                  <p:nvPr/>
                </p:nvSpPr>
                <p:spPr>
                  <a:xfrm>
                    <a:off x="4220400" y="3050025"/>
                    <a:ext cx="129775" cy="90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91" h="3618" extrusionOk="0">
                        <a:moveTo>
                          <a:pt x="240" y="0"/>
                        </a:moveTo>
                        <a:cubicBezTo>
                          <a:pt x="111" y="0"/>
                          <a:pt x="0" y="159"/>
                          <a:pt x="119" y="274"/>
                        </a:cubicBezTo>
                        <a:cubicBezTo>
                          <a:pt x="1410" y="1502"/>
                          <a:pt x="3089" y="3065"/>
                          <a:pt x="4815" y="3604"/>
                        </a:cubicBezTo>
                        <a:cubicBezTo>
                          <a:pt x="4844" y="3613"/>
                          <a:pt x="4871" y="3617"/>
                          <a:pt x="4897" y="3617"/>
                        </a:cubicBezTo>
                        <a:cubicBezTo>
                          <a:pt x="5119" y="3617"/>
                          <a:pt x="5191" y="3296"/>
                          <a:pt x="5004" y="3157"/>
                        </a:cubicBezTo>
                        <a:cubicBezTo>
                          <a:pt x="4301" y="2631"/>
                          <a:pt x="3439" y="2288"/>
                          <a:pt x="2695" y="1808"/>
                        </a:cubicBezTo>
                        <a:cubicBezTo>
                          <a:pt x="1869" y="1279"/>
                          <a:pt x="1092" y="684"/>
                          <a:pt x="349" y="43"/>
                        </a:cubicBezTo>
                        <a:cubicBezTo>
                          <a:pt x="315" y="13"/>
                          <a:pt x="277" y="0"/>
                          <a:pt x="24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" name="Google Shape;401;p33"/>
                  <p:cNvSpPr/>
                  <p:nvPr/>
                </p:nvSpPr>
                <p:spPr>
                  <a:xfrm>
                    <a:off x="5240300" y="2543425"/>
                    <a:ext cx="130750" cy="145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0" h="5822" extrusionOk="0">
                        <a:moveTo>
                          <a:pt x="4878" y="0"/>
                        </a:moveTo>
                        <a:cubicBezTo>
                          <a:pt x="4779" y="0"/>
                          <a:pt x="4677" y="42"/>
                          <a:pt x="4611" y="132"/>
                        </a:cubicBezTo>
                        <a:cubicBezTo>
                          <a:pt x="3889" y="1105"/>
                          <a:pt x="3344" y="2181"/>
                          <a:pt x="2568" y="3127"/>
                        </a:cubicBezTo>
                        <a:cubicBezTo>
                          <a:pt x="1853" y="4001"/>
                          <a:pt x="1039" y="4774"/>
                          <a:pt x="151" y="5470"/>
                        </a:cubicBezTo>
                        <a:cubicBezTo>
                          <a:pt x="0" y="5588"/>
                          <a:pt x="139" y="5821"/>
                          <a:pt x="300" y="5821"/>
                        </a:cubicBezTo>
                        <a:cubicBezTo>
                          <a:pt x="333" y="5821"/>
                          <a:pt x="366" y="5812"/>
                          <a:pt x="398" y="5790"/>
                        </a:cubicBezTo>
                        <a:cubicBezTo>
                          <a:pt x="2297" y="4504"/>
                          <a:pt x="4421" y="2611"/>
                          <a:pt x="5156" y="361"/>
                        </a:cubicBezTo>
                        <a:cubicBezTo>
                          <a:pt x="5229" y="137"/>
                          <a:pt x="5058" y="0"/>
                          <a:pt x="48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" name="Google Shape;402;p33"/>
                  <p:cNvSpPr/>
                  <p:nvPr/>
                </p:nvSpPr>
                <p:spPr>
                  <a:xfrm>
                    <a:off x="5337100" y="2605400"/>
                    <a:ext cx="48400" cy="65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6" h="2624" extrusionOk="0">
                        <a:moveTo>
                          <a:pt x="1704" y="0"/>
                        </a:moveTo>
                        <a:cubicBezTo>
                          <a:pt x="1650" y="0"/>
                          <a:pt x="1594" y="19"/>
                          <a:pt x="1545" y="58"/>
                        </a:cubicBezTo>
                        <a:cubicBezTo>
                          <a:pt x="1252" y="296"/>
                          <a:pt x="1079" y="798"/>
                          <a:pt x="888" y="1128"/>
                        </a:cubicBezTo>
                        <a:cubicBezTo>
                          <a:pt x="643" y="1549"/>
                          <a:pt x="398" y="1959"/>
                          <a:pt x="97" y="2343"/>
                        </a:cubicBezTo>
                        <a:cubicBezTo>
                          <a:pt x="1" y="2468"/>
                          <a:pt x="95" y="2623"/>
                          <a:pt x="215" y="2623"/>
                        </a:cubicBezTo>
                        <a:cubicBezTo>
                          <a:pt x="252" y="2623"/>
                          <a:pt x="291" y="2609"/>
                          <a:pt x="327" y="2575"/>
                        </a:cubicBezTo>
                        <a:cubicBezTo>
                          <a:pt x="692" y="2238"/>
                          <a:pt x="1040" y="1878"/>
                          <a:pt x="1332" y="1475"/>
                        </a:cubicBezTo>
                        <a:cubicBezTo>
                          <a:pt x="1578" y="1139"/>
                          <a:pt x="1935" y="641"/>
                          <a:pt x="1918" y="210"/>
                        </a:cubicBezTo>
                        <a:cubicBezTo>
                          <a:pt x="1912" y="76"/>
                          <a:pt x="1813" y="0"/>
                          <a:pt x="17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" name="Google Shape;403;p33"/>
                  <p:cNvSpPr/>
                  <p:nvPr/>
                </p:nvSpPr>
                <p:spPr>
                  <a:xfrm>
                    <a:off x="4481825" y="2211375"/>
                    <a:ext cx="44075" cy="47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3" h="1883" extrusionOk="0">
                        <a:moveTo>
                          <a:pt x="901" y="678"/>
                        </a:moveTo>
                        <a:cubicBezTo>
                          <a:pt x="902" y="678"/>
                          <a:pt x="915" y="680"/>
                          <a:pt x="931" y="683"/>
                        </a:cubicBezTo>
                        <a:lnTo>
                          <a:pt x="931" y="683"/>
                        </a:lnTo>
                        <a:cubicBezTo>
                          <a:pt x="909" y="679"/>
                          <a:pt x="901" y="678"/>
                          <a:pt x="901" y="678"/>
                        </a:cubicBezTo>
                        <a:close/>
                        <a:moveTo>
                          <a:pt x="629" y="0"/>
                        </a:moveTo>
                        <a:cubicBezTo>
                          <a:pt x="592" y="0"/>
                          <a:pt x="552" y="5"/>
                          <a:pt x="510" y="17"/>
                        </a:cubicBezTo>
                        <a:cubicBezTo>
                          <a:pt x="186" y="102"/>
                          <a:pt x="1" y="417"/>
                          <a:pt x="4" y="741"/>
                        </a:cubicBezTo>
                        <a:cubicBezTo>
                          <a:pt x="5" y="1010"/>
                          <a:pt x="159" y="1312"/>
                          <a:pt x="383" y="1509"/>
                        </a:cubicBezTo>
                        <a:lnTo>
                          <a:pt x="383" y="1509"/>
                        </a:lnTo>
                        <a:cubicBezTo>
                          <a:pt x="492" y="1723"/>
                          <a:pt x="737" y="1882"/>
                          <a:pt x="986" y="1882"/>
                        </a:cubicBezTo>
                        <a:cubicBezTo>
                          <a:pt x="1042" y="1882"/>
                          <a:pt x="1099" y="1874"/>
                          <a:pt x="1153" y="1857"/>
                        </a:cubicBezTo>
                        <a:cubicBezTo>
                          <a:pt x="1763" y="1665"/>
                          <a:pt x="1757" y="862"/>
                          <a:pt x="1400" y="455"/>
                        </a:cubicBezTo>
                        <a:cubicBezTo>
                          <a:pt x="1296" y="337"/>
                          <a:pt x="1171" y="253"/>
                          <a:pt x="1038" y="172"/>
                        </a:cubicBezTo>
                        <a:cubicBezTo>
                          <a:pt x="905" y="87"/>
                          <a:pt x="784" y="0"/>
                          <a:pt x="62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404" name="Google Shape;404;p33"/>
            <p:cNvGrpSpPr/>
            <p:nvPr/>
          </p:nvGrpSpPr>
          <p:grpSpPr>
            <a:xfrm>
              <a:off x="1645834" y="2376054"/>
              <a:ext cx="555956" cy="616846"/>
              <a:chOff x="1645834" y="2376054"/>
              <a:chExt cx="555956" cy="616846"/>
            </a:xfrm>
          </p:grpSpPr>
          <p:grpSp>
            <p:nvGrpSpPr>
              <p:cNvPr id="405" name="Google Shape;405;p33"/>
              <p:cNvGrpSpPr/>
              <p:nvPr/>
            </p:nvGrpSpPr>
            <p:grpSpPr>
              <a:xfrm>
                <a:off x="1645834" y="2376054"/>
                <a:ext cx="555956" cy="516769"/>
                <a:chOff x="-2604700" y="1383925"/>
                <a:chExt cx="2317450" cy="2154100"/>
              </a:xfrm>
            </p:grpSpPr>
            <p:sp>
              <p:nvSpPr>
                <p:cNvPr id="406" name="Google Shape;406;p33"/>
                <p:cNvSpPr/>
                <p:nvPr/>
              </p:nvSpPr>
              <p:spPr>
                <a:xfrm>
                  <a:off x="-2551600" y="1759850"/>
                  <a:ext cx="2205074" cy="17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71127" extrusionOk="0">
                      <a:moveTo>
                        <a:pt x="36892" y="0"/>
                      </a:moveTo>
                      <a:cubicBezTo>
                        <a:pt x="13403" y="0"/>
                        <a:pt x="0" y="21426"/>
                        <a:pt x="0" y="21426"/>
                      </a:cubicBezTo>
                      <a:cubicBezTo>
                        <a:pt x="7619" y="61073"/>
                        <a:pt x="29344" y="71127"/>
                        <a:pt x="49422" y="71127"/>
                      </a:cubicBezTo>
                      <a:cubicBezTo>
                        <a:pt x="70085" y="71127"/>
                        <a:pt x="89004" y="60477"/>
                        <a:pt x="89004" y="60477"/>
                      </a:cubicBezTo>
                      <a:cubicBezTo>
                        <a:pt x="89004" y="60477"/>
                        <a:pt x="83789" y="23593"/>
                        <a:pt x="64370" y="9214"/>
                      </a:cubicBezTo>
                      <a:cubicBezTo>
                        <a:pt x="54121" y="2502"/>
                        <a:pt x="44918" y="0"/>
                        <a:pt x="368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33"/>
                <p:cNvSpPr/>
                <p:nvPr/>
              </p:nvSpPr>
              <p:spPr>
                <a:xfrm>
                  <a:off x="-2571550" y="1759900"/>
                  <a:ext cx="2225100" cy="15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60476" extrusionOk="0">
                      <a:moveTo>
                        <a:pt x="36896" y="1"/>
                      </a:moveTo>
                      <a:cubicBezTo>
                        <a:pt x="13401" y="1"/>
                        <a:pt x="0" y="21424"/>
                        <a:pt x="0" y="21424"/>
                      </a:cubicBezTo>
                      <a:lnTo>
                        <a:pt x="0" y="21424"/>
                      </a:lnTo>
                      <a:cubicBezTo>
                        <a:pt x="33" y="21377"/>
                        <a:pt x="13433" y="1"/>
                        <a:pt x="36896" y="1"/>
                      </a:cubicBezTo>
                      <a:close/>
                      <a:moveTo>
                        <a:pt x="64370" y="9212"/>
                      </a:moveTo>
                      <a:cubicBezTo>
                        <a:pt x="71721" y="14656"/>
                        <a:pt x="77037" y="23324"/>
                        <a:pt x="80804" y="31995"/>
                      </a:cubicBezTo>
                      <a:lnTo>
                        <a:pt x="80804" y="31995"/>
                      </a:lnTo>
                      <a:cubicBezTo>
                        <a:pt x="77037" y="23323"/>
                        <a:pt x="71721" y="14655"/>
                        <a:pt x="64370" y="9212"/>
                      </a:cubicBezTo>
                      <a:close/>
                      <a:moveTo>
                        <a:pt x="80804" y="31996"/>
                      </a:moveTo>
                      <a:lnTo>
                        <a:pt x="80804" y="31996"/>
                      </a:lnTo>
                      <a:cubicBezTo>
                        <a:pt x="86975" y="46199"/>
                        <a:pt x="88994" y="60412"/>
                        <a:pt x="89004" y="60475"/>
                      </a:cubicBezTo>
                      <a:cubicBezTo>
                        <a:pt x="89004" y="60475"/>
                        <a:pt x="86990" y="46231"/>
                        <a:pt x="80804" y="31996"/>
                      </a:cubicBezTo>
                      <a:close/>
                    </a:path>
                  </a:pathLst>
                </a:custGeom>
                <a:solidFill>
                  <a:srgbClr val="F5F4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33"/>
                <p:cNvSpPr/>
                <p:nvPr/>
              </p:nvSpPr>
              <p:spPr>
                <a:xfrm>
                  <a:off x="-2551600" y="1759900"/>
                  <a:ext cx="2205074" cy="152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61037" extrusionOk="0">
                      <a:moveTo>
                        <a:pt x="36896" y="1"/>
                      </a:moveTo>
                      <a:cubicBezTo>
                        <a:pt x="13433" y="1"/>
                        <a:pt x="33" y="21377"/>
                        <a:pt x="0" y="21424"/>
                      </a:cubicBezTo>
                      <a:cubicBezTo>
                        <a:pt x="145" y="22184"/>
                        <a:pt x="332" y="22853"/>
                        <a:pt x="487" y="23591"/>
                      </a:cubicBezTo>
                      <a:cubicBezTo>
                        <a:pt x="2686" y="22879"/>
                        <a:pt x="4943" y="22318"/>
                        <a:pt x="7212" y="21896"/>
                      </a:cubicBezTo>
                      <a:cubicBezTo>
                        <a:pt x="12047" y="21002"/>
                        <a:pt x="16969" y="20553"/>
                        <a:pt x="21890" y="20553"/>
                      </a:cubicBezTo>
                      <a:cubicBezTo>
                        <a:pt x="35163" y="20553"/>
                        <a:pt x="48429" y="23821"/>
                        <a:pt x="59919" y="30443"/>
                      </a:cubicBezTo>
                      <a:cubicBezTo>
                        <a:pt x="72099" y="37457"/>
                        <a:pt x="82071" y="48311"/>
                        <a:pt x="87939" y="61036"/>
                      </a:cubicBezTo>
                      <a:cubicBezTo>
                        <a:pt x="88603" y="60695"/>
                        <a:pt x="88988" y="60480"/>
                        <a:pt x="89004" y="60475"/>
                      </a:cubicBezTo>
                      <a:cubicBezTo>
                        <a:pt x="88988" y="60374"/>
                        <a:pt x="83762" y="23570"/>
                        <a:pt x="64370" y="9212"/>
                      </a:cubicBezTo>
                      <a:cubicBezTo>
                        <a:pt x="55035" y="3092"/>
                        <a:pt x="46562" y="476"/>
                        <a:pt x="39057" y="59"/>
                      </a:cubicBezTo>
                      <a:cubicBezTo>
                        <a:pt x="38329" y="16"/>
                        <a:pt x="37607" y="1"/>
                        <a:pt x="36896" y="1"/>
                      </a:cubicBezTo>
                      <a:close/>
                    </a:path>
                  </a:pathLst>
                </a:custGeom>
                <a:solidFill>
                  <a:srgbClr val="4C487D">
                    <a:alpha val="122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33"/>
                <p:cNvSpPr/>
                <p:nvPr/>
              </p:nvSpPr>
              <p:spPr>
                <a:xfrm>
                  <a:off x="-2108700" y="1759125"/>
                  <a:ext cx="1312525" cy="177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01" h="71123" extrusionOk="0">
                      <a:moveTo>
                        <a:pt x="18387" y="0"/>
                      </a:moveTo>
                      <a:cubicBezTo>
                        <a:pt x="17194" y="0"/>
                        <a:pt x="16028" y="55"/>
                        <a:pt x="14888" y="160"/>
                      </a:cubicBezTo>
                      <a:cubicBezTo>
                        <a:pt x="6082" y="6375"/>
                        <a:pt x="1" y="19589"/>
                        <a:pt x="1" y="34893"/>
                      </a:cubicBezTo>
                      <a:cubicBezTo>
                        <a:pt x="1" y="48823"/>
                        <a:pt x="5040" y="61025"/>
                        <a:pt x="12588" y="67792"/>
                      </a:cubicBezTo>
                      <a:cubicBezTo>
                        <a:pt x="18550" y="70195"/>
                        <a:pt x="24798" y="71123"/>
                        <a:pt x="30895" y="71123"/>
                      </a:cubicBezTo>
                      <a:cubicBezTo>
                        <a:pt x="32440" y="71123"/>
                        <a:pt x="33976" y="71063"/>
                        <a:pt x="35494" y="70953"/>
                      </a:cubicBezTo>
                      <a:cubicBezTo>
                        <a:pt x="45433" y="65464"/>
                        <a:pt x="52500" y="51391"/>
                        <a:pt x="52500" y="34893"/>
                      </a:cubicBezTo>
                      <a:cubicBezTo>
                        <a:pt x="52500" y="25003"/>
                        <a:pt x="49958" y="15984"/>
                        <a:pt x="45786" y="9162"/>
                      </a:cubicBezTo>
                      <a:cubicBezTo>
                        <a:pt x="35571" y="2490"/>
                        <a:pt x="26393" y="0"/>
                        <a:pt x="18387" y="0"/>
                      </a:cubicBezTo>
                      <a:close/>
                    </a:path>
                  </a:pathLst>
                </a:custGeom>
                <a:solidFill>
                  <a:srgbClr val="3E3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33"/>
                <p:cNvSpPr/>
                <p:nvPr/>
              </p:nvSpPr>
              <p:spPr>
                <a:xfrm>
                  <a:off x="-2604700" y="1383925"/>
                  <a:ext cx="2317450" cy="18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98" h="75483" extrusionOk="0">
                      <a:moveTo>
                        <a:pt x="33938" y="1"/>
                      </a:moveTo>
                      <a:cubicBezTo>
                        <a:pt x="33062" y="1"/>
                        <a:pt x="32033" y="3407"/>
                        <a:pt x="31631" y="7683"/>
                      </a:cubicBezTo>
                      <a:cubicBezTo>
                        <a:pt x="31475" y="9347"/>
                        <a:pt x="31433" y="10899"/>
                        <a:pt x="31497" y="12188"/>
                      </a:cubicBezTo>
                      <a:cubicBezTo>
                        <a:pt x="27747" y="12927"/>
                        <a:pt x="24286" y="14119"/>
                        <a:pt x="21179" y="15579"/>
                      </a:cubicBezTo>
                      <a:cubicBezTo>
                        <a:pt x="20772" y="14280"/>
                        <a:pt x="19942" y="12445"/>
                        <a:pt x="18985" y="10438"/>
                      </a:cubicBezTo>
                      <a:cubicBezTo>
                        <a:pt x="17360" y="7064"/>
                        <a:pt x="15902" y="4263"/>
                        <a:pt x="15022" y="4263"/>
                      </a:cubicBezTo>
                      <a:cubicBezTo>
                        <a:pt x="14987" y="4263"/>
                        <a:pt x="14953" y="4267"/>
                        <a:pt x="14920" y="4276"/>
                      </a:cubicBezTo>
                      <a:cubicBezTo>
                        <a:pt x="14074" y="4490"/>
                        <a:pt x="14261" y="8004"/>
                        <a:pt x="16091" y="11819"/>
                      </a:cubicBezTo>
                      <a:cubicBezTo>
                        <a:pt x="17081" y="13889"/>
                        <a:pt x="18300" y="15526"/>
                        <a:pt x="19322" y="16510"/>
                      </a:cubicBezTo>
                      <a:cubicBezTo>
                        <a:pt x="16385" y="18067"/>
                        <a:pt x="13802" y="19859"/>
                        <a:pt x="11629" y="21716"/>
                      </a:cubicBezTo>
                      <a:cubicBezTo>
                        <a:pt x="10817" y="22415"/>
                        <a:pt x="10057" y="23133"/>
                        <a:pt x="9356" y="23844"/>
                      </a:cubicBezTo>
                      <a:cubicBezTo>
                        <a:pt x="8709" y="22780"/>
                        <a:pt x="7842" y="21560"/>
                        <a:pt x="6820" y="20319"/>
                      </a:cubicBezTo>
                      <a:cubicBezTo>
                        <a:pt x="4401" y="17363"/>
                        <a:pt x="1943" y="15279"/>
                        <a:pt x="965" y="15279"/>
                      </a:cubicBezTo>
                      <a:cubicBezTo>
                        <a:pt x="850" y="15279"/>
                        <a:pt x="756" y="15307"/>
                        <a:pt x="684" y="15366"/>
                      </a:cubicBezTo>
                      <a:cubicBezTo>
                        <a:pt x="0" y="15927"/>
                        <a:pt x="1637" y="19057"/>
                        <a:pt x="4343" y="22351"/>
                      </a:cubicBezTo>
                      <a:cubicBezTo>
                        <a:pt x="5467" y="23721"/>
                        <a:pt x="6595" y="24904"/>
                        <a:pt x="7585" y="25780"/>
                      </a:cubicBezTo>
                      <a:cubicBezTo>
                        <a:pt x="5028" y="28782"/>
                        <a:pt x="3408" y="31708"/>
                        <a:pt x="2509" y="34024"/>
                      </a:cubicBezTo>
                      <a:cubicBezTo>
                        <a:pt x="1262" y="37431"/>
                        <a:pt x="1097" y="39426"/>
                        <a:pt x="1465" y="39539"/>
                      </a:cubicBezTo>
                      <a:cubicBezTo>
                        <a:pt x="1498" y="39555"/>
                        <a:pt x="1532" y="39562"/>
                        <a:pt x="1567" y="39562"/>
                      </a:cubicBezTo>
                      <a:cubicBezTo>
                        <a:pt x="2688" y="39562"/>
                        <a:pt x="5061" y="31948"/>
                        <a:pt x="14432" y="25284"/>
                      </a:cubicBezTo>
                      <a:cubicBezTo>
                        <a:pt x="19182" y="21946"/>
                        <a:pt x="25650" y="18902"/>
                        <a:pt x="33300" y="17858"/>
                      </a:cubicBezTo>
                      <a:cubicBezTo>
                        <a:pt x="35492" y="17524"/>
                        <a:pt x="37791" y="17339"/>
                        <a:pt x="40138" y="17339"/>
                      </a:cubicBezTo>
                      <a:cubicBezTo>
                        <a:pt x="45872" y="17339"/>
                        <a:pt x="51899" y="18442"/>
                        <a:pt x="57383" y="21175"/>
                      </a:cubicBezTo>
                      <a:cubicBezTo>
                        <a:pt x="65215" y="25027"/>
                        <a:pt x="71307" y="31429"/>
                        <a:pt x="75800" y="37747"/>
                      </a:cubicBezTo>
                      <a:cubicBezTo>
                        <a:pt x="80236" y="44204"/>
                        <a:pt x="83258" y="50751"/>
                        <a:pt x="85269" y="56432"/>
                      </a:cubicBezTo>
                      <a:cubicBezTo>
                        <a:pt x="89267" y="67790"/>
                        <a:pt x="89922" y="75483"/>
                        <a:pt x="90951" y="75483"/>
                      </a:cubicBezTo>
                      <a:cubicBezTo>
                        <a:pt x="90956" y="75483"/>
                        <a:pt x="90961" y="75483"/>
                        <a:pt x="90966" y="75482"/>
                      </a:cubicBezTo>
                      <a:cubicBezTo>
                        <a:pt x="90967" y="75482"/>
                        <a:pt x="90967" y="75482"/>
                        <a:pt x="90968" y="75482"/>
                      </a:cubicBezTo>
                      <a:cubicBezTo>
                        <a:pt x="91684" y="75482"/>
                        <a:pt x="92698" y="67530"/>
                        <a:pt x="89602" y="55111"/>
                      </a:cubicBezTo>
                      <a:cubicBezTo>
                        <a:pt x="88051" y="48939"/>
                        <a:pt x="85290" y="41722"/>
                        <a:pt x="80717" y="34463"/>
                      </a:cubicBezTo>
                      <a:cubicBezTo>
                        <a:pt x="76036" y="27333"/>
                        <a:pt x="69462" y="20003"/>
                        <a:pt x="60228" y="15425"/>
                      </a:cubicBezTo>
                      <a:cubicBezTo>
                        <a:pt x="54069" y="12379"/>
                        <a:pt x="47543" y="11168"/>
                        <a:pt x="41374" y="11168"/>
                      </a:cubicBezTo>
                      <a:cubicBezTo>
                        <a:pt x="38939" y="11168"/>
                        <a:pt x="36559" y="11356"/>
                        <a:pt x="34279" y="11695"/>
                      </a:cubicBezTo>
                      <a:cubicBezTo>
                        <a:pt x="34509" y="10599"/>
                        <a:pt x="34696" y="9337"/>
                        <a:pt x="34825" y="7984"/>
                      </a:cubicBezTo>
                      <a:cubicBezTo>
                        <a:pt x="35230" y="3661"/>
                        <a:pt x="34845" y="88"/>
                        <a:pt x="33968" y="2"/>
                      </a:cubicBezTo>
                      <a:cubicBezTo>
                        <a:pt x="33958" y="1"/>
                        <a:pt x="33948" y="1"/>
                        <a:pt x="33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1" name="Google Shape;411;p33"/>
              <p:cNvSpPr/>
              <p:nvPr/>
            </p:nvSpPr>
            <p:spPr>
              <a:xfrm>
                <a:off x="1786657" y="2540866"/>
                <a:ext cx="260400" cy="260400"/>
              </a:xfrm>
              <a:prstGeom prst="ellipse">
                <a:avLst/>
              </a:prstGeom>
              <a:solidFill>
                <a:srgbClr val="2724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3"/>
              <p:cNvSpPr/>
              <p:nvPr/>
            </p:nvSpPr>
            <p:spPr>
              <a:xfrm>
                <a:off x="1815007" y="2569094"/>
                <a:ext cx="203700" cy="203700"/>
              </a:xfrm>
              <a:prstGeom prst="ellipse">
                <a:avLst/>
              </a:prstGeom>
              <a:solidFill>
                <a:srgbClr val="0F0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3"/>
              <p:cNvSpPr/>
              <p:nvPr/>
            </p:nvSpPr>
            <p:spPr>
              <a:xfrm flipH="1">
                <a:off x="1817107" y="2518840"/>
                <a:ext cx="88800" cy="888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3"/>
              <p:cNvSpPr/>
              <p:nvPr/>
            </p:nvSpPr>
            <p:spPr>
              <a:xfrm flipH="1">
                <a:off x="1784907" y="2610290"/>
                <a:ext cx="48300" cy="483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3"/>
              <p:cNvSpPr/>
              <p:nvPr/>
            </p:nvSpPr>
            <p:spPr>
              <a:xfrm flipH="1">
                <a:off x="1849807" y="2624399"/>
                <a:ext cx="23400" cy="237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3"/>
              <p:cNvSpPr/>
              <p:nvPr/>
            </p:nvSpPr>
            <p:spPr>
              <a:xfrm flipH="1">
                <a:off x="1927882" y="2689267"/>
                <a:ext cx="72300" cy="73500"/>
              </a:xfrm>
              <a:prstGeom prst="ellipse">
                <a:avLst/>
              </a:prstGeom>
              <a:solidFill>
                <a:srgbClr val="2724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3"/>
              <p:cNvSpPr/>
              <p:nvPr/>
            </p:nvSpPr>
            <p:spPr>
              <a:xfrm>
                <a:off x="1656450" y="2866000"/>
                <a:ext cx="520800" cy="126900"/>
              </a:xfrm>
              <a:prstGeom prst="ellipse">
                <a:avLst/>
              </a:prstGeom>
              <a:solidFill>
                <a:srgbClr val="F3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8" name="Google Shape;418;p33"/>
            <p:cNvGrpSpPr/>
            <p:nvPr/>
          </p:nvGrpSpPr>
          <p:grpSpPr>
            <a:xfrm>
              <a:off x="2929984" y="2376054"/>
              <a:ext cx="555956" cy="616846"/>
              <a:chOff x="2929984" y="2376054"/>
              <a:chExt cx="555956" cy="616846"/>
            </a:xfrm>
          </p:grpSpPr>
          <p:grpSp>
            <p:nvGrpSpPr>
              <p:cNvPr id="419" name="Google Shape;419;p33"/>
              <p:cNvGrpSpPr/>
              <p:nvPr/>
            </p:nvGrpSpPr>
            <p:grpSpPr>
              <a:xfrm flipH="1">
                <a:off x="2929984" y="2376054"/>
                <a:ext cx="555956" cy="516769"/>
                <a:chOff x="-2604700" y="1383925"/>
                <a:chExt cx="2317450" cy="2154100"/>
              </a:xfrm>
            </p:grpSpPr>
            <p:sp>
              <p:nvSpPr>
                <p:cNvPr id="420" name="Google Shape;420;p33"/>
                <p:cNvSpPr/>
                <p:nvPr/>
              </p:nvSpPr>
              <p:spPr>
                <a:xfrm>
                  <a:off x="-2551600" y="1759850"/>
                  <a:ext cx="2205074" cy="17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71127" extrusionOk="0">
                      <a:moveTo>
                        <a:pt x="36892" y="0"/>
                      </a:moveTo>
                      <a:cubicBezTo>
                        <a:pt x="13403" y="0"/>
                        <a:pt x="0" y="21426"/>
                        <a:pt x="0" y="21426"/>
                      </a:cubicBezTo>
                      <a:cubicBezTo>
                        <a:pt x="7619" y="61073"/>
                        <a:pt x="29344" y="71127"/>
                        <a:pt x="49422" y="71127"/>
                      </a:cubicBezTo>
                      <a:cubicBezTo>
                        <a:pt x="70085" y="71127"/>
                        <a:pt x="89004" y="60477"/>
                        <a:pt x="89004" y="60477"/>
                      </a:cubicBezTo>
                      <a:cubicBezTo>
                        <a:pt x="89004" y="60477"/>
                        <a:pt x="83789" y="23593"/>
                        <a:pt x="64370" y="9214"/>
                      </a:cubicBezTo>
                      <a:cubicBezTo>
                        <a:pt x="54121" y="2502"/>
                        <a:pt x="44918" y="0"/>
                        <a:pt x="368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33"/>
                <p:cNvSpPr/>
                <p:nvPr/>
              </p:nvSpPr>
              <p:spPr>
                <a:xfrm>
                  <a:off x="-2571550" y="1759900"/>
                  <a:ext cx="2225100" cy="15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60476" extrusionOk="0">
                      <a:moveTo>
                        <a:pt x="36896" y="1"/>
                      </a:moveTo>
                      <a:cubicBezTo>
                        <a:pt x="13401" y="1"/>
                        <a:pt x="0" y="21424"/>
                        <a:pt x="0" y="21424"/>
                      </a:cubicBezTo>
                      <a:lnTo>
                        <a:pt x="0" y="21424"/>
                      </a:lnTo>
                      <a:cubicBezTo>
                        <a:pt x="33" y="21377"/>
                        <a:pt x="13433" y="1"/>
                        <a:pt x="36896" y="1"/>
                      </a:cubicBezTo>
                      <a:close/>
                      <a:moveTo>
                        <a:pt x="64370" y="9212"/>
                      </a:moveTo>
                      <a:cubicBezTo>
                        <a:pt x="71721" y="14656"/>
                        <a:pt x="77037" y="23324"/>
                        <a:pt x="80804" y="31995"/>
                      </a:cubicBezTo>
                      <a:lnTo>
                        <a:pt x="80804" y="31995"/>
                      </a:lnTo>
                      <a:cubicBezTo>
                        <a:pt x="77037" y="23323"/>
                        <a:pt x="71721" y="14655"/>
                        <a:pt x="64370" y="9212"/>
                      </a:cubicBezTo>
                      <a:close/>
                      <a:moveTo>
                        <a:pt x="80804" y="31996"/>
                      </a:moveTo>
                      <a:lnTo>
                        <a:pt x="80804" y="31996"/>
                      </a:lnTo>
                      <a:cubicBezTo>
                        <a:pt x="86975" y="46199"/>
                        <a:pt x="88994" y="60412"/>
                        <a:pt x="89004" y="60475"/>
                      </a:cubicBezTo>
                      <a:cubicBezTo>
                        <a:pt x="89004" y="60475"/>
                        <a:pt x="86990" y="46231"/>
                        <a:pt x="80804" y="31996"/>
                      </a:cubicBezTo>
                      <a:close/>
                    </a:path>
                  </a:pathLst>
                </a:custGeom>
                <a:solidFill>
                  <a:srgbClr val="F5F4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33"/>
                <p:cNvSpPr/>
                <p:nvPr/>
              </p:nvSpPr>
              <p:spPr>
                <a:xfrm>
                  <a:off x="-2551600" y="1759900"/>
                  <a:ext cx="2205074" cy="152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61037" extrusionOk="0">
                      <a:moveTo>
                        <a:pt x="36896" y="1"/>
                      </a:moveTo>
                      <a:cubicBezTo>
                        <a:pt x="13433" y="1"/>
                        <a:pt x="33" y="21377"/>
                        <a:pt x="0" y="21424"/>
                      </a:cubicBezTo>
                      <a:cubicBezTo>
                        <a:pt x="145" y="22184"/>
                        <a:pt x="332" y="22853"/>
                        <a:pt x="487" y="23591"/>
                      </a:cubicBezTo>
                      <a:cubicBezTo>
                        <a:pt x="2686" y="22879"/>
                        <a:pt x="4943" y="22318"/>
                        <a:pt x="7212" y="21896"/>
                      </a:cubicBezTo>
                      <a:cubicBezTo>
                        <a:pt x="12047" y="21002"/>
                        <a:pt x="16969" y="20553"/>
                        <a:pt x="21890" y="20553"/>
                      </a:cubicBezTo>
                      <a:cubicBezTo>
                        <a:pt x="35163" y="20553"/>
                        <a:pt x="48429" y="23821"/>
                        <a:pt x="59919" y="30443"/>
                      </a:cubicBezTo>
                      <a:cubicBezTo>
                        <a:pt x="72099" y="37457"/>
                        <a:pt x="82071" y="48311"/>
                        <a:pt x="87939" y="61036"/>
                      </a:cubicBezTo>
                      <a:cubicBezTo>
                        <a:pt x="88603" y="60695"/>
                        <a:pt x="88988" y="60480"/>
                        <a:pt x="89004" y="60475"/>
                      </a:cubicBezTo>
                      <a:cubicBezTo>
                        <a:pt x="88988" y="60374"/>
                        <a:pt x="83762" y="23570"/>
                        <a:pt x="64370" y="9212"/>
                      </a:cubicBezTo>
                      <a:cubicBezTo>
                        <a:pt x="55035" y="3092"/>
                        <a:pt x="46562" y="476"/>
                        <a:pt x="39057" y="59"/>
                      </a:cubicBezTo>
                      <a:cubicBezTo>
                        <a:pt x="38329" y="16"/>
                        <a:pt x="37607" y="1"/>
                        <a:pt x="36896" y="1"/>
                      </a:cubicBezTo>
                      <a:close/>
                    </a:path>
                  </a:pathLst>
                </a:custGeom>
                <a:solidFill>
                  <a:srgbClr val="4C487D">
                    <a:alpha val="122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33"/>
                <p:cNvSpPr/>
                <p:nvPr/>
              </p:nvSpPr>
              <p:spPr>
                <a:xfrm>
                  <a:off x="-2108700" y="1759125"/>
                  <a:ext cx="1312525" cy="177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01" h="71123" extrusionOk="0">
                      <a:moveTo>
                        <a:pt x="18387" y="0"/>
                      </a:moveTo>
                      <a:cubicBezTo>
                        <a:pt x="17194" y="0"/>
                        <a:pt x="16028" y="55"/>
                        <a:pt x="14888" y="160"/>
                      </a:cubicBezTo>
                      <a:cubicBezTo>
                        <a:pt x="6082" y="6375"/>
                        <a:pt x="1" y="19589"/>
                        <a:pt x="1" y="34893"/>
                      </a:cubicBezTo>
                      <a:cubicBezTo>
                        <a:pt x="1" y="48823"/>
                        <a:pt x="5040" y="61025"/>
                        <a:pt x="12588" y="67792"/>
                      </a:cubicBezTo>
                      <a:cubicBezTo>
                        <a:pt x="18550" y="70195"/>
                        <a:pt x="24798" y="71123"/>
                        <a:pt x="30895" y="71123"/>
                      </a:cubicBezTo>
                      <a:cubicBezTo>
                        <a:pt x="32440" y="71123"/>
                        <a:pt x="33976" y="71063"/>
                        <a:pt x="35494" y="70953"/>
                      </a:cubicBezTo>
                      <a:cubicBezTo>
                        <a:pt x="45433" y="65464"/>
                        <a:pt x="52500" y="51391"/>
                        <a:pt x="52500" y="34893"/>
                      </a:cubicBezTo>
                      <a:cubicBezTo>
                        <a:pt x="52500" y="25003"/>
                        <a:pt x="49958" y="15984"/>
                        <a:pt x="45786" y="9162"/>
                      </a:cubicBezTo>
                      <a:cubicBezTo>
                        <a:pt x="35571" y="2490"/>
                        <a:pt x="26393" y="0"/>
                        <a:pt x="18387" y="0"/>
                      </a:cubicBezTo>
                      <a:close/>
                    </a:path>
                  </a:pathLst>
                </a:custGeom>
                <a:solidFill>
                  <a:srgbClr val="3E3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33"/>
                <p:cNvSpPr/>
                <p:nvPr/>
              </p:nvSpPr>
              <p:spPr>
                <a:xfrm>
                  <a:off x="-2604700" y="1383925"/>
                  <a:ext cx="2317450" cy="18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98" h="75483" extrusionOk="0">
                      <a:moveTo>
                        <a:pt x="33938" y="1"/>
                      </a:moveTo>
                      <a:cubicBezTo>
                        <a:pt x="33062" y="1"/>
                        <a:pt x="32033" y="3407"/>
                        <a:pt x="31631" y="7683"/>
                      </a:cubicBezTo>
                      <a:cubicBezTo>
                        <a:pt x="31475" y="9347"/>
                        <a:pt x="31433" y="10899"/>
                        <a:pt x="31497" y="12188"/>
                      </a:cubicBezTo>
                      <a:cubicBezTo>
                        <a:pt x="27747" y="12927"/>
                        <a:pt x="24286" y="14119"/>
                        <a:pt x="21179" y="15579"/>
                      </a:cubicBezTo>
                      <a:cubicBezTo>
                        <a:pt x="20772" y="14280"/>
                        <a:pt x="19942" y="12445"/>
                        <a:pt x="18985" y="10438"/>
                      </a:cubicBezTo>
                      <a:cubicBezTo>
                        <a:pt x="17360" y="7064"/>
                        <a:pt x="15902" y="4263"/>
                        <a:pt x="15022" y="4263"/>
                      </a:cubicBezTo>
                      <a:cubicBezTo>
                        <a:pt x="14987" y="4263"/>
                        <a:pt x="14953" y="4267"/>
                        <a:pt x="14920" y="4276"/>
                      </a:cubicBezTo>
                      <a:cubicBezTo>
                        <a:pt x="14074" y="4490"/>
                        <a:pt x="14261" y="8004"/>
                        <a:pt x="16091" y="11819"/>
                      </a:cubicBezTo>
                      <a:cubicBezTo>
                        <a:pt x="17081" y="13889"/>
                        <a:pt x="18300" y="15526"/>
                        <a:pt x="19322" y="16510"/>
                      </a:cubicBezTo>
                      <a:cubicBezTo>
                        <a:pt x="16385" y="18067"/>
                        <a:pt x="13802" y="19859"/>
                        <a:pt x="11629" y="21716"/>
                      </a:cubicBezTo>
                      <a:cubicBezTo>
                        <a:pt x="10817" y="22415"/>
                        <a:pt x="10057" y="23133"/>
                        <a:pt x="9356" y="23844"/>
                      </a:cubicBezTo>
                      <a:cubicBezTo>
                        <a:pt x="8709" y="22780"/>
                        <a:pt x="7842" y="21560"/>
                        <a:pt x="6820" y="20319"/>
                      </a:cubicBezTo>
                      <a:cubicBezTo>
                        <a:pt x="4401" y="17363"/>
                        <a:pt x="1943" y="15279"/>
                        <a:pt x="965" y="15279"/>
                      </a:cubicBezTo>
                      <a:cubicBezTo>
                        <a:pt x="850" y="15279"/>
                        <a:pt x="756" y="15307"/>
                        <a:pt x="684" y="15366"/>
                      </a:cubicBezTo>
                      <a:cubicBezTo>
                        <a:pt x="0" y="15927"/>
                        <a:pt x="1637" y="19057"/>
                        <a:pt x="4343" y="22351"/>
                      </a:cubicBezTo>
                      <a:cubicBezTo>
                        <a:pt x="5467" y="23721"/>
                        <a:pt x="6595" y="24904"/>
                        <a:pt x="7585" y="25780"/>
                      </a:cubicBezTo>
                      <a:cubicBezTo>
                        <a:pt x="5028" y="28782"/>
                        <a:pt x="3408" y="31708"/>
                        <a:pt x="2509" y="34024"/>
                      </a:cubicBezTo>
                      <a:cubicBezTo>
                        <a:pt x="1262" y="37431"/>
                        <a:pt x="1097" y="39426"/>
                        <a:pt x="1465" y="39539"/>
                      </a:cubicBezTo>
                      <a:cubicBezTo>
                        <a:pt x="1498" y="39555"/>
                        <a:pt x="1532" y="39562"/>
                        <a:pt x="1567" y="39562"/>
                      </a:cubicBezTo>
                      <a:cubicBezTo>
                        <a:pt x="2688" y="39562"/>
                        <a:pt x="5061" y="31948"/>
                        <a:pt x="14432" y="25284"/>
                      </a:cubicBezTo>
                      <a:cubicBezTo>
                        <a:pt x="19182" y="21946"/>
                        <a:pt x="25650" y="18902"/>
                        <a:pt x="33300" y="17858"/>
                      </a:cubicBezTo>
                      <a:cubicBezTo>
                        <a:pt x="35492" y="17524"/>
                        <a:pt x="37791" y="17339"/>
                        <a:pt x="40138" y="17339"/>
                      </a:cubicBezTo>
                      <a:cubicBezTo>
                        <a:pt x="45872" y="17339"/>
                        <a:pt x="51899" y="18442"/>
                        <a:pt x="57383" y="21175"/>
                      </a:cubicBezTo>
                      <a:cubicBezTo>
                        <a:pt x="65215" y="25027"/>
                        <a:pt x="71307" y="31429"/>
                        <a:pt x="75800" y="37747"/>
                      </a:cubicBezTo>
                      <a:cubicBezTo>
                        <a:pt x="80236" y="44204"/>
                        <a:pt x="83258" y="50751"/>
                        <a:pt x="85269" y="56432"/>
                      </a:cubicBezTo>
                      <a:cubicBezTo>
                        <a:pt x="89267" y="67790"/>
                        <a:pt x="89922" y="75483"/>
                        <a:pt x="90951" y="75483"/>
                      </a:cubicBezTo>
                      <a:cubicBezTo>
                        <a:pt x="90956" y="75483"/>
                        <a:pt x="90961" y="75483"/>
                        <a:pt x="90966" y="75482"/>
                      </a:cubicBezTo>
                      <a:cubicBezTo>
                        <a:pt x="90967" y="75482"/>
                        <a:pt x="90967" y="75482"/>
                        <a:pt x="90968" y="75482"/>
                      </a:cubicBezTo>
                      <a:cubicBezTo>
                        <a:pt x="91684" y="75482"/>
                        <a:pt x="92698" y="67530"/>
                        <a:pt x="89602" y="55111"/>
                      </a:cubicBezTo>
                      <a:cubicBezTo>
                        <a:pt x="88051" y="48939"/>
                        <a:pt x="85290" y="41722"/>
                        <a:pt x="80717" y="34463"/>
                      </a:cubicBezTo>
                      <a:cubicBezTo>
                        <a:pt x="76036" y="27333"/>
                        <a:pt x="69462" y="20003"/>
                        <a:pt x="60228" y="15425"/>
                      </a:cubicBezTo>
                      <a:cubicBezTo>
                        <a:pt x="54069" y="12379"/>
                        <a:pt x="47543" y="11168"/>
                        <a:pt x="41374" y="11168"/>
                      </a:cubicBezTo>
                      <a:cubicBezTo>
                        <a:pt x="38939" y="11168"/>
                        <a:pt x="36559" y="11356"/>
                        <a:pt x="34279" y="11695"/>
                      </a:cubicBezTo>
                      <a:cubicBezTo>
                        <a:pt x="34509" y="10599"/>
                        <a:pt x="34696" y="9337"/>
                        <a:pt x="34825" y="7984"/>
                      </a:cubicBezTo>
                      <a:cubicBezTo>
                        <a:pt x="35230" y="3661"/>
                        <a:pt x="34845" y="88"/>
                        <a:pt x="33968" y="2"/>
                      </a:cubicBezTo>
                      <a:cubicBezTo>
                        <a:pt x="33958" y="1"/>
                        <a:pt x="33948" y="1"/>
                        <a:pt x="33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5" name="Google Shape;425;p33"/>
              <p:cNvSpPr/>
              <p:nvPr/>
            </p:nvSpPr>
            <p:spPr>
              <a:xfrm>
                <a:off x="3077807" y="2540866"/>
                <a:ext cx="260400" cy="260400"/>
              </a:xfrm>
              <a:prstGeom prst="ellipse">
                <a:avLst/>
              </a:prstGeom>
              <a:solidFill>
                <a:srgbClr val="2724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3"/>
              <p:cNvSpPr/>
              <p:nvPr/>
            </p:nvSpPr>
            <p:spPr>
              <a:xfrm>
                <a:off x="3115907" y="2579368"/>
                <a:ext cx="183300" cy="183300"/>
              </a:xfrm>
              <a:prstGeom prst="ellipse">
                <a:avLst/>
              </a:prstGeom>
              <a:solidFill>
                <a:srgbClr val="0F0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3"/>
              <p:cNvSpPr/>
              <p:nvPr/>
            </p:nvSpPr>
            <p:spPr>
              <a:xfrm>
                <a:off x="3192432" y="2518840"/>
                <a:ext cx="88800" cy="888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3"/>
              <p:cNvSpPr/>
              <p:nvPr/>
            </p:nvSpPr>
            <p:spPr>
              <a:xfrm>
                <a:off x="3265132" y="2610290"/>
                <a:ext cx="48300" cy="483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3"/>
              <p:cNvSpPr/>
              <p:nvPr/>
            </p:nvSpPr>
            <p:spPr>
              <a:xfrm>
                <a:off x="3225132" y="2624399"/>
                <a:ext cx="23400" cy="237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3"/>
              <p:cNvSpPr/>
              <p:nvPr/>
            </p:nvSpPr>
            <p:spPr>
              <a:xfrm flipH="1">
                <a:off x="3129832" y="2689267"/>
                <a:ext cx="72300" cy="73500"/>
              </a:xfrm>
              <a:prstGeom prst="ellipse">
                <a:avLst/>
              </a:prstGeom>
              <a:solidFill>
                <a:srgbClr val="2724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3"/>
              <p:cNvSpPr/>
              <p:nvPr/>
            </p:nvSpPr>
            <p:spPr>
              <a:xfrm>
                <a:off x="2947150" y="2866000"/>
                <a:ext cx="520800" cy="126900"/>
              </a:xfrm>
              <a:prstGeom prst="ellipse">
                <a:avLst/>
              </a:prstGeom>
              <a:solidFill>
                <a:srgbClr val="F3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p54"/>
          <p:cNvSpPr txBox="1">
            <a:spLocks noGrp="1"/>
          </p:cNvSpPr>
          <p:nvPr>
            <p:ph type="title"/>
          </p:nvPr>
        </p:nvSpPr>
        <p:spPr>
          <a:xfrm>
            <a:off x="5410950" y="1707250"/>
            <a:ext cx="235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Events</a:t>
            </a:r>
            <a:endParaRPr/>
          </a:p>
        </p:txBody>
      </p:sp>
      <p:sp>
        <p:nvSpPr>
          <p:cNvPr id="2366" name="Google Shape;2366;p54"/>
          <p:cNvSpPr txBox="1">
            <a:spLocks noGrp="1"/>
          </p:cNvSpPr>
          <p:nvPr>
            <p:ph type="title" idx="2"/>
          </p:nvPr>
        </p:nvSpPr>
        <p:spPr>
          <a:xfrm>
            <a:off x="6050825" y="815413"/>
            <a:ext cx="1717200" cy="10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367" name="Google Shape;2367;p54"/>
          <p:cNvSpPr txBox="1">
            <a:spLocks noGrp="1"/>
          </p:cNvSpPr>
          <p:nvPr>
            <p:ph type="subTitle" idx="1"/>
          </p:nvPr>
        </p:nvSpPr>
        <p:spPr>
          <a:xfrm>
            <a:off x="5246300" y="2817575"/>
            <a:ext cx="25215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cxnSp>
        <p:nvCxnSpPr>
          <p:cNvPr id="2368" name="Google Shape;2368;p54"/>
          <p:cNvCxnSpPr/>
          <p:nvPr/>
        </p:nvCxnSpPr>
        <p:spPr>
          <a:xfrm>
            <a:off x="6231075" y="2736675"/>
            <a:ext cx="1461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369" name="Google Shape;2369;p54"/>
          <p:cNvSpPr/>
          <p:nvPr/>
        </p:nvSpPr>
        <p:spPr>
          <a:xfrm>
            <a:off x="1473875" y="4332900"/>
            <a:ext cx="2357100" cy="270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0" name="Google Shape;2370;p54"/>
          <p:cNvGrpSpPr/>
          <p:nvPr/>
        </p:nvGrpSpPr>
        <p:grpSpPr>
          <a:xfrm>
            <a:off x="3445875" y="4289450"/>
            <a:ext cx="194200" cy="165125"/>
            <a:chOff x="4733125" y="2330850"/>
            <a:chExt cx="194200" cy="165125"/>
          </a:xfrm>
        </p:grpSpPr>
        <p:sp>
          <p:nvSpPr>
            <p:cNvPr id="2371" name="Google Shape;2371;p54"/>
            <p:cNvSpPr/>
            <p:nvPr/>
          </p:nvSpPr>
          <p:spPr>
            <a:xfrm>
              <a:off x="4816375" y="2393725"/>
              <a:ext cx="44650" cy="102250"/>
            </a:xfrm>
            <a:custGeom>
              <a:avLst/>
              <a:gdLst/>
              <a:ahLst/>
              <a:cxnLst/>
              <a:rect l="l" t="t" r="r" b="b"/>
              <a:pathLst>
                <a:path w="1786" h="4090" extrusionOk="0">
                  <a:moveTo>
                    <a:pt x="142" y="0"/>
                  </a:moveTo>
                  <a:cubicBezTo>
                    <a:pt x="58" y="294"/>
                    <a:pt x="45" y="607"/>
                    <a:pt x="102" y="908"/>
                  </a:cubicBezTo>
                  <a:lnTo>
                    <a:pt x="102" y="908"/>
                  </a:lnTo>
                  <a:lnTo>
                    <a:pt x="0" y="463"/>
                  </a:lnTo>
                  <a:lnTo>
                    <a:pt x="0" y="463"/>
                  </a:lnTo>
                  <a:cubicBezTo>
                    <a:pt x="51" y="1447"/>
                    <a:pt x="156" y="2429"/>
                    <a:pt x="316" y="3400"/>
                  </a:cubicBezTo>
                  <a:cubicBezTo>
                    <a:pt x="355" y="3646"/>
                    <a:pt x="421" y="3921"/>
                    <a:pt x="639" y="4039"/>
                  </a:cubicBezTo>
                  <a:cubicBezTo>
                    <a:pt x="704" y="4074"/>
                    <a:pt x="771" y="4089"/>
                    <a:pt x="839" y="4089"/>
                  </a:cubicBezTo>
                  <a:cubicBezTo>
                    <a:pt x="1098" y="4089"/>
                    <a:pt x="1362" y="3862"/>
                    <a:pt x="1528" y="3634"/>
                  </a:cubicBezTo>
                  <a:cubicBezTo>
                    <a:pt x="1638" y="3485"/>
                    <a:pt x="1739" y="3320"/>
                    <a:pt x="1759" y="3137"/>
                  </a:cubicBezTo>
                  <a:cubicBezTo>
                    <a:pt x="1785" y="2903"/>
                    <a:pt x="1675" y="2674"/>
                    <a:pt x="1568" y="2463"/>
                  </a:cubicBezTo>
                  <a:cubicBezTo>
                    <a:pt x="1260" y="1854"/>
                    <a:pt x="953" y="1243"/>
                    <a:pt x="643" y="635"/>
                  </a:cubicBezTo>
                  <a:cubicBezTo>
                    <a:pt x="519" y="390"/>
                    <a:pt x="382" y="132"/>
                    <a:pt x="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4"/>
            <p:cNvSpPr/>
            <p:nvPr/>
          </p:nvSpPr>
          <p:spPr>
            <a:xfrm>
              <a:off x="4733125" y="2330850"/>
              <a:ext cx="194200" cy="113050"/>
            </a:xfrm>
            <a:custGeom>
              <a:avLst/>
              <a:gdLst/>
              <a:ahLst/>
              <a:cxnLst/>
              <a:rect l="l" t="t" r="r" b="b"/>
              <a:pathLst>
                <a:path w="7768" h="4522" extrusionOk="0">
                  <a:moveTo>
                    <a:pt x="3643" y="0"/>
                  </a:moveTo>
                  <a:cubicBezTo>
                    <a:pt x="3361" y="0"/>
                    <a:pt x="3111" y="90"/>
                    <a:pt x="2544" y="294"/>
                  </a:cubicBezTo>
                  <a:cubicBezTo>
                    <a:pt x="1030" y="867"/>
                    <a:pt x="1" y="2521"/>
                    <a:pt x="154" y="4132"/>
                  </a:cubicBezTo>
                  <a:cubicBezTo>
                    <a:pt x="165" y="4236"/>
                    <a:pt x="182" y="4347"/>
                    <a:pt x="251" y="4425"/>
                  </a:cubicBezTo>
                  <a:cubicBezTo>
                    <a:pt x="315" y="4496"/>
                    <a:pt x="400" y="4521"/>
                    <a:pt x="493" y="4521"/>
                  </a:cubicBezTo>
                  <a:cubicBezTo>
                    <a:pt x="616" y="4521"/>
                    <a:pt x="752" y="4477"/>
                    <a:pt x="869" y="4432"/>
                  </a:cubicBezTo>
                  <a:cubicBezTo>
                    <a:pt x="2748" y="3711"/>
                    <a:pt x="4843" y="3972"/>
                    <a:pt x="6843" y="3751"/>
                  </a:cubicBezTo>
                  <a:cubicBezTo>
                    <a:pt x="6989" y="3735"/>
                    <a:pt x="7138" y="3715"/>
                    <a:pt x="7269" y="3652"/>
                  </a:cubicBezTo>
                  <a:cubicBezTo>
                    <a:pt x="7622" y="3484"/>
                    <a:pt x="7768" y="3032"/>
                    <a:pt x="7691" y="2650"/>
                  </a:cubicBezTo>
                  <a:cubicBezTo>
                    <a:pt x="7615" y="2267"/>
                    <a:pt x="7364" y="1943"/>
                    <a:pt x="7094" y="1661"/>
                  </a:cubicBezTo>
                  <a:cubicBezTo>
                    <a:pt x="6400" y="935"/>
                    <a:pt x="5515" y="375"/>
                    <a:pt x="4534" y="153"/>
                  </a:cubicBezTo>
                  <a:cubicBezTo>
                    <a:pt x="4104" y="55"/>
                    <a:pt x="3863" y="0"/>
                    <a:pt x="3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3" name="Google Shape;2373;p54"/>
          <p:cNvGrpSpPr/>
          <p:nvPr/>
        </p:nvGrpSpPr>
        <p:grpSpPr>
          <a:xfrm>
            <a:off x="3663075" y="4266450"/>
            <a:ext cx="202425" cy="211125"/>
            <a:chOff x="4889700" y="2290950"/>
            <a:chExt cx="202425" cy="211125"/>
          </a:xfrm>
        </p:grpSpPr>
        <p:sp>
          <p:nvSpPr>
            <p:cNvPr id="2374" name="Google Shape;2374;p54"/>
            <p:cNvSpPr/>
            <p:nvPr/>
          </p:nvSpPr>
          <p:spPr>
            <a:xfrm>
              <a:off x="4896925" y="2327550"/>
              <a:ext cx="107750" cy="174525"/>
            </a:xfrm>
            <a:custGeom>
              <a:avLst/>
              <a:gdLst/>
              <a:ahLst/>
              <a:cxnLst/>
              <a:rect l="l" t="t" r="r" b="b"/>
              <a:pathLst>
                <a:path w="4310" h="6981" extrusionOk="0">
                  <a:moveTo>
                    <a:pt x="3734" y="0"/>
                  </a:moveTo>
                  <a:cubicBezTo>
                    <a:pt x="3706" y="0"/>
                    <a:pt x="3677" y="4"/>
                    <a:pt x="3651" y="17"/>
                  </a:cubicBezTo>
                  <a:cubicBezTo>
                    <a:pt x="3588" y="47"/>
                    <a:pt x="3556" y="120"/>
                    <a:pt x="3531" y="185"/>
                  </a:cubicBezTo>
                  <a:cubicBezTo>
                    <a:pt x="2921" y="1772"/>
                    <a:pt x="2310" y="3359"/>
                    <a:pt x="1700" y="4946"/>
                  </a:cubicBezTo>
                  <a:cubicBezTo>
                    <a:pt x="1599" y="5209"/>
                    <a:pt x="1469" y="5502"/>
                    <a:pt x="1203" y="5597"/>
                  </a:cubicBezTo>
                  <a:cubicBezTo>
                    <a:pt x="1027" y="5660"/>
                    <a:pt x="831" y="5618"/>
                    <a:pt x="647" y="5650"/>
                  </a:cubicBezTo>
                  <a:cubicBezTo>
                    <a:pt x="209" y="5721"/>
                    <a:pt x="138" y="5941"/>
                    <a:pt x="1" y="6271"/>
                  </a:cubicBezTo>
                  <a:cubicBezTo>
                    <a:pt x="1" y="6700"/>
                    <a:pt x="649" y="6981"/>
                    <a:pt x="1260" y="6981"/>
                  </a:cubicBezTo>
                  <a:cubicBezTo>
                    <a:pt x="1512" y="6981"/>
                    <a:pt x="1757" y="6933"/>
                    <a:pt x="1948" y="6829"/>
                  </a:cubicBezTo>
                  <a:cubicBezTo>
                    <a:pt x="2299" y="6640"/>
                    <a:pt x="2556" y="6315"/>
                    <a:pt x="2778" y="5984"/>
                  </a:cubicBezTo>
                  <a:cubicBezTo>
                    <a:pt x="3772" y="4511"/>
                    <a:pt x="4310" y="2735"/>
                    <a:pt x="4302" y="957"/>
                  </a:cubicBezTo>
                  <a:cubicBezTo>
                    <a:pt x="4299" y="551"/>
                    <a:pt x="4161" y="27"/>
                    <a:pt x="3756" y="1"/>
                  </a:cubicBezTo>
                  <a:cubicBezTo>
                    <a:pt x="3749" y="0"/>
                    <a:pt x="3742" y="0"/>
                    <a:pt x="3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4"/>
            <p:cNvSpPr/>
            <p:nvPr/>
          </p:nvSpPr>
          <p:spPr>
            <a:xfrm>
              <a:off x="4889700" y="2290950"/>
              <a:ext cx="202425" cy="103375"/>
            </a:xfrm>
            <a:custGeom>
              <a:avLst/>
              <a:gdLst/>
              <a:ahLst/>
              <a:cxnLst/>
              <a:rect l="l" t="t" r="r" b="b"/>
              <a:pathLst>
                <a:path w="8097" h="4135" extrusionOk="0">
                  <a:moveTo>
                    <a:pt x="2030" y="1"/>
                  </a:moveTo>
                  <a:cubicBezTo>
                    <a:pt x="2016" y="1"/>
                    <a:pt x="2003" y="1"/>
                    <a:pt x="1989" y="1"/>
                  </a:cubicBezTo>
                  <a:cubicBezTo>
                    <a:pt x="1159" y="18"/>
                    <a:pt x="347" y="437"/>
                    <a:pt x="0" y="1191"/>
                  </a:cubicBezTo>
                  <a:lnTo>
                    <a:pt x="90" y="1382"/>
                  </a:lnTo>
                  <a:cubicBezTo>
                    <a:pt x="805" y="1489"/>
                    <a:pt x="1458" y="1673"/>
                    <a:pt x="2192" y="1954"/>
                  </a:cubicBezTo>
                  <a:lnTo>
                    <a:pt x="7850" y="4123"/>
                  </a:lnTo>
                  <a:cubicBezTo>
                    <a:pt x="7871" y="4131"/>
                    <a:pt x="7892" y="4135"/>
                    <a:pt x="7912" y="4135"/>
                  </a:cubicBezTo>
                  <a:cubicBezTo>
                    <a:pt x="8011" y="4135"/>
                    <a:pt x="8097" y="4048"/>
                    <a:pt x="8087" y="3942"/>
                  </a:cubicBezTo>
                  <a:cubicBezTo>
                    <a:pt x="8003" y="3062"/>
                    <a:pt x="7513" y="2224"/>
                    <a:pt x="6776" y="1731"/>
                  </a:cubicBezTo>
                  <a:cubicBezTo>
                    <a:pt x="6417" y="1491"/>
                    <a:pt x="6012" y="1332"/>
                    <a:pt x="5610" y="1175"/>
                  </a:cubicBezTo>
                  <a:cubicBezTo>
                    <a:pt x="4963" y="923"/>
                    <a:pt x="4316" y="669"/>
                    <a:pt x="3669" y="417"/>
                  </a:cubicBezTo>
                  <a:cubicBezTo>
                    <a:pt x="3141" y="210"/>
                    <a:pt x="2595" y="1"/>
                    <a:pt x="2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6" name="Google Shape;2376;p54"/>
          <p:cNvGrpSpPr/>
          <p:nvPr/>
        </p:nvGrpSpPr>
        <p:grpSpPr>
          <a:xfrm>
            <a:off x="1391605" y="1548703"/>
            <a:ext cx="2521629" cy="2938522"/>
            <a:chOff x="3458175" y="260525"/>
            <a:chExt cx="1492000" cy="1738667"/>
          </a:xfrm>
        </p:grpSpPr>
        <p:sp>
          <p:nvSpPr>
            <p:cNvPr id="2377" name="Google Shape;2377;p54"/>
            <p:cNvSpPr/>
            <p:nvPr/>
          </p:nvSpPr>
          <p:spPr>
            <a:xfrm>
              <a:off x="4471550" y="1476500"/>
              <a:ext cx="204125" cy="183600"/>
            </a:xfrm>
            <a:custGeom>
              <a:avLst/>
              <a:gdLst/>
              <a:ahLst/>
              <a:cxnLst/>
              <a:rect l="l" t="t" r="r" b="b"/>
              <a:pathLst>
                <a:path w="8165" h="7344" extrusionOk="0">
                  <a:moveTo>
                    <a:pt x="2075" y="1"/>
                  </a:moveTo>
                  <a:cubicBezTo>
                    <a:pt x="1924" y="1"/>
                    <a:pt x="1770" y="8"/>
                    <a:pt x="1614" y="22"/>
                  </a:cubicBezTo>
                  <a:cubicBezTo>
                    <a:pt x="1034" y="724"/>
                    <a:pt x="497" y="1488"/>
                    <a:pt x="1" y="2287"/>
                  </a:cubicBezTo>
                  <a:cubicBezTo>
                    <a:pt x="3705" y="3762"/>
                    <a:pt x="4999" y="5945"/>
                    <a:pt x="5491" y="7343"/>
                  </a:cubicBezTo>
                  <a:cubicBezTo>
                    <a:pt x="5919" y="6940"/>
                    <a:pt x="6334" y="6533"/>
                    <a:pt x="6724" y="6117"/>
                  </a:cubicBezTo>
                  <a:cubicBezTo>
                    <a:pt x="7217" y="5591"/>
                    <a:pt x="7702" y="5049"/>
                    <a:pt x="8164" y="4487"/>
                  </a:cubicBezTo>
                  <a:cubicBezTo>
                    <a:pt x="7287" y="2958"/>
                    <a:pt x="5190" y="1"/>
                    <a:pt x="20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4"/>
            <p:cNvSpPr/>
            <p:nvPr/>
          </p:nvSpPr>
          <p:spPr>
            <a:xfrm>
              <a:off x="4411700" y="1589025"/>
              <a:ext cx="144300" cy="166725"/>
            </a:xfrm>
            <a:custGeom>
              <a:avLst/>
              <a:gdLst/>
              <a:ahLst/>
              <a:cxnLst/>
              <a:rect l="l" t="t" r="r" b="b"/>
              <a:pathLst>
                <a:path w="5772" h="6669" extrusionOk="0">
                  <a:moveTo>
                    <a:pt x="1151" y="1"/>
                  </a:moveTo>
                  <a:cubicBezTo>
                    <a:pt x="731" y="824"/>
                    <a:pt x="348" y="1651"/>
                    <a:pt x="1" y="2456"/>
                  </a:cubicBezTo>
                  <a:cubicBezTo>
                    <a:pt x="2013" y="3745"/>
                    <a:pt x="2649" y="5444"/>
                    <a:pt x="2821" y="6669"/>
                  </a:cubicBezTo>
                  <a:cubicBezTo>
                    <a:pt x="3837" y="6059"/>
                    <a:pt x="4831" y="5387"/>
                    <a:pt x="5771" y="4655"/>
                  </a:cubicBezTo>
                  <a:cubicBezTo>
                    <a:pt x="4689" y="2322"/>
                    <a:pt x="2734" y="857"/>
                    <a:pt x="1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4"/>
            <p:cNvSpPr/>
            <p:nvPr/>
          </p:nvSpPr>
          <p:spPr>
            <a:xfrm>
              <a:off x="4367350" y="1730200"/>
              <a:ext cx="58725" cy="70825"/>
            </a:xfrm>
            <a:custGeom>
              <a:avLst/>
              <a:gdLst/>
              <a:ahLst/>
              <a:cxnLst/>
              <a:rect l="l" t="t" r="r" b="b"/>
              <a:pathLst>
                <a:path w="2349" h="2833" extrusionOk="0">
                  <a:moveTo>
                    <a:pt x="715" y="1"/>
                  </a:moveTo>
                  <a:cubicBezTo>
                    <a:pt x="512" y="739"/>
                    <a:pt x="300" y="1476"/>
                    <a:pt x="0" y="2189"/>
                  </a:cubicBezTo>
                  <a:cubicBezTo>
                    <a:pt x="20" y="2182"/>
                    <a:pt x="39" y="2178"/>
                    <a:pt x="58" y="2178"/>
                  </a:cubicBezTo>
                  <a:cubicBezTo>
                    <a:pt x="336" y="2178"/>
                    <a:pt x="641" y="2833"/>
                    <a:pt x="916" y="2833"/>
                  </a:cubicBezTo>
                  <a:cubicBezTo>
                    <a:pt x="937" y="2833"/>
                    <a:pt x="958" y="2829"/>
                    <a:pt x="978" y="2821"/>
                  </a:cubicBezTo>
                  <a:cubicBezTo>
                    <a:pt x="1436" y="2643"/>
                    <a:pt x="1893" y="2446"/>
                    <a:pt x="2348" y="2232"/>
                  </a:cubicBezTo>
                  <a:cubicBezTo>
                    <a:pt x="1882" y="1342"/>
                    <a:pt x="1314" y="608"/>
                    <a:pt x="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4"/>
            <p:cNvSpPr/>
            <p:nvPr/>
          </p:nvSpPr>
          <p:spPr>
            <a:xfrm>
              <a:off x="4554875" y="1384225"/>
              <a:ext cx="189325" cy="153925"/>
            </a:xfrm>
            <a:custGeom>
              <a:avLst/>
              <a:gdLst/>
              <a:ahLst/>
              <a:cxnLst/>
              <a:rect l="l" t="t" r="r" b="b"/>
              <a:pathLst>
                <a:path w="7573" h="6157" extrusionOk="0">
                  <a:moveTo>
                    <a:pt x="2571" y="0"/>
                  </a:moveTo>
                  <a:cubicBezTo>
                    <a:pt x="2466" y="0"/>
                    <a:pt x="2363" y="3"/>
                    <a:pt x="2263" y="7"/>
                  </a:cubicBezTo>
                  <a:cubicBezTo>
                    <a:pt x="1406" y="580"/>
                    <a:pt x="755" y="1243"/>
                    <a:pt x="0" y="1945"/>
                  </a:cubicBezTo>
                  <a:cubicBezTo>
                    <a:pt x="1829" y="2103"/>
                    <a:pt x="5438" y="2842"/>
                    <a:pt x="6311" y="6157"/>
                  </a:cubicBezTo>
                  <a:cubicBezTo>
                    <a:pt x="6817" y="5358"/>
                    <a:pt x="7250" y="4521"/>
                    <a:pt x="7573" y="3642"/>
                  </a:cubicBezTo>
                  <a:cubicBezTo>
                    <a:pt x="6503" y="641"/>
                    <a:pt x="4277" y="0"/>
                    <a:pt x="2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4"/>
            <p:cNvSpPr/>
            <p:nvPr/>
          </p:nvSpPr>
          <p:spPr>
            <a:xfrm>
              <a:off x="4611450" y="1340025"/>
              <a:ext cx="149600" cy="135250"/>
            </a:xfrm>
            <a:custGeom>
              <a:avLst/>
              <a:gdLst/>
              <a:ahLst/>
              <a:cxnLst/>
              <a:rect l="l" t="t" r="r" b="b"/>
              <a:pathLst>
                <a:path w="5984" h="5410" extrusionOk="0">
                  <a:moveTo>
                    <a:pt x="3990" y="0"/>
                  </a:moveTo>
                  <a:cubicBezTo>
                    <a:pt x="3528" y="0"/>
                    <a:pt x="3039" y="132"/>
                    <a:pt x="2638" y="299"/>
                  </a:cubicBezTo>
                  <a:cubicBezTo>
                    <a:pt x="1700" y="690"/>
                    <a:pt x="1517" y="845"/>
                    <a:pt x="318" y="1571"/>
                  </a:cubicBezTo>
                  <a:cubicBezTo>
                    <a:pt x="207" y="1638"/>
                    <a:pt x="103" y="1707"/>
                    <a:pt x="1" y="1776"/>
                  </a:cubicBezTo>
                  <a:cubicBezTo>
                    <a:pt x="103" y="1771"/>
                    <a:pt x="207" y="1769"/>
                    <a:pt x="313" y="1769"/>
                  </a:cubicBezTo>
                  <a:cubicBezTo>
                    <a:pt x="2017" y="1769"/>
                    <a:pt x="4241" y="2411"/>
                    <a:pt x="5310" y="5410"/>
                  </a:cubicBezTo>
                  <a:cubicBezTo>
                    <a:pt x="5473" y="4966"/>
                    <a:pt x="5610" y="4513"/>
                    <a:pt x="5712" y="4049"/>
                  </a:cubicBezTo>
                  <a:cubicBezTo>
                    <a:pt x="5936" y="3028"/>
                    <a:pt x="5983" y="1918"/>
                    <a:pt x="5519" y="983"/>
                  </a:cubicBezTo>
                  <a:cubicBezTo>
                    <a:pt x="5349" y="643"/>
                    <a:pt x="5103" y="324"/>
                    <a:pt x="4759" y="159"/>
                  </a:cubicBezTo>
                  <a:cubicBezTo>
                    <a:pt x="4528" y="46"/>
                    <a:pt x="4264" y="0"/>
                    <a:pt x="39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4"/>
            <p:cNvSpPr/>
            <p:nvPr/>
          </p:nvSpPr>
          <p:spPr>
            <a:xfrm>
              <a:off x="4511875" y="1432850"/>
              <a:ext cx="200800" cy="155875"/>
            </a:xfrm>
            <a:custGeom>
              <a:avLst/>
              <a:gdLst/>
              <a:ahLst/>
              <a:cxnLst/>
              <a:rect l="l" t="t" r="r" b="b"/>
              <a:pathLst>
                <a:path w="8032" h="6235" extrusionOk="0">
                  <a:moveTo>
                    <a:pt x="1720" y="0"/>
                  </a:moveTo>
                  <a:cubicBezTo>
                    <a:pt x="1617" y="97"/>
                    <a:pt x="1512" y="193"/>
                    <a:pt x="1405" y="290"/>
                  </a:cubicBezTo>
                  <a:cubicBezTo>
                    <a:pt x="909" y="736"/>
                    <a:pt x="443" y="1235"/>
                    <a:pt x="1" y="1768"/>
                  </a:cubicBezTo>
                  <a:cubicBezTo>
                    <a:pt x="157" y="1754"/>
                    <a:pt x="311" y="1747"/>
                    <a:pt x="462" y="1747"/>
                  </a:cubicBezTo>
                  <a:cubicBezTo>
                    <a:pt x="3577" y="1747"/>
                    <a:pt x="5675" y="4704"/>
                    <a:pt x="6553" y="6234"/>
                  </a:cubicBezTo>
                  <a:cubicBezTo>
                    <a:pt x="7085" y="5587"/>
                    <a:pt x="7587" y="4914"/>
                    <a:pt x="8031" y="4211"/>
                  </a:cubicBezTo>
                  <a:cubicBezTo>
                    <a:pt x="7157" y="897"/>
                    <a:pt x="3549" y="158"/>
                    <a:pt x="1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4"/>
            <p:cNvSpPr/>
            <p:nvPr/>
          </p:nvSpPr>
          <p:spPr>
            <a:xfrm>
              <a:off x="4440450" y="1533675"/>
              <a:ext cx="168325" cy="171750"/>
            </a:xfrm>
            <a:custGeom>
              <a:avLst/>
              <a:gdLst/>
              <a:ahLst/>
              <a:cxnLst/>
              <a:rect l="l" t="t" r="r" b="b"/>
              <a:pathLst>
                <a:path w="6733" h="6870" extrusionOk="0">
                  <a:moveTo>
                    <a:pt x="1245" y="1"/>
                  </a:moveTo>
                  <a:cubicBezTo>
                    <a:pt x="799" y="719"/>
                    <a:pt x="384" y="1464"/>
                    <a:pt x="1" y="2215"/>
                  </a:cubicBezTo>
                  <a:cubicBezTo>
                    <a:pt x="1584" y="3071"/>
                    <a:pt x="3539" y="4537"/>
                    <a:pt x="4621" y="6869"/>
                  </a:cubicBezTo>
                  <a:cubicBezTo>
                    <a:pt x="5362" y="6294"/>
                    <a:pt x="6067" y="5683"/>
                    <a:pt x="6732" y="5057"/>
                  </a:cubicBezTo>
                  <a:cubicBezTo>
                    <a:pt x="6243" y="3659"/>
                    <a:pt x="4948" y="1475"/>
                    <a:pt x="1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4"/>
            <p:cNvSpPr/>
            <p:nvPr/>
          </p:nvSpPr>
          <p:spPr>
            <a:xfrm>
              <a:off x="4385200" y="1650425"/>
              <a:ext cx="97025" cy="135600"/>
            </a:xfrm>
            <a:custGeom>
              <a:avLst/>
              <a:gdLst/>
              <a:ahLst/>
              <a:cxnLst/>
              <a:rect l="l" t="t" r="r" b="b"/>
              <a:pathLst>
                <a:path w="3881" h="5424" extrusionOk="0">
                  <a:moveTo>
                    <a:pt x="1061" y="0"/>
                  </a:moveTo>
                  <a:cubicBezTo>
                    <a:pt x="994" y="156"/>
                    <a:pt x="927" y="310"/>
                    <a:pt x="863" y="465"/>
                  </a:cubicBezTo>
                  <a:cubicBezTo>
                    <a:pt x="489" y="1350"/>
                    <a:pt x="252" y="2273"/>
                    <a:pt x="1" y="3193"/>
                  </a:cubicBezTo>
                  <a:cubicBezTo>
                    <a:pt x="601" y="3800"/>
                    <a:pt x="1169" y="4535"/>
                    <a:pt x="1634" y="5424"/>
                  </a:cubicBezTo>
                  <a:cubicBezTo>
                    <a:pt x="2392" y="5067"/>
                    <a:pt x="3143" y="4656"/>
                    <a:pt x="3881" y="4214"/>
                  </a:cubicBezTo>
                  <a:cubicBezTo>
                    <a:pt x="3709" y="2988"/>
                    <a:pt x="3073" y="1288"/>
                    <a:pt x="1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4"/>
            <p:cNvSpPr/>
            <p:nvPr/>
          </p:nvSpPr>
          <p:spPr>
            <a:xfrm>
              <a:off x="3992950" y="1728650"/>
              <a:ext cx="135800" cy="270542"/>
            </a:xfrm>
            <a:custGeom>
              <a:avLst/>
              <a:gdLst/>
              <a:ahLst/>
              <a:cxnLst/>
              <a:rect l="l" t="t" r="r" b="b"/>
              <a:pathLst>
                <a:path w="5432" h="9420" extrusionOk="0">
                  <a:moveTo>
                    <a:pt x="261" y="0"/>
                  </a:moveTo>
                  <a:cubicBezTo>
                    <a:pt x="176" y="0"/>
                    <a:pt x="86" y="22"/>
                    <a:pt x="39" y="91"/>
                  </a:cubicBezTo>
                  <a:cubicBezTo>
                    <a:pt x="0" y="149"/>
                    <a:pt x="1" y="222"/>
                    <a:pt x="3" y="293"/>
                  </a:cubicBezTo>
                  <a:cubicBezTo>
                    <a:pt x="77" y="2257"/>
                    <a:pt x="498" y="4198"/>
                    <a:pt x="1097" y="6071"/>
                  </a:cubicBezTo>
                  <a:cubicBezTo>
                    <a:pt x="1426" y="7098"/>
                    <a:pt x="1784" y="8307"/>
                    <a:pt x="1149" y="9180"/>
                  </a:cubicBezTo>
                  <a:lnTo>
                    <a:pt x="1237" y="9285"/>
                  </a:lnTo>
                  <a:cubicBezTo>
                    <a:pt x="2182" y="9329"/>
                    <a:pt x="3129" y="9372"/>
                    <a:pt x="4075" y="9417"/>
                  </a:cubicBezTo>
                  <a:cubicBezTo>
                    <a:pt x="4102" y="9419"/>
                    <a:pt x="4129" y="9420"/>
                    <a:pt x="4157" y="9420"/>
                  </a:cubicBezTo>
                  <a:cubicBezTo>
                    <a:pt x="4221" y="9420"/>
                    <a:pt x="4285" y="9414"/>
                    <a:pt x="4343" y="9387"/>
                  </a:cubicBezTo>
                  <a:cubicBezTo>
                    <a:pt x="4495" y="9319"/>
                    <a:pt x="4557" y="9139"/>
                    <a:pt x="4599" y="8978"/>
                  </a:cubicBezTo>
                  <a:cubicBezTo>
                    <a:pt x="5158" y="6887"/>
                    <a:pt x="5296" y="4708"/>
                    <a:pt x="5431" y="2548"/>
                  </a:cubicBezTo>
                  <a:lnTo>
                    <a:pt x="5431" y="2548"/>
                  </a:lnTo>
                  <a:lnTo>
                    <a:pt x="5251" y="2885"/>
                  </a:lnTo>
                  <a:cubicBezTo>
                    <a:pt x="3783" y="2283"/>
                    <a:pt x="2405" y="1466"/>
                    <a:pt x="1170" y="467"/>
                  </a:cubicBezTo>
                  <a:cubicBezTo>
                    <a:pt x="911" y="257"/>
                    <a:pt x="632" y="27"/>
                    <a:pt x="297" y="1"/>
                  </a:cubicBezTo>
                  <a:cubicBezTo>
                    <a:pt x="285" y="1"/>
                    <a:pt x="273" y="0"/>
                    <a:pt x="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4"/>
            <p:cNvSpPr/>
            <p:nvPr/>
          </p:nvSpPr>
          <p:spPr>
            <a:xfrm>
              <a:off x="4274076" y="1728650"/>
              <a:ext cx="135800" cy="270542"/>
            </a:xfrm>
            <a:custGeom>
              <a:avLst/>
              <a:gdLst/>
              <a:ahLst/>
              <a:cxnLst/>
              <a:rect l="l" t="t" r="r" b="b"/>
              <a:pathLst>
                <a:path w="5432" h="9420" extrusionOk="0">
                  <a:moveTo>
                    <a:pt x="5169" y="0"/>
                  </a:moveTo>
                  <a:cubicBezTo>
                    <a:pt x="5157" y="0"/>
                    <a:pt x="5145" y="1"/>
                    <a:pt x="5133" y="1"/>
                  </a:cubicBezTo>
                  <a:cubicBezTo>
                    <a:pt x="4800" y="27"/>
                    <a:pt x="4521" y="257"/>
                    <a:pt x="4260" y="467"/>
                  </a:cubicBezTo>
                  <a:cubicBezTo>
                    <a:pt x="3027" y="1466"/>
                    <a:pt x="1648" y="2283"/>
                    <a:pt x="180" y="2885"/>
                  </a:cubicBezTo>
                  <a:lnTo>
                    <a:pt x="0" y="2548"/>
                  </a:lnTo>
                  <a:lnTo>
                    <a:pt x="0" y="2548"/>
                  </a:lnTo>
                  <a:cubicBezTo>
                    <a:pt x="135" y="4708"/>
                    <a:pt x="274" y="6887"/>
                    <a:pt x="832" y="8978"/>
                  </a:cubicBezTo>
                  <a:cubicBezTo>
                    <a:pt x="875" y="9139"/>
                    <a:pt x="937" y="9319"/>
                    <a:pt x="1087" y="9387"/>
                  </a:cubicBezTo>
                  <a:cubicBezTo>
                    <a:pt x="1145" y="9414"/>
                    <a:pt x="1209" y="9420"/>
                    <a:pt x="1274" y="9420"/>
                  </a:cubicBezTo>
                  <a:cubicBezTo>
                    <a:pt x="1301" y="9420"/>
                    <a:pt x="1328" y="9419"/>
                    <a:pt x="1355" y="9417"/>
                  </a:cubicBezTo>
                  <a:cubicBezTo>
                    <a:pt x="2302" y="9372"/>
                    <a:pt x="3249" y="9329"/>
                    <a:pt x="4195" y="9285"/>
                  </a:cubicBezTo>
                  <a:lnTo>
                    <a:pt x="4281" y="9180"/>
                  </a:lnTo>
                  <a:cubicBezTo>
                    <a:pt x="3647" y="8307"/>
                    <a:pt x="4005" y="7098"/>
                    <a:pt x="4334" y="6071"/>
                  </a:cubicBezTo>
                  <a:cubicBezTo>
                    <a:pt x="4932" y="4198"/>
                    <a:pt x="5353" y="2257"/>
                    <a:pt x="5427" y="293"/>
                  </a:cubicBezTo>
                  <a:cubicBezTo>
                    <a:pt x="5430" y="222"/>
                    <a:pt x="5431" y="149"/>
                    <a:pt x="5391" y="91"/>
                  </a:cubicBezTo>
                  <a:cubicBezTo>
                    <a:pt x="5344" y="22"/>
                    <a:pt x="5254" y="0"/>
                    <a:pt x="5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4"/>
            <p:cNvSpPr/>
            <p:nvPr/>
          </p:nvSpPr>
          <p:spPr>
            <a:xfrm>
              <a:off x="3944425" y="1237950"/>
              <a:ext cx="519400" cy="722111"/>
            </a:xfrm>
            <a:custGeom>
              <a:avLst/>
              <a:gdLst/>
              <a:ahLst/>
              <a:cxnLst/>
              <a:rect l="l" t="t" r="r" b="b"/>
              <a:pathLst>
                <a:path w="20776" h="24952" extrusionOk="0">
                  <a:moveTo>
                    <a:pt x="10388" y="1"/>
                  </a:moveTo>
                  <a:cubicBezTo>
                    <a:pt x="7633" y="1"/>
                    <a:pt x="4990" y="1315"/>
                    <a:pt x="3042" y="3654"/>
                  </a:cubicBezTo>
                  <a:cubicBezTo>
                    <a:pt x="1095" y="5994"/>
                    <a:pt x="0" y="9166"/>
                    <a:pt x="0" y="12476"/>
                  </a:cubicBezTo>
                  <a:cubicBezTo>
                    <a:pt x="0" y="15785"/>
                    <a:pt x="1095" y="18957"/>
                    <a:pt x="3042" y="21297"/>
                  </a:cubicBezTo>
                  <a:cubicBezTo>
                    <a:pt x="4990" y="23636"/>
                    <a:pt x="7633" y="24951"/>
                    <a:pt x="10388" y="24951"/>
                  </a:cubicBezTo>
                  <a:cubicBezTo>
                    <a:pt x="13143" y="24951"/>
                    <a:pt x="15785" y="23636"/>
                    <a:pt x="17733" y="21297"/>
                  </a:cubicBezTo>
                  <a:cubicBezTo>
                    <a:pt x="19681" y="18957"/>
                    <a:pt x="20775" y="15785"/>
                    <a:pt x="20775" y="12476"/>
                  </a:cubicBezTo>
                  <a:cubicBezTo>
                    <a:pt x="20775" y="9166"/>
                    <a:pt x="19681" y="5994"/>
                    <a:pt x="17733" y="3654"/>
                  </a:cubicBezTo>
                  <a:cubicBezTo>
                    <a:pt x="15785" y="1315"/>
                    <a:pt x="13143" y="1"/>
                    <a:pt x="10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4"/>
            <p:cNvSpPr/>
            <p:nvPr/>
          </p:nvSpPr>
          <p:spPr>
            <a:xfrm>
              <a:off x="4025275" y="1344338"/>
              <a:ext cx="347150" cy="447925"/>
            </a:xfrm>
            <a:custGeom>
              <a:avLst/>
              <a:gdLst/>
              <a:ahLst/>
              <a:cxnLst/>
              <a:rect l="l" t="t" r="r" b="b"/>
              <a:pathLst>
                <a:path w="13886" h="17917" extrusionOk="0">
                  <a:moveTo>
                    <a:pt x="6944" y="1"/>
                  </a:moveTo>
                  <a:cubicBezTo>
                    <a:pt x="5102" y="1"/>
                    <a:pt x="3336" y="945"/>
                    <a:pt x="2035" y="2624"/>
                  </a:cubicBezTo>
                  <a:cubicBezTo>
                    <a:pt x="733" y="4305"/>
                    <a:pt x="0" y="6583"/>
                    <a:pt x="0" y="8958"/>
                  </a:cubicBezTo>
                  <a:cubicBezTo>
                    <a:pt x="0" y="11334"/>
                    <a:pt x="733" y="13613"/>
                    <a:pt x="2035" y="15293"/>
                  </a:cubicBezTo>
                  <a:cubicBezTo>
                    <a:pt x="3336" y="16973"/>
                    <a:pt x="5102" y="17917"/>
                    <a:pt x="6944" y="17917"/>
                  </a:cubicBezTo>
                  <a:cubicBezTo>
                    <a:pt x="8785" y="17917"/>
                    <a:pt x="10551" y="16973"/>
                    <a:pt x="11853" y="15293"/>
                  </a:cubicBezTo>
                  <a:cubicBezTo>
                    <a:pt x="13154" y="13613"/>
                    <a:pt x="13886" y="11334"/>
                    <a:pt x="13886" y="8958"/>
                  </a:cubicBezTo>
                  <a:cubicBezTo>
                    <a:pt x="13886" y="6583"/>
                    <a:pt x="13154" y="4305"/>
                    <a:pt x="11853" y="2624"/>
                  </a:cubicBezTo>
                  <a:cubicBezTo>
                    <a:pt x="10551" y="945"/>
                    <a:pt x="8785" y="1"/>
                    <a:pt x="69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4"/>
            <p:cNvSpPr/>
            <p:nvPr/>
          </p:nvSpPr>
          <p:spPr>
            <a:xfrm>
              <a:off x="3860100" y="1340725"/>
              <a:ext cx="170650" cy="414775"/>
            </a:xfrm>
            <a:custGeom>
              <a:avLst/>
              <a:gdLst/>
              <a:ahLst/>
              <a:cxnLst/>
              <a:rect l="l" t="t" r="r" b="b"/>
              <a:pathLst>
                <a:path w="6826" h="16591" extrusionOk="0">
                  <a:moveTo>
                    <a:pt x="5200" y="0"/>
                  </a:moveTo>
                  <a:cubicBezTo>
                    <a:pt x="5186" y="0"/>
                    <a:pt x="5172" y="1"/>
                    <a:pt x="5158" y="1"/>
                  </a:cubicBezTo>
                  <a:cubicBezTo>
                    <a:pt x="4182" y="638"/>
                    <a:pt x="3468" y="1590"/>
                    <a:pt x="2952" y="2607"/>
                  </a:cubicBezTo>
                  <a:cubicBezTo>
                    <a:pt x="842" y="6776"/>
                    <a:pt x="1889" y="11876"/>
                    <a:pt x="1" y="16140"/>
                  </a:cubicBezTo>
                  <a:cubicBezTo>
                    <a:pt x="208" y="16450"/>
                    <a:pt x="577" y="16590"/>
                    <a:pt x="964" y="16590"/>
                  </a:cubicBezTo>
                  <a:cubicBezTo>
                    <a:pt x="1304" y="16590"/>
                    <a:pt x="1659" y="16481"/>
                    <a:pt x="1928" y="16284"/>
                  </a:cubicBezTo>
                  <a:cubicBezTo>
                    <a:pt x="2504" y="15861"/>
                    <a:pt x="2788" y="15179"/>
                    <a:pt x="3046" y="14532"/>
                  </a:cubicBezTo>
                  <a:cubicBezTo>
                    <a:pt x="4624" y="10561"/>
                    <a:pt x="6217" y="6541"/>
                    <a:pt x="6731" y="2323"/>
                  </a:cubicBezTo>
                  <a:cubicBezTo>
                    <a:pt x="6787" y="1867"/>
                    <a:pt x="6826" y="1384"/>
                    <a:pt x="6626" y="965"/>
                  </a:cubicBezTo>
                  <a:cubicBezTo>
                    <a:pt x="6428" y="557"/>
                    <a:pt x="5812" y="0"/>
                    <a:pt x="5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4"/>
            <p:cNvSpPr/>
            <p:nvPr/>
          </p:nvSpPr>
          <p:spPr>
            <a:xfrm>
              <a:off x="4377500" y="1340725"/>
              <a:ext cx="170675" cy="414775"/>
            </a:xfrm>
            <a:custGeom>
              <a:avLst/>
              <a:gdLst/>
              <a:ahLst/>
              <a:cxnLst/>
              <a:rect l="l" t="t" r="r" b="b"/>
              <a:pathLst>
                <a:path w="6827" h="16591" extrusionOk="0">
                  <a:moveTo>
                    <a:pt x="1627" y="0"/>
                  </a:moveTo>
                  <a:cubicBezTo>
                    <a:pt x="1014" y="0"/>
                    <a:pt x="398" y="557"/>
                    <a:pt x="200" y="965"/>
                  </a:cubicBezTo>
                  <a:cubicBezTo>
                    <a:pt x="1" y="1384"/>
                    <a:pt x="40" y="1867"/>
                    <a:pt x="95" y="2323"/>
                  </a:cubicBezTo>
                  <a:cubicBezTo>
                    <a:pt x="610" y="6541"/>
                    <a:pt x="2203" y="10561"/>
                    <a:pt x="3781" y="14532"/>
                  </a:cubicBezTo>
                  <a:cubicBezTo>
                    <a:pt x="4039" y="15179"/>
                    <a:pt x="4321" y="15861"/>
                    <a:pt x="4898" y="16284"/>
                  </a:cubicBezTo>
                  <a:cubicBezTo>
                    <a:pt x="5168" y="16481"/>
                    <a:pt x="5523" y="16590"/>
                    <a:pt x="5863" y="16590"/>
                  </a:cubicBezTo>
                  <a:cubicBezTo>
                    <a:pt x="6250" y="16590"/>
                    <a:pt x="6619" y="16450"/>
                    <a:pt x="6827" y="16140"/>
                  </a:cubicBezTo>
                  <a:cubicBezTo>
                    <a:pt x="4938" y="11876"/>
                    <a:pt x="5985" y="6776"/>
                    <a:pt x="3875" y="2607"/>
                  </a:cubicBezTo>
                  <a:cubicBezTo>
                    <a:pt x="3360" y="1590"/>
                    <a:pt x="2645" y="638"/>
                    <a:pt x="1668" y="1"/>
                  </a:cubicBezTo>
                  <a:cubicBezTo>
                    <a:pt x="1654" y="1"/>
                    <a:pt x="1641" y="0"/>
                    <a:pt x="1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4"/>
            <p:cNvSpPr/>
            <p:nvPr/>
          </p:nvSpPr>
          <p:spPr>
            <a:xfrm>
              <a:off x="3947300" y="1503700"/>
              <a:ext cx="38700" cy="176175"/>
            </a:xfrm>
            <a:custGeom>
              <a:avLst/>
              <a:gdLst/>
              <a:ahLst/>
              <a:cxnLst/>
              <a:rect l="l" t="t" r="r" b="b"/>
              <a:pathLst>
                <a:path w="1548" h="7047" extrusionOk="0">
                  <a:moveTo>
                    <a:pt x="1397" y="0"/>
                  </a:moveTo>
                  <a:cubicBezTo>
                    <a:pt x="1348" y="0"/>
                    <a:pt x="1301" y="27"/>
                    <a:pt x="1286" y="89"/>
                  </a:cubicBezTo>
                  <a:cubicBezTo>
                    <a:pt x="724" y="2377"/>
                    <a:pt x="301" y="4685"/>
                    <a:pt x="2" y="7023"/>
                  </a:cubicBezTo>
                  <a:cubicBezTo>
                    <a:pt x="1" y="7038"/>
                    <a:pt x="15" y="7046"/>
                    <a:pt x="28" y="7046"/>
                  </a:cubicBezTo>
                  <a:cubicBezTo>
                    <a:pt x="39" y="7046"/>
                    <a:pt x="49" y="7041"/>
                    <a:pt x="50" y="7029"/>
                  </a:cubicBezTo>
                  <a:cubicBezTo>
                    <a:pt x="421" y="4710"/>
                    <a:pt x="915" y="2420"/>
                    <a:pt x="1523" y="153"/>
                  </a:cubicBezTo>
                  <a:cubicBezTo>
                    <a:pt x="1547" y="61"/>
                    <a:pt x="1470" y="0"/>
                    <a:pt x="1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4"/>
            <p:cNvSpPr/>
            <p:nvPr/>
          </p:nvSpPr>
          <p:spPr>
            <a:xfrm>
              <a:off x="4455150" y="1536250"/>
              <a:ext cx="15075" cy="158175"/>
            </a:xfrm>
            <a:custGeom>
              <a:avLst/>
              <a:gdLst/>
              <a:ahLst/>
              <a:cxnLst/>
              <a:rect l="l" t="t" r="r" b="b"/>
              <a:pathLst>
                <a:path w="603" h="6327" extrusionOk="0">
                  <a:moveTo>
                    <a:pt x="124" y="1"/>
                  </a:moveTo>
                  <a:cubicBezTo>
                    <a:pt x="86" y="1"/>
                    <a:pt x="45" y="27"/>
                    <a:pt x="44" y="73"/>
                  </a:cubicBezTo>
                  <a:cubicBezTo>
                    <a:pt x="1" y="2145"/>
                    <a:pt x="277" y="4232"/>
                    <a:pt x="107" y="6301"/>
                  </a:cubicBezTo>
                  <a:cubicBezTo>
                    <a:pt x="106" y="6318"/>
                    <a:pt x="118" y="6327"/>
                    <a:pt x="131" y="6327"/>
                  </a:cubicBezTo>
                  <a:cubicBezTo>
                    <a:pt x="144" y="6327"/>
                    <a:pt x="158" y="6318"/>
                    <a:pt x="160" y="6301"/>
                  </a:cubicBezTo>
                  <a:cubicBezTo>
                    <a:pt x="333" y="4204"/>
                    <a:pt x="603" y="2145"/>
                    <a:pt x="188" y="53"/>
                  </a:cubicBezTo>
                  <a:cubicBezTo>
                    <a:pt x="181" y="17"/>
                    <a:pt x="153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4"/>
            <p:cNvSpPr/>
            <p:nvPr/>
          </p:nvSpPr>
          <p:spPr>
            <a:xfrm>
              <a:off x="3622550" y="324225"/>
              <a:ext cx="376375" cy="336900"/>
            </a:xfrm>
            <a:custGeom>
              <a:avLst/>
              <a:gdLst/>
              <a:ahLst/>
              <a:cxnLst/>
              <a:rect l="l" t="t" r="r" b="b"/>
              <a:pathLst>
                <a:path w="15055" h="13476" extrusionOk="0">
                  <a:moveTo>
                    <a:pt x="4589" y="1"/>
                  </a:moveTo>
                  <a:cubicBezTo>
                    <a:pt x="3992" y="1"/>
                    <a:pt x="3466" y="125"/>
                    <a:pt x="3051" y="409"/>
                  </a:cubicBezTo>
                  <a:cubicBezTo>
                    <a:pt x="0" y="2491"/>
                    <a:pt x="2570" y="13190"/>
                    <a:pt x="4035" y="13467"/>
                  </a:cubicBezTo>
                  <a:cubicBezTo>
                    <a:pt x="4065" y="13473"/>
                    <a:pt x="4100" y="13476"/>
                    <a:pt x="4137" y="13476"/>
                  </a:cubicBezTo>
                  <a:cubicBezTo>
                    <a:pt x="5878" y="13476"/>
                    <a:pt x="14619" y="7313"/>
                    <a:pt x="14850" y="6085"/>
                  </a:cubicBezTo>
                  <a:cubicBezTo>
                    <a:pt x="15055" y="5002"/>
                    <a:pt x="8377" y="1"/>
                    <a:pt x="4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4"/>
            <p:cNvSpPr/>
            <p:nvPr/>
          </p:nvSpPr>
          <p:spPr>
            <a:xfrm>
              <a:off x="3680175" y="376950"/>
              <a:ext cx="265225" cy="243600"/>
            </a:xfrm>
            <a:custGeom>
              <a:avLst/>
              <a:gdLst/>
              <a:ahLst/>
              <a:cxnLst/>
              <a:rect l="l" t="t" r="r" b="b"/>
              <a:pathLst>
                <a:path w="10609" h="9744" extrusionOk="0">
                  <a:moveTo>
                    <a:pt x="3008" y="1"/>
                  </a:moveTo>
                  <a:cubicBezTo>
                    <a:pt x="2642" y="1"/>
                    <a:pt x="2322" y="78"/>
                    <a:pt x="2068" y="251"/>
                  </a:cubicBezTo>
                  <a:cubicBezTo>
                    <a:pt x="1" y="1662"/>
                    <a:pt x="2135" y="9487"/>
                    <a:pt x="3167" y="9733"/>
                  </a:cubicBezTo>
                  <a:cubicBezTo>
                    <a:pt x="3195" y="9740"/>
                    <a:pt x="3228" y="9743"/>
                    <a:pt x="3264" y="9743"/>
                  </a:cubicBezTo>
                  <a:cubicBezTo>
                    <a:pt x="4534" y="9743"/>
                    <a:pt x="10375" y="5606"/>
                    <a:pt x="10498" y="4731"/>
                  </a:cubicBezTo>
                  <a:cubicBezTo>
                    <a:pt x="10608" y="3940"/>
                    <a:pt x="5627" y="1"/>
                    <a:pt x="3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4"/>
            <p:cNvSpPr/>
            <p:nvPr/>
          </p:nvSpPr>
          <p:spPr>
            <a:xfrm>
              <a:off x="4409325" y="324225"/>
              <a:ext cx="376425" cy="336900"/>
            </a:xfrm>
            <a:custGeom>
              <a:avLst/>
              <a:gdLst/>
              <a:ahLst/>
              <a:cxnLst/>
              <a:rect l="l" t="t" r="r" b="b"/>
              <a:pathLst>
                <a:path w="15057" h="13476" extrusionOk="0">
                  <a:moveTo>
                    <a:pt x="10467" y="1"/>
                  </a:moveTo>
                  <a:cubicBezTo>
                    <a:pt x="6678" y="1"/>
                    <a:pt x="0" y="5002"/>
                    <a:pt x="205" y="6085"/>
                  </a:cubicBezTo>
                  <a:cubicBezTo>
                    <a:pt x="437" y="7313"/>
                    <a:pt x="9178" y="13476"/>
                    <a:pt x="10919" y="13476"/>
                  </a:cubicBezTo>
                  <a:cubicBezTo>
                    <a:pt x="10957" y="13476"/>
                    <a:pt x="10991" y="13473"/>
                    <a:pt x="11022" y="13467"/>
                  </a:cubicBezTo>
                  <a:cubicBezTo>
                    <a:pt x="12486" y="13190"/>
                    <a:pt x="15056" y="2491"/>
                    <a:pt x="12006" y="409"/>
                  </a:cubicBezTo>
                  <a:cubicBezTo>
                    <a:pt x="11590" y="125"/>
                    <a:pt x="11064" y="1"/>
                    <a:pt x="10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4"/>
            <p:cNvSpPr/>
            <p:nvPr/>
          </p:nvSpPr>
          <p:spPr>
            <a:xfrm>
              <a:off x="4462850" y="376950"/>
              <a:ext cx="265225" cy="243600"/>
            </a:xfrm>
            <a:custGeom>
              <a:avLst/>
              <a:gdLst/>
              <a:ahLst/>
              <a:cxnLst/>
              <a:rect l="l" t="t" r="r" b="b"/>
              <a:pathLst>
                <a:path w="10609" h="9744" extrusionOk="0">
                  <a:moveTo>
                    <a:pt x="7601" y="1"/>
                  </a:moveTo>
                  <a:cubicBezTo>
                    <a:pt x="4982" y="1"/>
                    <a:pt x="0" y="3940"/>
                    <a:pt x="112" y="4731"/>
                  </a:cubicBezTo>
                  <a:cubicBezTo>
                    <a:pt x="235" y="5606"/>
                    <a:pt x="6076" y="9743"/>
                    <a:pt x="7347" y="9743"/>
                  </a:cubicBezTo>
                  <a:cubicBezTo>
                    <a:pt x="7383" y="9743"/>
                    <a:pt x="7415" y="9740"/>
                    <a:pt x="7443" y="9733"/>
                  </a:cubicBezTo>
                  <a:cubicBezTo>
                    <a:pt x="8476" y="9487"/>
                    <a:pt x="10609" y="1662"/>
                    <a:pt x="8541" y="251"/>
                  </a:cubicBezTo>
                  <a:cubicBezTo>
                    <a:pt x="8287" y="78"/>
                    <a:pt x="7967" y="1"/>
                    <a:pt x="7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4"/>
            <p:cNvSpPr/>
            <p:nvPr/>
          </p:nvSpPr>
          <p:spPr>
            <a:xfrm>
              <a:off x="3590975" y="366450"/>
              <a:ext cx="1226300" cy="1008500"/>
            </a:xfrm>
            <a:custGeom>
              <a:avLst/>
              <a:gdLst/>
              <a:ahLst/>
              <a:cxnLst/>
              <a:rect l="l" t="t" r="r" b="b"/>
              <a:pathLst>
                <a:path w="49052" h="40340" extrusionOk="0">
                  <a:moveTo>
                    <a:pt x="24526" y="0"/>
                  </a:moveTo>
                  <a:cubicBezTo>
                    <a:pt x="10981" y="0"/>
                    <a:pt x="0" y="13651"/>
                    <a:pt x="0" y="24790"/>
                  </a:cubicBezTo>
                  <a:cubicBezTo>
                    <a:pt x="0" y="35928"/>
                    <a:pt x="10980" y="40339"/>
                    <a:pt x="24526" y="40339"/>
                  </a:cubicBezTo>
                  <a:cubicBezTo>
                    <a:pt x="38071" y="40339"/>
                    <a:pt x="49051" y="35928"/>
                    <a:pt x="49051" y="24790"/>
                  </a:cubicBezTo>
                  <a:cubicBezTo>
                    <a:pt x="49051" y="13651"/>
                    <a:pt x="38070" y="0"/>
                    <a:pt x="24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4"/>
            <p:cNvSpPr/>
            <p:nvPr/>
          </p:nvSpPr>
          <p:spPr>
            <a:xfrm>
              <a:off x="3458175" y="772825"/>
              <a:ext cx="1492000" cy="602550"/>
            </a:xfrm>
            <a:custGeom>
              <a:avLst/>
              <a:gdLst/>
              <a:ahLst/>
              <a:cxnLst/>
              <a:rect l="l" t="t" r="r" b="b"/>
              <a:pathLst>
                <a:path w="59680" h="24102" extrusionOk="0">
                  <a:moveTo>
                    <a:pt x="43201" y="0"/>
                  </a:moveTo>
                  <a:cubicBezTo>
                    <a:pt x="42568" y="0"/>
                    <a:pt x="41941" y="99"/>
                    <a:pt x="41342" y="317"/>
                  </a:cubicBezTo>
                  <a:cubicBezTo>
                    <a:pt x="40341" y="683"/>
                    <a:pt x="39482" y="1358"/>
                    <a:pt x="38702" y="2084"/>
                  </a:cubicBezTo>
                  <a:cubicBezTo>
                    <a:pt x="34393" y="6096"/>
                    <a:pt x="32101" y="11766"/>
                    <a:pt x="29940" y="17243"/>
                  </a:cubicBezTo>
                  <a:lnTo>
                    <a:pt x="29840" y="17227"/>
                  </a:lnTo>
                  <a:lnTo>
                    <a:pt x="29840" y="17227"/>
                  </a:lnTo>
                  <a:cubicBezTo>
                    <a:pt x="29859" y="17267"/>
                    <a:pt x="29851" y="17279"/>
                    <a:pt x="29832" y="17279"/>
                  </a:cubicBezTo>
                  <a:cubicBezTo>
                    <a:pt x="29800" y="17279"/>
                    <a:pt x="29740" y="17243"/>
                    <a:pt x="29740" y="17243"/>
                  </a:cubicBezTo>
                  <a:cubicBezTo>
                    <a:pt x="27577" y="11767"/>
                    <a:pt x="25287" y="6096"/>
                    <a:pt x="20978" y="2084"/>
                  </a:cubicBezTo>
                  <a:cubicBezTo>
                    <a:pt x="20198" y="1358"/>
                    <a:pt x="19340" y="683"/>
                    <a:pt x="18338" y="317"/>
                  </a:cubicBezTo>
                  <a:cubicBezTo>
                    <a:pt x="17740" y="99"/>
                    <a:pt x="17113" y="1"/>
                    <a:pt x="16481" y="1"/>
                  </a:cubicBezTo>
                  <a:cubicBezTo>
                    <a:pt x="15276" y="1"/>
                    <a:pt x="14053" y="358"/>
                    <a:pt x="12975" y="918"/>
                  </a:cubicBezTo>
                  <a:cubicBezTo>
                    <a:pt x="11334" y="1775"/>
                    <a:pt x="9965" y="3063"/>
                    <a:pt x="8619" y="4334"/>
                  </a:cubicBezTo>
                  <a:cubicBezTo>
                    <a:pt x="6945" y="5916"/>
                    <a:pt x="5272" y="7498"/>
                    <a:pt x="3599" y="9079"/>
                  </a:cubicBezTo>
                  <a:cubicBezTo>
                    <a:pt x="2529" y="9745"/>
                    <a:pt x="1277" y="10316"/>
                    <a:pt x="205" y="10982"/>
                  </a:cubicBezTo>
                  <a:cubicBezTo>
                    <a:pt x="132" y="11027"/>
                    <a:pt x="52" y="11082"/>
                    <a:pt x="30" y="11166"/>
                  </a:cubicBezTo>
                  <a:cubicBezTo>
                    <a:pt x="0" y="11277"/>
                    <a:pt x="85" y="11384"/>
                    <a:pt x="166" y="11468"/>
                  </a:cubicBezTo>
                  <a:cubicBezTo>
                    <a:pt x="975" y="12314"/>
                    <a:pt x="1851" y="13094"/>
                    <a:pt x="2784" y="13800"/>
                  </a:cubicBezTo>
                  <a:lnTo>
                    <a:pt x="3011" y="14128"/>
                  </a:lnTo>
                  <a:cubicBezTo>
                    <a:pt x="2479" y="14431"/>
                    <a:pt x="1948" y="14734"/>
                    <a:pt x="1417" y="15038"/>
                  </a:cubicBezTo>
                  <a:cubicBezTo>
                    <a:pt x="4430" y="17766"/>
                    <a:pt x="8282" y="19358"/>
                    <a:pt x="12091" y="20775"/>
                  </a:cubicBezTo>
                  <a:cubicBezTo>
                    <a:pt x="17452" y="22767"/>
                    <a:pt x="22839" y="24102"/>
                    <a:pt x="28714" y="24102"/>
                  </a:cubicBezTo>
                  <a:cubicBezTo>
                    <a:pt x="29088" y="24102"/>
                    <a:pt x="29463" y="24096"/>
                    <a:pt x="29840" y="24085"/>
                  </a:cubicBezTo>
                  <a:cubicBezTo>
                    <a:pt x="29886" y="24085"/>
                    <a:pt x="29931" y="24085"/>
                    <a:pt x="29977" y="24085"/>
                  </a:cubicBezTo>
                  <a:cubicBezTo>
                    <a:pt x="37002" y="24085"/>
                    <a:pt x="41925" y="22880"/>
                    <a:pt x="47589" y="20775"/>
                  </a:cubicBezTo>
                  <a:cubicBezTo>
                    <a:pt x="51399" y="19358"/>
                    <a:pt x="55250" y="17766"/>
                    <a:pt x="58263" y="15038"/>
                  </a:cubicBezTo>
                  <a:cubicBezTo>
                    <a:pt x="57732" y="14734"/>
                    <a:pt x="57200" y="14431"/>
                    <a:pt x="56669" y="14128"/>
                  </a:cubicBezTo>
                  <a:lnTo>
                    <a:pt x="56897" y="13800"/>
                  </a:lnTo>
                  <a:cubicBezTo>
                    <a:pt x="57828" y="13094"/>
                    <a:pt x="58704" y="12314"/>
                    <a:pt x="59513" y="11468"/>
                  </a:cubicBezTo>
                  <a:cubicBezTo>
                    <a:pt x="59593" y="11384"/>
                    <a:pt x="59679" y="11277"/>
                    <a:pt x="59650" y="11166"/>
                  </a:cubicBezTo>
                  <a:cubicBezTo>
                    <a:pt x="59628" y="11082"/>
                    <a:pt x="59548" y="11027"/>
                    <a:pt x="59473" y="10982"/>
                  </a:cubicBezTo>
                  <a:cubicBezTo>
                    <a:pt x="58403" y="10316"/>
                    <a:pt x="57151" y="9745"/>
                    <a:pt x="56079" y="9079"/>
                  </a:cubicBezTo>
                  <a:cubicBezTo>
                    <a:pt x="54406" y="7498"/>
                    <a:pt x="52734" y="5916"/>
                    <a:pt x="51060" y="4334"/>
                  </a:cubicBezTo>
                  <a:cubicBezTo>
                    <a:pt x="49715" y="3063"/>
                    <a:pt x="48345" y="1774"/>
                    <a:pt x="46703" y="918"/>
                  </a:cubicBezTo>
                  <a:cubicBezTo>
                    <a:pt x="45627" y="357"/>
                    <a:pt x="44405" y="0"/>
                    <a:pt x="43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4"/>
            <p:cNvSpPr/>
            <p:nvPr/>
          </p:nvSpPr>
          <p:spPr>
            <a:xfrm>
              <a:off x="3653025" y="883225"/>
              <a:ext cx="399075" cy="385825"/>
            </a:xfrm>
            <a:custGeom>
              <a:avLst/>
              <a:gdLst/>
              <a:ahLst/>
              <a:cxnLst/>
              <a:rect l="l" t="t" r="r" b="b"/>
              <a:pathLst>
                <a:path w="15963" h="15433" extrusionOk="0">
                  <a:moveTo>
                    <a:pt x="9112" y="0"/>
                  </a:moveTo>
                  <a:cubicBezTo>
                    <a:pt x="5758" y="0"/>
                    <a:pt x="1" y="5393"/>
                    <a:pt x="1" y="8747"/>
                  </a:cubicBezTo>
                  <a:cubicBezTo>
                    <a:pt x="1" y="12102"/>
                    <a:pt x="7123" y="15433"/>
                    <a:pt x="10477" y="15433"/>
                  </a:cubicBezTo>
                  <a:cubicBezTo>
                    <a:pt x="14566" y="15433"/>
                    <a:pt x="15962" y="10644"/>
                    <a:pt x="15184" y="5357"/>
                  </a:cubicBezTo>
                  <a:cubicBezTo>
                    <a:pt x="14694" y="2039"/>
                    <a:pt x="12465" y="0"/>
                    <a:pt x="9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4"/>
            <p:cNvSpPr/>
            <p:nvPr/>
          </p:nvSpPr>
          <p:spPr>
            <a:xfrm>
              <a:off x="4356175" y="883225"/>
              <a:ext cx="399075" cy="385825"/>
            </a:xfrm>
            <a:custGeom>
              <a:avLst/>
              <a:gdLst/>
              <a:ahLst/>
              <a:cxnLst/>
              <a:rect l="l" t="t" r="r" b="b"/>
              <a:pathLst>
                <a:path w="15963" h="15433" extrusionOk="0">
                  <a:moveTo>
                    <a:pt x="6851" y="0"/>
                  </a:moveTo>
                  <a:cubicBezTo>
                    <a:pt x="3496" y="0"/>
                    <a:pt x="1267" y="2039"/>
                    <a:pt x="779" y="5357"/>
                  </a:cubicBezTo>
                  <a:cubicBezTo>
                    <a:pt x="0" y="10644"/>
                    <a:pt x="1398" y="15433"/>
                    <a:pt x="5487" y="15433"/>
                  </a:cubicBezTo>
                  <a:cubicBezTo>
                    <a:pt x="8840" y="15433"/>
                    <a:pt x="15963" y="12102"/>
                    <a:pt x="15963" y="8747"/>
                  </a:cubicBezTo>
                  <a:cubicBezTo>
                    <a:pt x="15963" y="5393"/>
                    <a:pt x="10204" y="0"/>
                    <a:pt x="68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4"/>
            <p:cNvSpPr/>
            <p:nvPr/>
          </p:nvSpPr>
          <p:spPr>
            <a:xfrm>
              <a:off x="4164500" y="1171350"/>
              <a:ext cx="79225" cy="66575"/>
            </a:xfrm>
            <a:custGeom>
              <a:avLst/>
              <a:gdLst/>
              <a:ahLst/>
              <a:cxnLst/>
              <a:rect l="l" t="t" r="r" b="b"/>
              <a:pathLst>
                <a:path w="3169" h="2663" extrusionOk="0">
                  <a:moveTo>
                    <a:pt x="1585" y="0"/>
                  </a:moveTo>
                  <a:cubicBezTo>
                    <a:pt x="710" y="0"/>
                    <a:pt x="1" y="300"/>
                    <a:pt x="1" y="1036"/>
                  </a:cubicBezTo>
                  <a:cubicBezTo>
                    <a:pt x="1" y="1771"/>
                    <a:pt x="710" y="2663"/>
                    <a:pt x="1585" y="2663"/>
                  </a:cubicBezTo>
                  <a:cubicBezTo>
                    <a:pt x="2459" y="2663"/>
                    <a:pt x="3168" y="1771"/>
                    <a:pt x="3168" y="1036"/>
                  </a:cubicBezTo>
                  <a:cubicBezTo>
                    <a:pt x="3168" y="300"/>
                    <a:pt x="2459" y="2"/>
                    <a:pt x="1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4"/>
            <p:cNvSpPr/>
            <p:nvPr/>
          </p:nvSpPr>
          <p:spPr>
            <a:xfrm>
              <a:off x="4024025" y="260525"/>
              <a:ext cx="282450" cy="209425"/>
            </a:xfrm>
            <a:custGeom>
              <a:avLst/>
              <a:gdLst/>
              <a:ahLst/>
              <a:cxnLst/>
              <a:rect l="l" t="t" r="r" b="b"/>
              <a:pathLst>
                <a:path w="11298" h="8377" extrusionOk="0">
                  <a:moveTo>
                    <a:pt x="7135" y="0"/>
                  </a:moveTo>
                  <a:cubicBezTo>
                    <a:pt x="6887" y="0"/>
                    <a:pt x="6643" y="50"/>
                    <a:pt x="6425" y="169"/>
                  </a:cubicBezTo>
                  <a:cubicBezTo>
                    <a:pt x="5787" y="520"/>
                    <a:pt x="5568" y="1374"/>
                    <a:pt x="5745" y="2079"/>
                  </a:cubicBezTo>
                  <a:cubicBezTo>
                    <a:pt x="5806" y="2324"/>
                    <a:pt x="5871" y="2565"/>
                    <a:pt x="5951" y="2799"/>
                  </a:cubicBezTo>
                  <a:lnTo>
                    <a:pt x="5951" y="2799"/>
                  </a:lnTo>
                  <a:cubicBezTo>
                    <a:pt x="5614" y="2197"/>
                    <a:pt x="5250" y="1615"/>
                    <a:pt x="4757" y="1138"/>
                  </a:cubicBezTo>
                  <a:cubicBezTo>
                    <a:pt x="4214" y="613"/>
                    <a:pt x="3441" y="252"/>
                    <a:pt x="2706" y="252"/>
                  </a:cubicBezTo>
                  <a:cubicBezTo>
                    <a:pt x="2329" y="252"/>
                    <a:pt x="1962" y="347"/>
                    <a:pt x="1640" y="563"/>
                  </a:cubicBezTo>
                  <a:cubicBezTo>
                    <a:pt x="1220" y="844"/>
                    <a:pt x="936" y="1290"/>
                    <a:pt x="738" y="1756"/>
                  </a:cubicBezTo>
                  <a:cubicBezTo>
                    <a:pt x="1" y="3500"/>
                    <a:pt x="428" y="5673"/>
                    <a:pt x="1772" y="7008"/>
                  </a:cubicBezTo>
                  <a:cubicBezTo>
                    <a:pt x="2666" y="7897"/>
                    <a:pt x="3929" y="8377"/>
                    <a:pt x="5187" y="8377"/>
                  </a:cubicBezTo>
                  <a:cubicBezTo>
                    <a:pt x="5819" y="8377"/>
                    <a:pt x="6449" y="8256"/>
                    <a:pt x="7030" y="8005"/>
                  </a:cubicBezTo>
                  <a:lnTo>
                    <a:pt x="11297" y="4664"/>
                  </a:lnTo>
                  <a:cubicBezTo>
                    <a:pt x="10625" y="4463"/>
                    <a:pt x="10048" y="3968"/>
                    <a:pt x="9744" y="3337"/>
                  </a:cubicBezTo>
                  <a:cubicBezTo>
                    <a:pt x="9299" y="2412"/>
                    <a:pt x="9391" y="1192"/>
                    <a:pt x="8615" y="523"/>
                  </a:cubicBezTo>
                  <a:cubicBezTo>
                    <a:pt x="8424" y="359"/>
                    <a:pt x="8194" y="244"/>
                    <a:pt x="7957" y="158"/>
                  </a:cubicBezTo>
                  <a:cubicBezTo>
                    <a:pt x="7696" y="62"/>
                    <a:pt x="7413" y="0"/>
                    <a:pt x="7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4"/>
            <p:cNvSpPr/>
            <p:nvPr/>
          </p:nvSpPr>
          <p:spPr>
            <a:xfrm>
              <a:off x="4041800" y="392950"/>
              <a:ext cx="178525" cy="83600"/>
            </a:xfrm>
            <a:custGeom>
              <a:avLst/>
              <a:gdLst/>
              <a:ahLst/>
              <a:cxnLst/>
              <a:rect l="l" t="t" r="r" b="b"/>
              <a:pathLst>
                <a:path w="7141" h="3344" extrusionOk="0">
                  <a:moveTo>
                    <a:pt x="30" y="0"/>
                  </a:moveTo>
                  <a:cubicBezTo>
                    <a:pt x="15" y="0"/>
                    <a:pt x="1" y="13"/>
                    <a:pt x="4" y="33"/>
                  </a:cubicBezTo>
                  <a:cubicBezTo>
                    <a:pt x="324" y="2044"/>
                    <a:pt x="2791" y="3343"/>
                    <a:pt x="4950" y="3343"/>
                  </a:cubicBezTo>
                  <a:cubicBezTo>
                    <a:pt x="5667" y="3343"/>
                    <a:pt x="6350" y="3200"/>
                    <a:pt x="6908" y="2892"/>
                  </a:cubicBezTo>
                  <a:cubicBezTo>
                    <a:pt x="7140" y="2764"/>
                    <a:pt x="7009" y="2438"/>
                    <a:pt x="6777" y="2438"/>
                  </a:cubicBezTo>
                  <a:cubicBezTo>
                    <a:pt x="6759" y="2438"/>
                    <a:pt x="6740" y="2440"/>
                    <a:pt x="6720" y="2445"/>
                  </a:cubicBezTo>
                  <a:cubicBezTo>
                    <a:pt x="6047" y="2597"/>
                    <a:pt x="5322" y="2691"/>
                    <a:pt x="4603" y="2691"/>
                  </a:cubicBezTo>
                  <a:cubicBezTo>
                    <a:pt x="2698" y="2691"/>
                    <a:pt x="829" y="2030"/>
                    <a:pt x="56" y="19"/>
                  </a:cubicBez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4"/>
            <p:cNvSpPr/>
            <p:nvPr/>
          </p:nvSpPr>
          <p:spPr>
            <a:xfrm>
              <a:off x="4493200" y="1452225"/>
              <a:ext cx="9825" cy="40875"/>
            </a:xfrm>
            <a:custGeom>
              <a:avLst/>
              <a:gdLst/>
              <a:ahLst/>
              <a:cxnLst/>
              <a:rect l="l" t="t" r="r" b="b"/>
              <a:pathLst>
                <a:path w="393" h="1635" extrusionOk="0">
                  <a:moveTo>
                    <a:pt x="1" y="1"/>
                  </a:moveTo>
                  <a:lnTo>
                    <a:pt x="1" y="1"/>
                  </a:lnTo>
                  <a:cubicBezTo>
                    <a:pt x="180" y="683"/>
                    <a:pt x="349" y="1466"/>
                    <a:pt x="334" y="1513"/>
                  </a:cubicBezTo>
                  <a:cubicBezTo>
                    <a:pt x="309" y="1598"/>
                    <a:pt x="311" y="1635"/>
                    <a:pt x="336" y="1635"/>
                  </a:cubicBezTo>
                  <a:cubicBezTo>
                    <a:pt x="349" y="1635"/>
                    <a:pt x="368" y="1625"/>
                    <a:pt x="392" y="1606"/>
                  </a:cubicBezTo>
                  <a:cubicBezTo>
                    <a:pt x="252" y="882"/>
                    <a:pt x="117" y="308"/>
                    <a:pt x="1" y="1"/>
                  </a:cubicBezTo>
                  <a:close/>
                </a:path>
              </a:pathLst>
            </a:custGeom>
            <a:solidFill>
              <a:srgbClr val="EA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4"/>
            <p:cNvSpPr/>
            <p:nvPr/>
          </p:nvSpPr>
          <p:spPr>
            <a:xfrm>
              <a:off x="4503025" y="1347475"/>
              <a:ext cx="255300" cy="371250"/>
            </a:xfrm>
            <a:custGeom>
              <a:avLst/>
              <a:gdLst/>
              <a:ahLst/>
              <a:cxnLst/>
              <a:rect l="l" t="t" r="r" b="b"/>
              <a:pathLst>
                <a:path w="10212" h="14850" extrusionOk="0">
                  <a:moveTo>
                    <a:pt x="6975" y="1"/>
                  </a:moveTo>
                  <a:cubicBezTo>
                    <a:pt x="6543" y="220"/>
                    <a:pt x="5469" y="779"/>
                    <a:pt x="4655" y="1273"/>
                  </a:cubicBezTo>
                  <a:cubicBezTo>
                    <a:pt x="4544" y="1340"/>
                    <a:pt x="4440" y="1409"/>
                    <a:pt x="4338" y="1478"/>
                  </a:cubicBezTo>
                  <a:cubicBezTo>
                    <a:pt x="3481" y="2052"/>
                    <a:pt x="2830" y="2715"/>
                    <a:pt x="2075" y="3416"/>
                  </a:cubicBezTo>
                  <a:cubicBezTo>
                    <a:pt x="1972" y="3513"/>
                    <a:pt x="1867" y="3609"/>
                    <a:pt x="1760" y="3706"/>
                  </a:cubicBezTo>
                  <a:cubicBezTo>
                    <a:pt x="1361" y="4066"/>
                    <a:pt x="294" y="5572"/>
                    <a:pt x="0" y="5798"/>
                  </a:cubicBezTo>
                  <a:cubicBezTo>
                    <a:pt x="555" y="8664"/>
                    <a:pt x="1216" y="13944"/>
                    <a:pt x="1413" y="14850"/>
                  </a:cubicBezTo>
                  <a:cubicBezTo>
                    <a:pt x="1734" y="14543"/>
                    <a:pt x="5170" y="11596"/>
                    <a:pt x="5466" y="11280"/>
                  </a:cubicBezTo>
                  <a:cubicBezTo>
                    <a:pt x="5959" y="10754"/>
                    <a:pt x="6445" y="10212"/>
                    <a:pt x="6907" y="9650"/>
                  </a:cubicBezTo>
                  <a:cubicBezTo>
                    <a:pt x="7439" y="9003"/>
                    <a:pt x="7941" y="8330"/>
                    <a:pt x="8385" y="7628"/>
                  </a:cubicBezTo>
                  <a:cubicBezTo>
                    <a:pt x="8891" y="6829"/>
                    <a:pt x="9324" y="5992"/>
                    <a:pt x="9647" y="5113"/>
                  </a:cubicBezTo>
                  <a:cubicBezTo>
                    <a:pt x="9784" y="4740"/>
                    <a:pt x="10212" y="3082"/>
                    <a:pt x="10191" y="1952"/>
                  </a:cubicBezTo>
                  <a:lnTo>
                    <a:pt x="10191" y="1952"/>
                  </a:lnTo>
                  <a:cubicBezTo>
                    <a:pt x="9552" y="2661"/>
                    <a:pt x="7854" y="4809"/>
                    <a:pt x="7232" y="5535"/>
                  </a:cubicBezTo>
                  <a:cubicBezTo>
                    <a:pt x="6458" y="6438"/>
                    <a:pt x="4538" y="8242"/>
                    <a:pt x="3387" y="8242"/>
                  </a:cubicBezTo>
                  <a:cubicBezTo>
                    <a:pt x="3166" y="8242"/>
                    <a:pt x="2974" y="8176"/>
                    <a:pt x="2824" y="8026"/>
                  </a:cubicBezTo>
                  <a:cubicBezTo>
                    <a:pt x="1772" y="6975"/>
                    <a:pt x="4077" y="3981"/>
                    <a:pt x="4995" y="2911"/>
                  </a:cubicBezTo>
                  <a:cubicBezTo>
                    <a:pt x="5602" y="2205"/>
                    <a:pt x="6352" y="693"/>
                    <a:pt x="6975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4"/>
            <p:cNvSpPr/>
            <p:nvPr/>
          </p:nvSpPr>
          <p:spPr>
            <a:xfrm>
              <a:off x="3493525" y="330650"/>
              <a:ext cx="1421175" cy="1629400"/>
            </a:xfrm>
            <a:custGeom>
              <a:avLst/>
              <a:gdLst/>
              <a:ahLst/>
              <a:cxnLst/>
              <a:rect l="l" t="t" r="r" b="b"/>
              <a:pathLst>
                <a:path w="56847" h="65176" extrusionOk="0">
                  <a:moveTo>
                    <a:pt x="24851" y="5822"/>
                  </a:moveTo>
                  <a:cubicBezTo>
                    <a:pt x="25218" y="5822"/>
                    <a:pt x="25550" y="5907"/>
                    <a:pt x="25841" y="6054"/>
                  </a:cubicBezTo>
                  <a:cubicBezTo>
                    <a:pt x="26333" y="6011"/>
                    <a:pt x="26827" y="5989"/>
                    <a:pt x="27321" y="5989"/>
                  </a:cubicBezTo>
                  <a:cubicBezTo>
                    <a:pt x="30234" y="5989"/>
                    <a:pt x="33152" y="6739"/>
                    <a:pt x="35728" y="8188"/>
                  </a:cubicBezTo>
                  <a:cubicBezTo>
                    <a:pt x="40144" y="10674"/>
                    <a:pt x="45018" y="13958"/>
                    <a:pt x="47591" y="18452"/>
                  </a:cubicBezTo>
                  <a:cubicBezTo>
                    <a:pt x="47812" y="18838"/>
                    <a:pt x="48002" y="19236"/>
                    <a:pt x="48175" y="19638"/>
                  </a:cubicBezTo>
                  <a:cubicBezTo>
                    <a:pt x="49490" y="21884"/>
                    <a:pt x="50118" y="24833"/>
                    <a:pt x="50140" y="26801"/>
                  </a:cubicBezTo>
                  <a:cubicBezTo>
                    <a:pt x="50189" y="30981"/>
                    <a:pt x="47515" y="36347"/>
                    <a:pt x="43265" y="37638"/>
                  </a:cubicBezTo>
                  <a:cubicBezTo>
                    <a:pt x="42362" y="38210"/>
                    <a:pt x="41357" y="38603"/>
                    <a:pt x="40358" y="38645"/>
                  </a:cubicBezTo>
                  <a:cubicBezTo>
                    <a:pt x="40266" y="38689"/>
                    <a:pt x="40173" y="38731"/>
                    <a:pt x="40077" y="38766"/>
                  </a:cubicBezTo>
                  <a:cubicBezTo>
                    <a:pt x="39737" y="38890"/>
                    <a:pt x="39393" y="38976"/>
                    <a:pt x="39043" y="39052"/>
                  </a:cubicBezTo>
                  <a:cubicBezTo>
                    <a:pt x="38873" y="39099"/>
                    <a:pt x="38704" y="39142"/>
                    <a:pt x="38534" y="39187"/>
                  </a:cubicBezTo>
                  <a:cubicBezTo>
                    <a:pt x="36064" y="40056"/>
                    <a:pt x="33713" y="40802"/>
                    <a:pt x="30992" y="40837"/>
                  </a:cubicBezTo>
                  <a:cubicBezTo>
                    <a:pt x="30870" y="40838"/>
                    <a:pt x="30747" y="40839"/>
                    <a:pt x="30625" y="40839"/>
                  </a:cubicBezTo>
                  <a:cubicBezTo>
                    <a:pt x="30041" y="40839"/>
                    <a:pt x="29456" y="40821"/>
                    <a:pt x="28871" y="40784"/>
                  </a:cubicBezTo>
                  <a:cubicBezTo>
                    <a:pt x="28153" y="40849"/>
                    <a:pt x="27430" y="40879"/>
                    <a:pt x="26703" y="40879"/>
                  </a:cubicBezTo>
                  <a:cubicBezTo>
                    <a:pt x="24373" y="40879"/>
                    <a:pt x="22006" y="40567"/>
                    <a:pt x="19661" y="40084"/>
                  </a:cubicBezTo>
                  <a:cubicBezTo>
                    <a:pt x="14943" y="39115"/>
                    <a:pt x="9192" y="36688"/>
                    <a:pt x="7641" y="31652"/>
                  </a:cubicBezTo>
                  <a:cubicBezTo>
                    <a:pt x="6129" y="26740"/>
                    <a:pt x="8402" y="20285"/>
                    <a:pt x="10737" y="15972"/>
                  </a:cubicBezTo>
                  <a:cubicBezTo>
                    <a:pt x="13611" y="10663"/>
                    <a:pt x="18395" y="7723"/>
                    <a:pt x="24028" y="5955"/>
                  </a:cubicBezTo>
                  <a:cubicBezTo>
                    <a:pt x="24318" y="5864"/>
                    <a:pt x="24593" y="5822"/>
                    <a:pt x="24851" y="5822"/>
                  </a:cubicBezTo>
                  <a:close/>
                  <a:moveTo>
                    <a:pt x="27792" y="0"/>
                  </a:moveTo>
                  <a:cubicBezTo>
                    <a:pt x="27949" y="484"/>
                    <a:pt x="27980" y="1009"/>
                    <a:pt x="27845" y="1495"/>
                  </a:cubicBezTo>
                  <a:cubicBezTo>
                    <a:pt x="27516" y="2691"/>
                    <a:pt x="26424" y="3387"/>
                    <a:pt x="25259" y="3387"/>
                  </a:cubicBezTo>
                  <a:cubicBezTo>
                    <a:pt x="25051" y="3387"/>
                    <a:pt x="24840" y="3365"/>
                    <a:pt x="24631" y="3319"/>
                  </a:cubicBezTo>
                  <a:cubicBezTo>
                    <a:pt x="23777" y="3132"/>
                    <a:pt x="22979" y="2569"/>
                    <a:pt x="22340" y="1830"/>
                  </a:cubicBezTo>
                  <a:cubicBezTo>
                    <a:pt x="22084" y="1656"/>
                    <a:pt x="21852" y="1454"/>
                    <a:pt x="21630" y="1241"/>
                  </a:cubicBezTo>
                  <a:lnTo>
                    <a:pt x="21630" y="1241"/>
                  </a:lnTo>
                  <a:cubicBezTo>
                    <a:pt x="21672" y="1671"/>
                    <a:pt x="21767" y="2095"/>
                    <a:pt x="21916" y="2501"/>
                  </a:cubicBezTo>
                  <a:cubicBezTo>
                    <a:pt x="20736" y="2889"/>
                    <a:pt x="19593" y="3374"/>
                    <a:pt x="18491" y="3945"/>
                  </a:cubicBezTo>
                  <a:cubicBezTo>
                    <a:pt x="17463" y="3073"/>
                    <a:pt x="16020" y="2080"/>
                    <a:pt x="14510" y="1278"/>
                  </a:cubicBezTo>
                  <a:lnTo>
                    <a:pt x="14510" y="1278"/>
                  </a:lnTo>
                  <a:cubicBezTo>
                    <a:pt x="14516" y="4258"/>
                    <a:pt x="12586" y="7037"/>
                    <a:pt x="9461" y="7978"/>
                  </a:cubicBezTo>
                  <a:cubicBezTo>
                    <a:pt x="8874" y="8156"/>
                    <a:pt x="8285" y="8237"/>
                    <a:pt x="7707" y="8237"/>
                  </a:cubicBezTo>
                  <a:cubicBezTo>
                    <a:pt x="7522" y="8237"/>
                    <a:pt x="7338" y="8229"/>
                    <a:pt x="7155" y="8213"/>
                  </a:cubicBezTo>
                  <a:lnTo>
                    <a:pt x="7155" y="8213"/>
                  </a:lnTo>
                  <a:cubicBezTo>
                    <a:pt x="7517" y="10138"/>
                    <a:pt x="8092" y="11862"/>
                    <a:pt x="8633" y="12692"/>
                  </a:cubicBezTo>
                  <a:cubicBezTo>
                    <a:pt x="5905" y="16567"/>
                    <a:pt x="4200" y="20970"/>
                    <a:pt x="3937" y="25112"/>
                  </a:cubicBezTo>
                  <a:cubicBezTo>
                    <a:pt x="3568" y="25461"/>
                    <a:pt x="3197" y="25811"/>
                    <a:pt x="2827" y="26161"/>
                  </a:cubicBezTo>
                  <a:cubicBezTo>
                    <a:pt x="2840" y="26188"/>
                    <a:pt x="2853" y="26215"/>
                    <a:pt x="2864" y="26243"/>
                  </a:cubicBezTo>
                  <a:cubicBezTo>
                    <a:pt x="3222" y="26843"/>
                    <a:pt x="3377" y="27551"/>
                    <a:pt x="3256" y="28251"/>
                  </a:cubicBezTo>
                  <a:cubicBezTo>
                    <a:pt x="3164" y="29055"/>
                    <a:pt x="2711" y="29830"/>
                    <a:pt x="2020" y="30276"/>
                  </a:cubicBezTo>
                  <a:cubicBezTo>
                    <a:pt x="1689" y="30620"/>
                    <a:pt x="1283" y="30888"/>
                    <a:pt x="838" y="31055"/>
                  </a:cubicBezTo>
                  <a:cubicBezTo>
                    <a:pt x="1016" y="31200"/>
                    <a:pt x="1185" y="31353"/>
                    <a:pt x="1367" y="31491"/>
                  </a:cubicBezTo>
                  <a:lnTo>
                    <a:pt x="1595" y="31818"/>
                  </a:lnTo>
                  <a:cubicBezTo>
                    <a:pt x="1063" y="32122"/>
                    <a:pt x="532" y="32425"/>
                    <a:pt x="0" y="32729"/>
                  </a:cubicBezTo>
                  <a:cubicBezTo>
                    <a:pt x="3014" y="35457"/>
                    <a:pt x="6866" y="37048"/>
                    <a:pt x="10675" y="38465"/>
                  </a:cubicBezTo>
                  <a:cubicBezTo>
                    <a:pt x="12303" y="39070"/>
                    <a:pt x="13936" y="39612"/>
                    <a:pt x="15583" y="40078"/>
                  </a:cubicBezTo>
                  <a:cubicBezTo>
                    <a:pt x="16706" y="40427"/>
                    <a:pt x="17889" y="40720"/>
                    <a:pt x="19121" y="40958"/>
                  </a:cubicBezTo>
                  <a:cubicBezTo>
                    <a:pt x="18493" y="41540"/>
                    <a:pt x="17998" y="42259"/>
                    <a:pt x="17615" y="43015"/>
                  </a:cubicBezTo>
                  <a:cubicBezTo>
                    <a:pt x="17477" y="43288"/>
                    <a:pt x="17436" y="43317"/>
                    <a:pt x="17417" y="43317"/>
                  </a:cubicBezTo>
                  <a:cubicBezTo>
                    <a:pt x="17412" y="43317"/>
                    <a:pt x="17409" y="43315"/>
                    <a:pt x="17406" y="43315"/>
                  </a:cubicBezTo>
                  <a:cubicBezTo>
                    <a:pt x="17394" y="43315"/>
                    <a:pt x="17384" y="43346"/>
                    <a:pt x="17296" y="43644"/>
                  </a:cubicBezTo>
                  <a:cubicBezTo>
                    <a:pt x="17515" y="43919"/>
                    <a:pt x="18388" y="44804"/>
                    <a:pt x="18462" y="45225"/>
                  </a:cubicBezTo>
                  <a:cubicBezTo>
                    <a:pt x="19024" y="48385"/>
                    <a:pt x="18185" y="52447"/>
                    <a:pt x="17437" y="55559"/>
                  </a:cubicBezTo>
                  <a:cubicBezTo>
                    <a:pt x="17533" y="55353"/>
                    <a:pt x="17625" y="55146"/>
                    <a:pt x="17706" y="54938"/>
                  </a:cubicBezTo>
                  <a:lnTo>
                    <a:pt x="18144" y="53833"/>
                  </a:lnTo>
                  <a:cubicBezTo>
                    <a:pt x="18341" y="55982"/>
                    <a:pt x="18880" y="57813"/>
                    <a:pt x="20340" y="59116"/>
                  </a:cubicBezTo>
                  <a:cubicBezTo>
                    <a:pt x="20382" y="59519"/>
                    <a:pt x="20437" y="59918"/>
                    <a:pt x="20504" y="60317"/>
                  </a:cubicBezTo>
                  <a:cubicBezTo>
                    <a:pt x="20825" y="60480"/>
                    <a:pt x="21139" y="60670"/>
                    <a:pt x="21443" y="60880"/>
                  </a:cubicBezTo>
                  <a:cubicBezTo>
                    <a:pt x="21839" y="61123"/>
                    <a:pt x="22199" y="61425"/>
                    <a:pt x="22523" y="61771"/>
                  </a:cubicBezTo>
                  <a:cubicBezTo>
                    <a:pt x="22667" y="61912"/>
                    <a:pt x="22807" y="62059"/>
                    <a:pt x="22941" y="62208"/>
                  </a:cubicBezTo>
                  <a:cubicBezTo>
                    <a:pt x="23384" y="62528"/>
                    <a:pt x="23816" y="62872"/>
                    <a:pt x="24161" y="63291"/>
                  </a:cubicBezTo>
                  <a:cubicBezTo>
                    <a:pt x="24649" y="63881"/>
                    <a:pt x="24966" y="64514"/>
                    <a:pt x="25171" y="65176"/>
                  </a:cubicBezTo>
                  <a:cubicBezTo>
                    <a:pt x="25415" y="63833"/>
                    <a:pt x="25533" y="62466"/>
                    <a:pt x="25623" y="61099"/>
                  </a:cubicBezTo>
                  <a:cubicBezTo>
                    <a:pt x="25702" y="61109"/>
                    <a:pt x="25787" y="61115"/>
                    <a:pt x="25867" y="61123"/>
                  </a:cubicBezTo>
                  <a:cubicBezTo>
                    <a:pt x="23055" y="59676"/>
                    <a:pt x="20277" y="56010"/>
                    <a:pt x="20251" y="52794"/>
                  </a:cubicBezTo>
                  <a:cubicBezTo>
                    <a:pt x="20247" y="52332"/>
                    <a:pt x="20478" y="50957"/>
                    <a:pt x="20530" y="50496"/>
                  </a:cubicBezTo>
                  <a:cubicBezTo>
                    <a:pt x="20437" y="49581"/>
                    <a:pt x="20761" y="48638"/>
                    <a:pt x="21013" y="47806"/>
                  </a:cubicBezTo>
                  <a:cubicBezTo>
                    <a:pt x="21251" y="46464"/>
                    <a:pt x="22269" y="45351"/>
                    <a:pt x="23426" y="44427"/>
                  </a:cubicBezTo>
                  <a:cubicBezTo>
                    <a:pt x="23487" y="44369"/>
                    <a:pt x="24524" y="43769"/>
                    <a:pt x="24524" y="43769"/>
                  </a:cubicBezTo>
                  <a:cubicBezTo>
                    <a:pt x="26322" y="42908"/>
                    <a:pt x="26738" y="42845"/>
                    <a:pt x="27807" y="42845"/>
                  </a:cubicBezTo>
                  <a:cubicBezTo>
                    <a:pt x="27990" y="42845"/>
                    <a:pt x="28192" y="42847"/>
                    <a:pt x="28424" y="42847"/>
                  </a:cubicBezTo>
                  <a:cubicBezTo>
                    <a:pt x="28553" y="42849"/>
                    <a:pt x="30056" y="43072"/>
                    <a:pt x="30184" y="43082"/>
                  </a:cubicBezTo>
                  <a:cubicBezTo>
                    <a:pt x="32294" y="43497"/>
                    <a:pt x="32679" y="43607"/>
                    <a:pt x="34484" y="45612"/>
                  </a:cubicBezTo>
                  <a:cubicBezTo>
                    <a:pt x="34484" y="45612"/>
                    <a:pt x="34880" y="46922"/>
                    <a:pt x="34928" y="47044"/>
                  </a:cubicBezTo>
                  <a:cubicBezTo>
                    <a:pt x="36857" y="51960"/>
                    <a:pt x="35700" y="58952"/>
                    <a:pt x="31108" y="61110"/>
                  </a:cubicBezTo>
                  <a:cubicBezTo>
                    <a:pt x="31145" y="61107"/>
                    <a:pt x="31185" y="61103"/>
                    <a:pt x="31222" y="61098"/>
                  </a:cubicBezTo>
                  <a:cubicBezTo>
                    <a:pt x="31300" y="62261"/>
                    <a:pt x="31403" y="63423"/>
                    <a:pt x="31581" y="64570"/>
                  </a:cubicBezTo>
                  <a:cubicBezTo>
                    <a:pt x="31695" y="64355"/>
                    <a:pt x="31826" y="64142"/>
                    <a:pt x="31980" y="63935"/>
                  </a:cubicBezTo>
                  <a:cubicBezTo>
                    <a:pt x="32300" y="63270"/>
                    <a:pt x="32711" y="62681"/>
                    <a:pt x="33196" y="62198"/>
                  </a:cubicBezTo>
                  <a:cubicBezTo>
                    <a:pt x="34074" y="61103"/>
                    <a:pt x="35185" y="60259"/>
                    <a:pt x="36398" y="59919"/>
                  </a:cubicBezTo>
                  <a:cubicBezTo>
                    <a:pt x="36437" y="59651"/>
                    <a:pt x="36479" y="59383"/>
                    <a:pt x="36507" y="59113"/>
                  </a:cubicBezTo>
                  <a:cubicBezTo>
                    <a:pt x="36817" y="58836"/>
                    <a:pt x="37082" y="58531"/>
                    <a:pt x="37315" y="58208"/>
                  </a:cubicBezTo>
                  <a:cubicBezTo>
                    <a:pt x="38068" y="57853"/>
                    <a:pt x="38813" y="57444"/>
                    <a:pt x="39547" y="57005"/>
                  </a:cubicBezTo>
                  <a:cubicBezTo>
                    <a:pt x="39757" y="56878"/>
                    <a:pt x="39962" y="56737"/>
                    <a:pt x="40171" y="56606"/>
                  </a:cubicBezTo>
                  <a:cubicBezTo>
                    <a:pt x="40200" y="56631"/>
                    <a:pt x="40223" y="56664"/>
                    <a:pt x="40256" y="56688"/>
                  </a:cubicBezTo>
                  <a:cubicBezTo>
                    <a:pt x="40402" y="56794"/>
                    <a:pt x="40572" y="56874"/>
                    <a:pt x="40752" y="56927"/>
                  </a:cubicBezTo>
                  <a:cubicBezTo>
                    <a:pt x="39679" y="54582"/>
                    <a:pt x="39373" y="52074"/>
                    <a:pt x="39120" y="49508"/>
                  </a:cubicBezTo>
                  <a:cubicBezTo>
                    <a:pt x="38749" y="45734"/>
                    <a:pt x="38428" y="42707"/>
                    <a:pt x="38853" y="42707"/>
                  </a:cubicBezTo>
                  <a:cubicBezTo>
                    <a:pt x="39049" y="42707"/>
                    <a:pt x="39404" y="43352"/>
                    <a:pt x="39987" y="44866"/>
                  </a:cubicBezTo>
                  <a:cubicBezTo>
                    <a:pt x="39848" y="44334"/>
                    <a:pt x="39703" y="43869"/>
                    <a:pt x="39632" y="43854"/>
                  </a:cubicBezTo>
                  <a:cubicBezTo>
                    <a:pt x="39616" y="43797"/>
                    <a:pt x="39532" y="43602"/>
                    <a:pt x="39232" y="43012"/>
                  </a:cubicBezTo>
                  <a:cubicBezTo>
                    <a:pt x="38850" y="42255"/>
                    <a:pt x="38354" y="41535"/>
                    <a:pt x="37726" y="40955"/>
                  </a:cubicBezTo>
                  <a:cubicBezTo>
                    <a:pt x="38769" y="40752"/>
                    <a:pt x="39775" y="40510"/>
                    <a:pt x="40740" y="40229"/>
                  </a:cubicBezTo>
                  <a:cubicBezTo>
                    <a:pt x="42538" y="39742"/>
                    <a:pt x="44315" y="39152"/>
                    <a:pt x="46172" y="38462"/>
                  </a:cubicBezTo>
                  <a:cubicBezTo>
                    <a:pt x="49982" y="37045"/>
                    <a:pt x="53833" y="35453"/>
                    <a:pt x="56847" y="32725"/>
                  </a:cubicBezTo>
                  <a:cubicBezTo>
                    <a:pt x="56315" y="32421"/>
                    <a:pt x="55784" y="32118"/>
                    <a:pt x="55253" y="31815"/>
                  </a:cubicBezTo>
                  <a:lnTo>
                    <a:pt x="55480" y="31487"/>
                  </a:lnTo>
                  <a:cubicBezTo>
                    <a:pt x="55838" y="31216"/>
                    <a:pt x="56180" y="30924"/>
                    <a:pt x="56520" y="30632"/>
                  </a:cubicBezTo>
                  <a:cubicBezTo>
                    <a:pt x="56217" y="30607"/>
                    <a:pt x="55917" y="30539"/>
                    <a:pt x="55632" y="30426"/>
                  </a:cubicBezTo>
                  <a:cubicBezTo>
                    <a:pt x="55287" y="30369"/>
                    <a:pt x="54945" y="30256"/>
                    <a:pt x="54620" y="30071"/>
                  </a:cubicBezTo>
                  <a:cubicBezTo>
                    <a:pt x="53123" y="29222"/>
                    <a:pt x="52511" y="27006"/>
                    <a:pt x="53303" y="25480"/>
                  </a:cubicBezTo>
                  <a:lnTo>
                    <a:pt x="52908" y="25108"/>
                  </a:lnTo>
                  <a:cubicBezTo>
                    <a:pt x="52645" y="20968"/>
                    <a:pt x="50940" y="16564"/>
                    <a:pt x="48214" y="12689"/>
                  </a:cubicBezTo>
                  <a:cubicBezTo>
                    <a:pt x="48791" y="11803"/>
                    <a:pt x="49406" y="9902"/>
                    <a:pt x="49761" y="7823"/>
                  </a:cubicBezTo>
                  <a:lnTo>
                    <a:pt x="49761" y="7823"/>
                  </a:lnTo>
                  <a:cubicBezTo>
                    <a:pt x="49613" y="7843"/>
                    <a:pt x="49466" y="7862"/>
                    <a:pt x="49316" y="7873"/>
                  </a:cubicBezTo>
                  <a:cubicBezTo>
                    <a:pt x="49155" y="7884"/>
                    <a:pt x="48994" y="7890"/>
                    <a:pt x="48831" y="7890"/>
                  </a:cubicBezTo>
                  <a:cubicBezTo>
                    <a:pt x="46101" y="7890"/>
                    <a:pt x="43264" y="6286"/>
                    <a:pt x="42273" y="3690"/>
                  </a:cubicBezTo>
                  <a:cubicBezTo>
                    <a:pt x="42084" y="3194"/>
                    <a:pt x="41983" y="2685"/>
                    <a:pt x="41947" y="2178"/>
                  </a:cubicBezTo>
                  <a:cubicBezTo>
                    <a:pt x="41908" y="1964"/>
                    <a:pt x="41882" y="1748"/>
                    <a:pt x="41865" y="1532"/>
                  </a:cubicBezTo>
                  <a:cubicBezTo>
                    <a:pt x="40532" y="2287"/>
                    <a:pt x="39278" y="3162"/>
                    <a:pt x="38358" y="3944"/>
                  </a:cubicBezTo>
                  <a:cubicBezTo>
                    <a:pt x="36517" y="2990"/>
                    <a:pt x="34559" y="2273"/>
                    <a:pt x="32513" y="1857"/>
                  </a:cubicBezTo>
                  <a:cubicBezTo>
                    <a:pt x="31915" y="1674"/>
                    <a:pt x="31402" y="1255"/>
                    <a:pt x="31082" y="719"/>
                  </a:cubicBezTo>
                  <a:cubicBezTo>
                    <a:pt x="30992" y="729"/>
                    <a:pt x="30900" y="734"/>
                    <a:pt x="30808" y="734"/>
                  </a:cubicBezTo>
                  <a:cubicBezTo>
                    <a:pt x="30592" y="734"/>
                    <a:pt x="30372" y="706"/>
                    <a:pt x="30153" y="645"/>
                  </a:cubicBezTo>
                  <a:cubicBezTo>
                    <a:pt x="30032" y="612"/>
                    <a:pt x="29916" y="566"/>
                    <a:pt x="29798" y="522"/>
                  </a:cubicBezTo>
                  <a:cubicBezTo>
                    <a:pt x="29743" y="512"/>
                    <a:pt x="29687" y="504"/>
                    <a:pt x="29634" y="489"/>
                  </a:cubicBezTo>
                  <a:cubicBezTo>
                    <a:pt x="29549" y="484"/>
                    <a:pt x="29463" y="479"/>
                    <a:pt x="29376" y="469"/>
                  </a:cubicBezTo>
                  <a:cubicBezTo>
                    <a:pt x="29122" y="462"/>
                    <a:pt x="28870" y="437"/>
                    <a:pt x="28628" y="373"/>
                  </a:cubicBezTo>
                  <a:cubicBezTo>
                    <a:pt x="28316" y="289"/>
                    <a:pt x="28037" y="161"/>
                    <a:pt x="27792" y="0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4"/>
            <p:cNvSpPr/>
            <p:nvPr/>
          </p:nvSpPr>
          <p:spPr>
            <a:xfrm>
              <a:off x="3997250" y="617375"/>
              <a:ext cx="401825" cy="215175"/>
            </a:xfrm>
            <a:custGeom>
              <a:avLst/>
              <a:gdLst/>
              <a:ahLst/>
              <a:cxnLst/>
              <a:rect l="l" t="t" r="r" b="b"/>
              <a:pathLst>
                <a:path w="16073" h="8607" extrusionOk="0">
                  <a:moveTo>
                    <a:pt x="7682" y="1"/>
                  </a:moveTo>
                  <a:cubicBezTo>
                    <a:pt x="6828" y="1"/>
                    <a:pt x="5977" y="59"/>
                    <a:pt x="5161" y="132"/>
                  </a:cubicBezTo>
                  <a:cubicBezTo>
                    <a:pt x="3301" y="297"/>
                    <a:pt x="1131" y="997"/>
                    <a:pt x="462" y="2783"/>
                  </a:cubicBezTo>
                  <a:cubicBezTo>
                    <a:pt x="313" y="3084"/>
                    <a:pt x="209" y="3401"/>
                    <a:pt x="162" y="3727"/>
                  </a:cubicBezTo>
                  <a:cubicBezTo>
                    <a:pt x="52" y="4028"/>
                    <a:pt x="0" y="4368"/>
                    <a:pt x="23" y="4743"/>
                  </a:cubicBezTo>
                  <a:cubicBezTo>
                    <a:pt x="186" y="7562"/>
                    <a:pt x="3854" y="8606"/>
                    <a:pt x="7466" y="8606"/>
                  </a:cubicBezTo>
                  <a:cubicBezTo>
                    <a:pt x="10184" y="8606"/>
                    <a:pt x="12870" y="8015"/>
                    <a:pt x="14006" y="7144"/>
                  </a:cubicBezTo>
                  <a:cubicBezTo>
                    <a:pt x="16072" y="5559"/>
                    <a:pt x="15161" y="2932"/>
                    <a:pt x="13387" y="1575"/>
                  </a:cubicBezTo>
                  <a:cubicBezTo>
                    <a:pt x="11760" y="330"/>
                    <a:pt x="9713" y="1"/>
                    <a:pt x="7682" y="1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4"/>
            <p:cNvSpPr/>
            <p:nvPr/>
          </p:nvSpPr>
          <p:spPr>
            <a:xfrm>
              <a:off x="3686350" y="338150"/>
              <a:ext cx="120475" cy="68000"/>
            </a:xfrm>
            <a:custGeom>
              <a:avLst/>
              <a:gdLst/>
              <a:ahLst/>
              <a:cxnLst/>
              <a:rect l="l" t="t" r="r" b="b"/>
              <a:pathLst>
                <a:path w="4819" h="2720" extrusionOk="0">
                  <a:moveTo>
                    <a:pt x="1676" y="0"/>
                  </a:moveTo>
                  <a:cubicBezTo>
                    <a:pt x="1431" y="0"/>
                    <a:pt x="1184" y="22"/>
                    <a:pt x="936" y="63"/>
                  </a:cubicBezTo>
                  <a:cubicBezTo>
                    <a:pt x="337" y="163"/>
                    <a:pt x="1" y="905"/>
                    <a:pt x="151" y="1447"/>
                  </a:cubicBezTo>
                  <a:cubicBezTo>
                    <a:pt x="294" y="1964"/>
                    <a:pt x="760" y="2262"/>
                    <a:pt x="1260" y="2262"/>
                  </a:cubicBezTo>
                  <a:cubicBezTo>
                    <a:pt x="1351" y="2262"/>
                    <a:pt x="1444" y="2252"/>
                    <a:pt x="1535" y="2232"/>
                  </a:cubicBezTo>
                  <a:cubicBezTo>
                    <a:pt x="1628" y="2212"/>
                    <a:pt x="1718" y="2202"/>
                    <a:pt x="1806" y="2202"/>
                  </a:cubicBezTo>
                  <a:cubicBezTo>
                    <a:pt x="2180" y="2202"/>
                    <a:pt x="2518" y="2373"/>
                    <a:pt x="2837" y="2597"/>
                  </a:cubicBezTo>
                  <a:cubicBezTo>
                    <a:pt x="2838" y="2594"/>
                    <a:pt x="2840" y="2592"/>
                    <a:pt x="2842" y="2589"/>
                  </a:cubicBezTo>
                  <a:cubicBezTo>
                    <a:pt x="3002" y="2679"/>
                    <a:pt x="3167" y="2719"/>
                    <a:pt x="3328" y="2719"/>
                  </a:cubicBezTo>
                  <a:cubicBezTo>
                    <a:pt x="4131" y="2719"/>
                    <a:pt x="4819" y="1714"/>
                    <a:pt x="4093" y="969"/>
                  </a:cubicBezTo>
                  <a:cubicBezTo>
                    <a:pt x="3433" y="293"/>
                    <a:pt x="2575" y="0"/>
                    <a:pt x="1676" y="0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4"/>
            <p:cNvSpPr/>
            <p:nvPr/>
          </p:nvSpPr>
          <p:spPr>
            <a:xfrm>
              <a:off x="4585875" y="336075"/>
              <a:ext cx="124925" cy="72400"/>
            </a:xfrm>
            <a:custGeom>
              <a:avLst/>
              <a:gdLst/>
              <a:ahLst/>
              <a:cxnLst/>
              <a:rect l="l" t="t" r="r" b="b"/>
              <a:pathLst>
                <a:path w="4997" h="2896" extrusionOk="0">
                  <a:moveTo>
                    <a:pt x="2910" y="0"/>
                  </a:moveTo>
                  <a:cubicBezTo>
                    <a:pt x="2038" y="0"/>
                    <a:pt x="1191" y="262"/>
                    <a:pt x="477" y="818"/>
                  </a:cubicBezTo>
                  <a:cubicBezTo>
                    <a:pt x="1" y="1186"/>
                    <a:pt x="41" y="1998"/>
                    <a:pt x="381" y="2425"/>
                  </a:cubicBezTo>
                  <a:cubicBezTo>
                    <a:pt x="630" y="2737"/>
                    <a:pt x="976" y="2895"/>
                    <a:pt x="1339" y="2895"/>
                  </a:cubicBezTo>
                  <a:cubicBezTo>
                    <a:pt x="1546" y="2895"/>
                    <a:pt x="1758" y="2844"/>
                    <a:pt x="1960" y="2740"/>
                  </a:cubicBezTo>
                  <a:cubicBezTo>
                    <a:pt x="2479" y="2474"/>
                    <a:pt x="2886" y="2301"/>
                    <a:pt x="3419" y="2301"/>
                  </a:cubicBezTo>
                  <a:cubicBezTo>
                    <a:pt x="3530" y="2301"/>
                    <a:pt x="3647" y="2309"/>
                    <a:pt x="3771" y="2325"/>
                  </a:cubicBezTo>
                  <a:lnTo>
                    <a:pt x="3771" y="2304"/>
                  </a:lnTo>
                  <a:cubicBezTo>
                    <a:pt x="4255" y="2289"/>
                    <a:pt x="4699" y="2020"/>
                    <a:pt x="4840" y="1512"/>
                  </a:cubicBezTo>
                  <a:cubicBezTo>
                    <a:pt x="4996" y="940"/>
                    <a:pt x="4648" y="298"/>
                    <a:pt x="4066" y="149"/>
                  </a:cubicBezTo>
                  <a:cubicBezTo>
                    <a:pt x="3682" y="51"/>
                    <a:pt x="3294" y="0"/>
                    <a:pt x="2910" y="0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4"/>
            <p:cNvSpPr/>
            <p:nvPr/>
          </p:nvSpPr>
          <p:spPr>
            <a:xfrm>
              <a:off x="4059100" y="275600"/>
              <a:ext cx="78500" cy="84975"/>
            </a:xfrm>
            <a:custGeom>
              <a:avLst/>
              <a:gdLst/>
              <a:ahLst/>
              <a:cxnLst/>
              <a:rect l="l" t="t" r="r" b="b"/>
              <a:pathLst>
                <a:path w="3140" h="3399" extrusionOk="0">
                  <a:moveTo>
                    <a:pt x="1562" y="1"/>
                  </a:moveTo>
                  <a:cubicBezTo>
                    <a:pt x="1442" y="1"/>
                    <a:pt x="1323" y="15"/>
                    <a:pt x="1208" y="44"/>
                  </a:cubicBezTo>
                  <a:cubicBezTo>
                    <a:pt x="481" y="228"/>
                    <a:pt x="0" y="1028"/>
                    <a:pt x="200" y="1756"/>
                  </a:cubicBezTo>
                  <a:cubicBezTo>
                    <a:pt x="265" y="1997"/>
                    <a:pt x="392" y="2212"/>
                    <a:pt x="544" y="2403"/>
                  </a:cubicBezTo>
                  <a:cubicBezTo>
                    <a:pt x="677" y="2737"/>
                    <a:pt x="919" y="3027"/>
                    <a:pt x="1244" y="3239"/>
                  </a:cubicBezTo>
                  <a:cubicBezTo>
                    <a:pt x="1412" y="3348"/>
                    <a:pt x="1603" y="3398"/>
                    <a:pt x="1795" y="3398"/>
                  </a:cubicBezTo>
                  <a:cubicBezTo>
                    <a:pt x="2153" y="3398"/>
                    <a:pt x="2513" y="3224"/>
                    <a:pt x="2732" y="2942"/>
                  </a:cubicBezTo>
                  <a:cubicBezTo>
                    <a:pt x="2820" y="2827"/>
                    <a:pt x="2884" y="2703"/>
                    <a:pt x="2922" y="2576"/>
                  </a:cubicBezTo>
                  <a:cubicBezTo>
                    <a:pt x="2970" y="2497"/>
                    <a:pt x="3013" y="2411"/>
                    <a:pt x="3049" y="2318"/>
                  </a:cubicBezTo>
                  <a:cubicBezTo>
                    <a:pt x="3129" y="2112"/>
                    <a:pt x="3139" y="1897"/>
                    <a:pt x="3105" y="1692"/>
                  </a:cubicBezTo>
                  <a:cubicBezTo>
                    <a:pt x="3129" y="1370"/>
                    <a:pt x="3073" y="1049"/>
                    <a:pt x="2885" y="724"/>
                  </a:cubicBezTo>
                  <a:cubicBezTo>
                    <a:pt x="2620" y="269"/>
                    <a:pt x="2085" y="1"/>
                    <a:pt x="1562" y="1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4"/>
            <p:cNvSpPr/>
            <p:nvPr/>
          </p:nvSpPr>
          <p:spPr>
            <a:xfrm>
              <a:off x="4173400" y="265175"/>
              <a:ext cx="64750" cy="50225"/>
            </a:xfrm>
            <a:custGeom>
              <a:avLst/>
              <a:gdLst/>
              <a:ahLst/>
              <a:cxnLst/>
              <a:rect l="l" t="t" r="r" b="b"/>
              <a:pathLst>
                <a:path w="2590" h="2009" extrusionOk="0">
                  <a:moveTo>
                    <a:pt x="1295" y="0"/>
                  </a:moveTo>
                  <a:cubicBezTo>
                    <a:pt x="3" y="0"/>
                    <a:pt x="1" y="2009"/>
                    <a:pt x="1295" y="2009"/>
                  </a:cubicBezTo>
                  <a:cubicBezTo>
                    <a:pt x="2586" y="2009"/>
                    <a:pt x="2589" y="0"/>
                    <a:pt x="1295" y="0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4"/>
            <p:cNvSpPr/>
            <p:nvPr/>
          </p:nvSpPr>
          <p:spPr>
            <a:xfrm>
              <a:off x="3994500" y="1554475"/>
              <a:ext cx="233325" cy="285225"/>
            </a:xfrm>
            <a:custGeom>
              <a:avLst/>
              <a:gdLst/>
              <a:ahLst/>
              <a:cxnLst/>
              <a:rect l="l" t="t" r="r" b="b"/>
              <a:pathLst>
                <a:path w="9333" h="11409" extrusionOk="0">
                  <a:moveTo>
                    <a:pt x="1594" y="0"/>
                  </a:moveTo>
                  <a:cubicBezTo>
                    <a:pt x="1503" y="0"/>
                    <a:pt x="1414" y="40"/>
                    <a:pt x="1371" y="131"/>
                  </a:cubicBezTo>
                  <a:cubicBezTo>
                    <a:pt x="1" y="2957"/>
                    <a:pt x="790" y="5868"/>
                    <a:pt x="2523" y="8355"/>
                  </a:cubicBezTo>
                  <a:cubicBezTo>
                    <a:pt x="3652" y="9974"/>
                    <a:pt x="5285" y="11409"/>
                    <a:pt x="7189" y="11409"/>
                  </a:cubicBezTo>
                  <a:cubicBezTo>
                    <a:pt x="7717" y="11409"/>
                    <a:pt x="8267" y="11298"/>
                    <a:pt x="8833" y="11050"/>
                  </a:cubicBezTo>
                  <a:cubicBezTo>
                    <a:pt x="9333" y="10831"/>
                    <a:pt x="9326" y="9962"/>
                    <a:pt x="8833" y="9739"/>
                  </a:cubicBezTo>
                  <a:cubicBezTo>
                    <a:pt x="8090" y="9405"/>
                    <a:pt x="7449" y="9415"/>
                    <a:pt x="6665" y="9224"/>
                  </a:cubicBezTo>
                  <a:cubicBezTo>
                    <a:pt x="5355" y="8903"/>
                    <a:pt x="4572" y="7944"/>
                    <a:pt x="3833" y="6866"/>
                  </a:cubicBezTo>
                  <a:cubicBezTo>
                    <a:pt x="2480" y="4890"/>
                    <a:pt x="1618" y="2694"/>
                    <a:pt x="1873" y="265"/>
                  </a:cubicBezTo>
                  <a:cubicBezTo>
                    <a:pt x="1890" y="103"/>
                    <a:pt x="1739" y="0"/>
                    <a:pt x="1594" y="0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13" name="Google Shape;2413;p54"/>
            <p:cNvGrpSpPr/>
            <p:nvPr/>
          </p:nvGrpSpPr>
          <p:grpSpPr>
            <a:xfrm>
              <a:off x="3753667" y="941105"/>
              <a:ext cx="208317" cy="231132"/>
              <a:chOff x="1645834" y="2376054"/>
              <a:chExt cx="555956" cy="616846"/>
            </a:xfrm>
          </p:grpSpPr>
          <p:grpSp>
            <p:nvGrpSpPr>
              <p:cNvPr id="2414" name="Google Shape;2414;p54"/>
              <p:cNvGrpSpPr/>
              <p:nvPr/>
            </p:nvGrpSpPr>
            <p:grpSpPr>
              <a:xfrm>
                <a:off x="1645834" y="2376054"/>
                <a:ext cx="555956" cy="516769"/>
                <a:chOff x="-2604700" y="1383925"/>
                <a:chExt cx="2317450" cy="2154100"/>
              </a:xfrm>
            </p:grpSpPr>
            <p:sp>
              <p:nvSpPr>
                <p:cNvPr id="2415" name="Google Shape;2415;p54"/>
                <p:cNvSpPr/>
                <p:nvPr/>
              </p:nvSpPr>
              <p:spPr>
                <a:xfrm>
                  <a:off x="-2551600" y="1759850"/>
                  <a:ext cx="2205074" cy="17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71127" extrusionOk="0">
                      <a:moveTo>
                        <a:pt x="36892" y="0"/>
                      </a:moveTo>
                      <a:cubicBezTo>
                        <a:pt x="13403" y="0"/>
                        <a:pt x="0" y="21426"/>
                        <a:pt x="0" y="21426"/>
                      </a:cubicBezTo>
                      <a:cubicBezTo>
                        <a:pt x="7619" y="61073"/>
                        <a:pt x="29344" y="71127"/>
                        <a:pt x="49422" y="71127"/>
                      </a:cubicBezTo>
                      <a:cubicBezTo>
                        <a:pt x="70085" y="71127"/>
                        <a:pt x="89004" y="60477"/>
                        <a:pt x="89004" y="60477"/>
                      </a:cubicBezTo>
                      <a:cubicBezTo>
                        <a:pt x="89004" y="60477"/>
                        <a:pt x="83789" y="23593"/>
                        <a:pt x="64370" y="9214"/>
                      </a:cubicBezTo>
                      <a:cubicBezTo>
                        <a:pt x="54121" y="2502"/>
                        <a:pt x="44918" y="0"/>
                        <a:pt x="368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6" name="Google Shape;2416;p54"/>
                <p:cNvSpPr/>
                <p:nvPr/>
              </p:nvSpPr>
              <p:spPr>
                <a:xfrm>
                  <a:off x="-2571550" y="1759900"/>
                  <a:ext cx="2225100" cy="15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60476" extrusionOk="0">
                      <a:moveTo>
                        <a:pt x="36896" y="1"/>
                      </a:moveTo>
                      <a:cubicBezTo>
                        <a:pt x="13401" y="1"/>
                        <a:pt x="0" y="21424"/>
                        <a:pt x="0" y="21424"/>
                      </a:cubicBezTo>
                      <a:lnTo>
                        <a:pt x="0" y="21424"/>
                      </a:lnTo>
                      <a:cubicBezTo>
                        <a:pt x="33" y="21377"/>
                        <a:pt x="13433" y="1"/>
                        <a:pt x="36896" y="1"/>
                      </a:cubicBezTo>
                      <a:close/>
                      <a:moveTo>
                        <a:pt x="64370" y="9212"/>
                      </a:moveTo>
                      <a:cubicBezTo>
                        <a:pt x="71721" y="14656"/>
                        <a:pt x="77037" y="23324"/>
                        <a:pt x="80804" y="31995"/>
                      </a:cubicBezTo>
                      <a:lnTo>
                        <a:pt x="80804" y="31995"/>
                      </a:lnTo>
                      <a:cubicBezTo>
                        <a:pt x="77037" y="23323"/>
                        <a:pt x="71721" y="14655"/>
                        <a:pt x="64370" y="9212"/>
                      </a:cubicBezTo>
                      <a:close/>
                      <a:moveTo>
                        <a:pt x="80804" y="31996"/>
                      </a:moveTo>
                      <a:lnTo>
                        <a:pt x="80804" y="31996"/>
                      </a:lnTo>
                      <a:cubicBezTo>
                        <a:pt x="86975" y="46199"/>
                        <a:pt x="88994" y="60412"/>
                        <a:pt x="89004" y="60475"/>
                      </a:cubicBezTo>
                      <a:cubicBezTo>
                        <a:pt x="89004" y="60475"/>
                        <a:pt x="86990" y="46231"/>
                        <a:pt x="80804" y="31996"/>
                      </a:cubicBezTo>
                      <a:close/>
                    </a:path>
                  </a:pathLst>
                </a:custGeom>
                <a:solidFill>
                  <a:srgbClr val="F5F4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7" name="Google Shape;2417;p54"/>
                <p:cNvSpPr/>
                <p:nvPr/>
              </p:nvSpPr>
              <p:spPr>
                <a:xfrm>
                  <a:off x="-2551600" y="1759900"/>
                  <a:ext cx="2205074" cy="152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61037" extrusionOk="0">
                      <a:moveTo>
                        <a:pt x="36896" y="1"/>
                      </a:moveTo>
                      <a:cubicBezTo>
                        <a:pt x="13433" y="1"/>
                        <a:pt x="33" y="21377"/>
                        <a:pt x="0" y="21424"/>
                      </a:cubicBezTo>
                      <a:cubicBezTo>
                        <a:pt x="145" y="22184"/>
                        <a:pt x="332" y="22853"/>
                        <a:pt x="487" y="23591"/>
                      </a:cubicBezTo>
                      <a:cubicBezTo>
                        <a:pt x="2686" y="22879"/>
                        <a:pt x="4943" y="22318"/>
                        <a:pt x="7212" y="21896"/>
                      </a:cubicBezTo>
                      <a:cubicBezTo>
                        <a:pt x="12047" y="21002"/>
                        <a:pt x="16969" y="20553"/>
                        <a:pt x="21890" y="20553"/>
                      </a:cubicBezTo>
                      <a:cubicBezTo>
                        <a:pt x="35163" y="20553"/>
                        <a:pt x="48429" y="23821"/>
                        <a:pt x="59919" y="30443"/>
                      </a:cubicBezTo>
                      <a:cubicBezTo>
                        <a:pt x="72099" y="37457"/>
                        <a:pt x="82071" y="48311"/>
                        <a:pt x="87939" y="61036"/>
                      </a:cubicBezTo>
                      <a:cubicBezTo>
                        <a:pt x="88603" y="60695"/>
                        <a:pt x="88988" y="60480"/>
                        <a:pt x="89004" y="60475"/>
                      </a:cubicBezTo>
                      <a:cubicBezTo>
                        <a:pt x="88988" y="60374"/>
                        <a:pt x="83762" y="23570"/>
                        <a:pt x="64370" y="9212"/>
                      </a:cubicBezTo>
                      <a:cubicBezTo>
                        <a:pt x="55035" y="3092"/>
                        <a:pt x="46562" y="476"/>
                        <a:pt x="39057" y="59"/>
                      </a:cubicBezTo>
                      <a:cubicBezTo>
                        <a:pt x="38329" y="16"/>
                        <a:pt x="37607" y="1"/>
                        <a:pt x="36896" y="1"/>
                      </a:cubicBezTo>
                      <a:close/>
                    </a:path>
                  </a:pathLst>
                </a:custGeom>
                <a:solidFill>
                  <a:srgbClr val="4C487D">
                    <a:alpha val="122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8" name="Google Shape;2418;p54"/>
                <p:cNvSpPr/>
                <p:nvPr/>
              </p:nvSpPr>
              <p:spPr>
                <a:xfrm>
                  <a:off x="-2108700" y="1759125"/>
                  <a:ext cx="1312525" cy="177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01" h="71123" extrusionOk="0">
                      <a:moveTo>
                        <a:pt x="18387" y="0"/>
                      </a:moveTo>
                      <a:cubicBezTo>
                        <a:pt x="17194" y="0"/>
                        <a:pt x="16028" y="55"/>
                        <a:pt x="14888" y="160"/>
                      </a:cubicBezTo>
                      <a:cubicBezTo>
                        <a:pt x="6082" y="6375"/>
                        <a:pt x="1" y="19589"/>
                        <a:pt x="1" y="34893"/>
                      </a:cubicBezTo>
                      <a:cubicBezTo>
                        <a:pt x="1" y="48823"/>
                        <a:pt x="5040" y="61025"/>
                        <a:pt x="12588" y="67792"/>
                      </a:cubicBezTo>
                      <a:cubicBezTo>
                        <a:pt x="18550" y="70195"/>
                        <a:pt x="24798" y="71123"/>
                        <a:pt x="30895" y="71123"/>
                      </a:cubicBezTo>
                      <a:cubicBezTo>
                        <a:pt x="32440" y="71123"/>
                        <a:pt x="33976" y="71063"/>
                        <a:pt x="35494" y="70953"/>
                      </a:cubicBezTo>
                      <a:cubicBezTo>
                        <a:pt x="45433" y="65464"/>
                        <a:pt x="52500" y="51391"/>
                        <a:pt x="52500" y="34893"/>
                      </a:cubicBezTo>
                      <a:cubicBezTo>
                        <a:pt x="52500" y="25003"/>
                        <a:pt x="49958" y="15984"/>
                        <a:pt x="45786" y="9162"/>
                      </a:cubicBezTo>
                      <a:cubicBezTo>
                        <a:pt x="35571" y="2490"/>
                        <a:pt x="26393" y="0"/>
                        <a:pt x="18387" y="0"/>
                      </a:cubicBezTo>
                      <a:close/>
                    </a:path>
                  </a:pathLst>
                </a:custGeom>
                <a:solidFill>
                  <a:srgbClr val="3E3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9" name="Google Shape;2419;p54"/>
                <p:cNvSpPr/>
                <p:nvPr/>
              </p:nvSpPr>
              <p:spPr>
                <a:xfrm>
                  <a:off x="-2604700" y="1383925"/>
                  <a:ext cx="2317450" cy="18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98" h="75483" extrusionOk="0">
                      <a:moveTo>
                        <a:pt x="33938" y="1"/>
                      </a:moveTo>
                      <a:cubicBezTo>
                        <a:pt x="33062" y="1"/>
                        <a:pt x="32033" y="3407"/>
                        <a:pt x="31631" y="7683"/>
                      </a:cubicBezTo>
                      <a:cubicBezTo>
                        <a:pt x="31475" y="9347"/>
                        <a:pt x="31433" y="10899"/>
                        <a:pt x="31497" y="12188"/>
                      </a:cubicBezTo>
                      <a:cubicBezTo>
                        <a:pt x="27747" y="12927"/>
                        <a:pt x="24286" y="14119"/>
                        <a:pt x="21179" y="15579"/>
                      </a:cubicBezTo>
                      <a:cubicBezTo>
                        <a:pt x="20772" y="14280"/>
                        <a:pt x="19942" y="12445"/>
                        <a:pt x="18985" y="10438"/>
                      </a:cubicBezTo>
                      <a:cubicBezTo>
                        <a:pt x="17360" y="7064"/>
                        <a:pt x="15902" y="4263"/>
                        <a:pt x="15022" y="4263"/>
                      </a:cubicBezTo>
                      <a:cubicBezTo>
                        <a:pt x="14987" y="4263"/>
                        <a:pt x="14953" y="4267"/>
                        <a:pt x="14920" y="4276"/>
                      </a:cubicBezTo>
                      <a:cubicBezTo>
                        <a:pt x="14074" y="4490"/>
                        <a:pt x="14261" y="8004"/>
                        <a:pt x="16091" y="11819"/>
                      </a:cubicBezTo>
                      <a:cubicBezTo>
                        <a:pt x="17081" y="13889"/>
                        <a:pt x="18300" y="15526"/>
                        <a:pt x="19322" y="16510"/>
                      </a:cubicBezTo>
                      <a:cubicBezTo>
                        <a:pt x="16385" y="18067"/>
                        <a:pt x="13802" y="19859"/>
                        <a:pt x="11629" y="21716"/>
                      </a:cubicBezTo>
                      <a:cubicBezTo>
                        <a:pt x="10817" y="22415"/>
                        <a:pt x="10057" y="23133"/>
                        <a:pt x="9356" y="23844"/>
                      </a:cubicBezTo>
                      <a:cubicBezTo>
                        <a:pt x="8709" y="22780"/>
                        <a:pt x="7842" y="21560"/>
                        <a:pt x="6820" y="20319"/>
                      </a:cubicBezTo>
                      <a:cubicBezTo>
                        <a:pt x="4401" y="17363"/>
                        <a:pt x="1943" y="15279"/>
                        <a:pt x="965" y="15279"/>
                      </a:cubicBezTo>
                      <a:cubicBezTo>
                        <a:pt x="850" y="15279"/>
                        <a:pt x="756" y="15307"/>
                        <a:pt x="684" y="15366"/>
                      </a:cubicBezTo>
                      <a:cubicBezTo>
                        <a:pt x="0" y="15927"/>
                        <a:pt x="1637" y="19057"/>
                        <a:pt x="4343" y="22351"/>
                      </a:cubicBezTo>
                      <a:cubicBezTo>
                        <a:pt x="5467" y="23721"/>
                        <a:pt x="6595" y="24904"/>
                        <a:pt x="7585" y="25780"/>
                      </a:cubicBezTo>
                      <a:cubicBezTo>
                        <a:pt x="5028" y="28782"/>
                        <a:pt x="3408" y="31708"/>
                        <a:pt x="2509" y="34024"/>
                      </a:cubicBezTo>
                      <a:cubicBezTo>
                        <a:pt x="1262" y="37431"/>
                        <a:pt x="1097" y="39426"/>
                        <a:pt x="1465" y="39539"/>
                      </a:cubicBezTo>
                      <a:cubicBezTo>
                        <a:pt x="1498" y="39555"/>
                        <a:pt x="1532" y="39562"/>
                        <a:pt x="1567" y="39562"/>
                      </a:cubicBezTo>
                      <a:cubicBezTo>
                        <a:pt x="2688" y="39562"/>
                        <a:pt x="5061" y="31948"/>
                        <a:pt x="14432" y="25284"/>
                      </a:cubicBezTo>
                      <a:cubicBezTo>
                        <a:pt x="19182" y="21946"/>
                        <a:pt x="25650" y="18902"/>
                        <a:pt x="33300" y="17858"/>
                      </a:cubicBezTo>
                      <a:cubicBezTo>
                        <a:pt x="35492" y="17524"/>
                        <a:pt x="37791" y="17339"/>
                        <a:pt x="40138" y="17339"/>
                      </a:cubicBezTo>
                      <a:cubicBezTo>
                        <a:pt x="45872" y="17339"/>
                        <a:pt x="51899" y="18442"/>
                        <a:pt x="57383" y="21175"/>
                      </a:cubicBezTo>
                      <a:cubicBezTo>
                        <a:pt x="65215" y="25027"/>
                        <a:pt x="71307" y="31429"/>
                        <a:pt x="75800" y="37747"/>
                      </a:cubicBezTo>
                      <a:cubicBezTo>
                        <a:pt x="80236" y="44204"/>
                        <a:pt x="83258" y="50751"/>
                        <a:pt x="85269" y="56432"/>
                      </a:cubicBezTo>
                      <a:cubicBezTo>
                        <a:pt x="89267" y="67790"/>
                        <a:pt x="89922" y="75483"/>
                        <a:pt x="90951" y="75483"/>
                      </a:cubicBezTo>
                      <a:cubicBezTo>
                        <a:pt x="90956" y="75483"/>
                        <a:pt x="90961" y="75483"/>
                        <a:pt x="90966" y="75482"/>
                      </a:cubicBezTo>
                      <a:cubicBezTo>
                        <a:pt x="90967" y="75482"/>
                        <a:pt x="90967" y="75482"/>
                        <a:pt x="90968" y="75482"/>
                      </a:cubicBezTo>
                      <a:cubicBezTo>
                        <a:pt x="91684" y="75482"/>
                        <a:pt x="92698" y="67530"/>
                        <a:pt x="89602" y="55111"/>
                      </a:cubicBezTo>
                      <a:cubicBezTo>
                        <a:pt x="88051" y="48939"/>
                        <a:pt x="85290" y="41722"/>
                        <a:pt x="80717" y="34463"/>
                      </a:cubicBezTo>
                      <a:cubicBezTo>
                        <a:pt x="76036" y="27333"/>
                        <a:pt x="69462" y="20003"/>
                        <a:pt x="60228" y="15425"/>
                      </a:cubicBezTo>
                      <a:cubicBezTo>
                        <a:pt x="54069" y="12379"/>
                        <a:pt x="47543" y="11168"/>
                        <a:pt x="41374" y="11168"/>
                      </a:cubicBezTo>
                      <a:cubicBezTo>
                        <a:pt x="38939" y="11168"/>
                        <a:pt x="36559" y="11356"/>
                        <a:pt x="34279" y="11695"/>
                      </a:cubicBezTo>
                      <a:cubicBezTo>
                        <a:pt x="34509" y="10599"/>
                        <a:pt x="34696" y="9337"/>
                        <a:pt x="34825" y="7984"/>
                      </a:cubicBezTo>
                      <a:cubicBezTo>
                        <a:pt x="35230" y="3661"/>
                        <a:pt x="34845" y="88"/>
                        <a:pt x="33968" y="2"/>
                      </a:cubicBezTo>
                      <a:cubicBezTo>
                        <a:pt x="33958" y="1"/>
                        <a:pt x="33948" y="1"/>
                        <a:pt x="33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20" name="Google Shape;2420;p54"/>
              <p:cNvSpPr/>
              <p:nvPr/>
            </p:nvSpPr>
            <p:spPr>
              <a:xfrm>
                <a:off x="1786657" y="2540866"/>
                <a:ext cx="260400" cy="260400"/>
              </a:xfrm>
              <a:prstGeom prst="ellipse">
                <a:avLst/>
              </a:prstGeom>
              <a:solidFill>
                <a:srgbClr val="2724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54"/>
              <p:cNvSpPr/>
              <p:nvPr/>
            </p:nvSpPr>
            <p:spPr>
              <a:xfrm>
                <a:off x="1815007" y="2569094"/>
                <a:ext cx="203700" cy="203700"/>
              </a:xfrm>
              <a:prstGeom prst="ellipse">
                <a:avLst/>
              </a:prstGeom>
              <a:solidFill>
                <a:srgbClr val="0F0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54"/>
              <p:cNvSpPr/>
              <p:nvPr/>
            </p:nvSpPr>
            <p:spPr>
              <a:xfrm flipH="1">
                <a:off x="1817107" y="2518840"/>
                <a:ext cx="88800" cy="888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54"/>
              <p:cNvSpPr/>
              <p:nvPr/>
            </p:nvSpPr>
            <p:spPr>
              <a:xfrm flipH="1">
                <a:off x="1784907" y="2610290"/>
                <a:ext cx="48300" cy="483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54"/>
              <p:cNvSpPr/>
              <p:nvPr/>
            </p:nvSpPr>
            <p:spPr>
              <a:xfrm flipH="1">
                <a:off x="1849807" y="2624399"/>
                <a:ext cx="23400" cy="237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54"/>
              <p:cNvSpPr/>
              <p:nvPr/>
            </p:nvSpPr>
            <p:spPr>
              <a:xfrm flipH="1">
                <a:off x="1927882" y="2689267"/>
                <a:ext cx="72300" cy="73500"/>
              </a:xfrm>
              <a:prstGeom prst="ellipse">
                <a:avLst/>
              </a:prstGeom>
              <a:solidFill>
                <a:srgbClr val="2724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54"/>
              <p:cNvSpPr/>
              <p:nvPr/>
            </p:nvSpPr>
            <p:spPr>
              <a:xfrm>
                <a:off x="1656450" y="2866000"/>
                <a:ext cx="520800" cy="126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7" name="Google Shape;2427;p54"/>
            <p:cNvGrpSpPr/>
            <p:nvPr/>
          </p:nvGrpSpPr>
          <p:grpSpPr>
            <a:xfrm>
              <a:off x="4420450" y="941105"/>
              <a:ext cx="208317" cy="231132"/>
              <a:chOff x="2929984" y="2376054"/>
              <a:chExt cx="555956" cy="616846"/>
            </a:xfrm>
          </p:grpSpPr>
          <p:grpSp>
            <p:nvGrpSpPr>
              <p:cNvPr id="2428" name="Google Shape;2428;p54"/>
              <p:cNvGrpSpPr/>
              <p:nvPr/>
            </p:nvGrpSpPr>
            <p:grpSpPr>
              <a:xfrm flipH="1">
                <a:off x="2929984" y="2376054"/>
                <a:ext cx="555956" cy="516769"/>
                <a:chOff x="-2604700" y="1383925"/>
                <a:chExt cx="2317450" cy="2154100"/>
              </a:xfrm>
            </p:grpSpPr>
            <p:sp>
              <p:nvSpPr>
                <p:cNvPr id="2429" name="Google Shape;2429;p54"/>
                <p:cNvSpPr/>
                <p:nvPr/>
              </p:nvSpPr>
              <p:spPr>
                <a:xfrm>
                  <a:off x="-2551600" y="1759850"/>
                  <a:ext cx="2205074" cy="17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71127" extrusionOk="0">
                      <a:moveTo>
                        <a:pt x="36892" y="0"/>
                      </a:moveTo>
                      <a:cubicBezTo>
                        <a:pt x="13403" y="0"/>
                        <a:pt x="0" y="21426"/>
                        <a:pt x="0" y="21426"/>
                      </a:cubicBezTo>
                      <a:cubicBezTo>
                        <a:pt x="7619" y="61073"/>
                        <a:pt x="29344" y="71127"/>
                        <a:pt x="49422" y="71127"/>
                      </a:cubicBezTo>
                      <a:cubicBezTo>
                        <a:pt x="70085" y="71127"/>
                        <a:pt x="89004" y="60477"/>
                        <a:pt x="89004" y="60477"/>
                      </a:cubicBezTo>
                      <a:cubicBezTo>
                        <a:pt x="89004" y="60477"/>
                        <a:pt x="83789" y="23593"/>
                        <a:pt x="64370" y="9214"/>
                      </a:cubicBezTo>
                      <a:cubicBezTo>
                        <a:pt x="54121" y="2502"/>
                        <a:pt x="44918" y="0"/>
                        <a:pt x="368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0" name="Google Shape;2430;p54"/>
                <p:cNvSpPr/>
                <p:nvPr/>
              </p:nvSpPr>
              <p:spPr>
                <a:xfrm>
                  <a:off x="-2571550" y="1759900"/>
                  <a:ext cx="2225100" cy="15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60476" extrusionOk="0">
                      <a:moveTo>
                        <a:pt x="36896" y="1"/>
                      </a:moveTo>
                      <a:cubicBezTo>
                        <a:pt x="13401" y="1"/>
                        <a:pt x="0" y="21424"/>
                        <a:pt x="0" y="21424"/>
                      </a:cubicBezTo>
                      <a:lnTo>
                        <a:pt x="0" y="21424"/>
                      </a:lnTo>
                      <a:cubicBezTo>
                        <a:pt x="33" y="21377"/>
                        <a:pt x="13433" y="1"/>
                        <a:pt x="36896" y="1"/>
                      </a:cubicBezTo>
                      <a:close/>
                      <a:moveTo>
                        <a:pt x="64370" y="9212"/>
                      </a:moveTo>
                      <a:cubicBezTo>
                        <a:pt x="71721" y="14656"/>
                        <a:pt x="77037" y="23324"/>
                        <a:pt x="80804" y="31995"/>
                      </a:cubicBezTo>
                      <a:lnTo>
                        <a:pt x="80804" y="31995"/>
                      </a:lnTo>
                      <a:cubicBezTo>
                        <a:pt x="77037" y="23323"/>
                        <a:pt x="71721" y="14655"/>
                        <a:pt x="64370" y="9212"/>
                      </a:cubicBezTo>
                      <a:close/>
                      <a:moveTo>
                        <a:pt x="80804" y="31996"/>
                      </a:moveTo>
                      <a:lnTo>
                        <a:pt x="80804" y="31996"/>
                      </a:lnTo>
                      <a:cubicBezTo>
                        <a:pt x="86975" y="46199"/>
                        <a:pt x="88994" y="60412"/>
                        <a:pt x="89004" y="60475"/>
                      </a:cubicBezTo>
                      <a:cubicBezTo>
                        <a:pt x="89004" y="60475"/>
                        <a:pt x="86990" y="46231"/>
                        <a:pt x="80804" y="31996"/>
                      </a:cubicBezTo>
                      <a:close/>
                    </a:path>
                  </a:pathLst>
                </a:custGeom>
                <a:solidFill>
                  <a:srgbClr val="F5F4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1" name="Google Shape;2431;p54"/>
                <p:cNvSpPr/>
                <p:nvPr/>
              </p:nvSpPr>
              <p:spPr>
                <a:xfrm>
                  <a:off x="-2551600" y="1759900"/>
                  <a:ext cx="2205074" cy="152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61037" extrusionOk="0">
                      <a:moveTo>
                        <a:pt x="36896" y="1"/>
                      </a:moveTo>
                      <a:cubicBezTo>
                        <a:pt x="13433" y="1"/>
                        <a:pt x="33" y="21377"/>
                        <a:pt x="0" y="21424"/>
                      </a:cubicBezTo>
                      <a:cubicBezTo>
                        <a:pt x="145" y="22184"/>
                        <a:pt x="332" y="22853"/>
                        <a:pt x="487" y="23591"/>
                      </a:cubicBezTo>
                      <a:cubicBezTo>
                        <a:pt x="2686" y="22879"/>
                        <a:pt x="4943" y="22318"/>
                        <a:pt x="7212" y="21896"/>
                      </a:cubicBezTo>
                      <a:cubicBezTo>
                        <a:pt x="12047" y="21002"/>
                        <a:pt x="16969" y="20553"/>
                        <a:pt x="21890" y="20553"/>
                      </a:cubicBezTo>
                      <a:cubicBezTo>
                        <a:pt x="35163" y="20553"/>
                        <a:pt x="48429" y="23821"/>
                        <a:pt x="59919" y="30443"/>
                      </a:cubicBezTo>
                      <a:cubicBezTo>
                        <a:pt x="72099" y="37457"/>
                        <a:pt x="82071" y="48311"/>
                        <a:pt x="87939" y="61036"/>
                      </a:cubicBezTo>
                      <a:cubicBezTo>
                        <a:pt x="88603" y="60695"/>
                        <a:pt x="88988" y="60480"/>
                        <a:pt x="89004" y="60475"/>
                      </a:cubicBezTo>
                      <a:cubicBezTo>
                        <a:pt x="88988" y="60374"/>
                        <a:pt x="83762" y="23570"/>
                        <a:pt x="64370" y="9212"/>
                      </a:cubicBezTo>
                      <a:cubicBezTo>
                        <a:pt x="55035" y="3092"/>
                        <a:pt x="46562" y="476"/>
                        <a:pt x="39057" y="59"/>
                      </a:cubicBezTo>
                      <a:cubicBezTo>
                        <a:pt x="38329" y="16"/>
                        <a:pt x="37607" y="1"/>
                        <a:pt x="36896" y="1"/>
                      </a:cubicBezTo>
                      <a:close/>
                    </a:path>
                  </a:pathLst>
                </a:custGeom>
                <a:solidFill>
                  <a:srgbClr val="4C487D">
                    <a:alpha val="122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2" name="Google Shape;2432;p54"/>
                <p:cNvSpPr/>
                <p:nvPr/>
              </p:nvSpPr>
              <p:spPr>
                <a:xfrm>
                  <a:off x="-2108700" y="1759125"/>
                  <a:ext cx="1312525" cy="177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01" h="71123" extrusionOk="0">
                      <a:moveTo>
                        <a:pt x="18387" y="0"/>
                      </a:moveTo>
                      <a:cubicBezTo>
                        <a:pt x="17194" y="0"/>
                        <a:pt x="16028" y="55"/>
                        <a:pt x="14888" y="160"/>
                      </a:cubicBezTo>
                      <a:cubicBezTo>
                        <a:pt x="6082" y="6375"/>
                        <a:pt x="1" y="19589"/>
                        <a:pt x="1" y="34893"/>
                      </a:cubicBezTo>
                      <a:cubicBezTo>
                        <a:pt x="1" y="48823"/>
                        <a:pt x="5040" y="61025"/>
                        <a:pt x="12588" y="67792"/>
                      </a:cubicBezTo>
                      <a:cubicBezTo>
                        <a:pt x="18550" y="70195"/>
                        <a:pt x="24798" y="71123"/>
                        <a:pt x="30895" y="71123"/>
                      </a:cubicBezTo>
                      <a:cubicBezTo>
                        <a:pt x="32440" y="71123"/>
                        <a:pt x="33976" y="71063"/>
                        <a:pt x="35494" y="70953"/>
                      </a:cubicBezTo>
                      <a:cubicBezTo>
                        <a:pt x="45433" y="65464"/>
                        <a:pt x="52500" y="51391"/>
                        <a:pt x="52500" y="34893"/>
                      </a:cubicBezTo>
                      <a:cubicBezTo>
                        <a:pt x="52500" y="25003"/>
                        <a:pt x="49958" y="15984"/>
                        <a:pt x="45786" y="9162"/>
                      </a:cubicBezTo>
                      <a:cubicBezTo>
                        <a:pt x="35571" y="2490"/>
                        <a:pt x="26393" y="0"/>
                        <a:pt x="18387" y="0"/>
                      </a:cubicBezTo>
                      <a:close/>
                    </a:path>
                  </a:pathLst>
                </a:custGeom>
                <a:solidFill>
                  <a:srgbClr val="3E3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3" name="Google Shape;2433;p54"/>
                <p:cNvSpPr/>
                <p:nvPr/>
              </p:nvSpPr>
              <p:spPr>
                <a:xfrm>
                  <a:off x="-2604700" y="1383925"/>
                  <a:ext cx="2317450" cy="18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98" h="75483" extrusionOk="0">
                      <a:moveTo>
                        <a:pt x="33938" y="1"/>
                      </a:moveTo>
                      <a:cubicBezTo>
                        <a:pt x="33062" y="1"/>
                        <a:pt x="32033" y="3407"/>
                        <a:pt x="31631" y="7683"/>
                      </a:cubicBezTo>
                      <a:cubicBezTo>
                        <a:pt x="31475" y="9347"/>
                        <a:pt x="31433" y="10899"/>
                        <a:pt x="31497" y="12188"/>
                      </a:cubicBezTo>
                      <a:cubicBezTo>
                        <a:pt x="27747" y="12927"/>
                        <a:pt x="24286" y="14119"/>
                        <a:pt x="21179" y="15579"/>
                      </a:cubicBezTo>
                      <a:cubicBezTo>
                        <a:pt x="20772" y="14280"/>
                        <a:pt x="19942" y="12445"/>
                        <a:pt x="18985" y="10438"/>
                      </a:cubicBezTo>
                      <a:cubicBezTo>
                        <a:pt x="17360" y="7064"/>
                        <a:pt x="15902" y="4263"/>
                        <a:pt x="15022" y="4263"/>
                      </a:cubicBezTo>
                      <a:cubicBezTo>
                        <a:pt x="14987" y="4263"/>
                        <a:pt x="14953" y="4267"/>
                        <a:pt x="14920" y="4276"/>
                      </a:cubicBezTo>
                      <a:cubicBezTo>
                        <a:pt x="14074" y="4490"/>
                        <a:pt x="14261" y="8004"/>
                        <a:pt x="16091" y="11819"/>
                      </a:cubicBezTo>
                      <a:cubicBezTo>
                        <a:pt x="17081" y="13889"/>
                        <a:pt x="18300" y="15526"/>
                        <a:pt x="19322" y="16510"/>
                      </a:cubicBezTo>
                      <a:cubicBezTo>
                        <a:pt x="16385" y="18067"/>
                        <a:pt x="13802" y="19859"/>
                        <a:pt x="11629" y="21716"/>
                      </a:cubicBezTo>
                      <a:cubicBezTo>
                        <a:pt x="10817" y="22415"/>
                        <a:pt x="10057" y="23133"/>
                        <a:pt x="9356" y="23844"/>
                      </a:cubicBezTo>
                      <a:cubicBezTo>
                        <a:pt x="8709" y="22780"/>
                        <a:pt x="7842" y="21560"/>
                        <a:pt x="6820" y="20319"/>
                      </a:cubicBezTo>
                      <a:cubicBezTo>
                        <a:pt x="4401" y="17363"/>
                        <a:pt x="1943" y="15279"/>
                        <a:pt x="965" y="15279"/>
                      </a:cubicBezTo>
                      <a:cubicBezTo>
                        <a:pt x="850" y="15279"/>
                        <a:pt x="756" y="15307"/>
                        <a:pt x="684" y="15366"/>
                      </a:cubicBezTo>
                      <a:cubicBezTo>
                        <a:pt x="0" y="15927"/>
                        <a:pt x="1637" y="19057"/>
                        <a:pt x="4343" y="22351"/>
                      </a:cubicBezTo>
                      <a:cubicBezTo>
                        <a:pt x="5467" y="23721"/>
                        <a:pt x="6595" y="24904"/>
                        <a:pt x="7585" y="25780"/>
                      </a:cubicBezTo>
                      <a:cubicBezTo>
                        <a:pt x="5028" y="28782"/>
                        <a:pt x="3408" y="31708"/>
                        <a:pt x="2509" y="34024"/>
                      </a:cubicBezTo>
                      <a:cubicBezTo>
                        <a:pt x="1262" y="37431"/>
                        <a:pt x="1097" y="39426"/>
                        <a:pt x="1465" y="39539"/>
                      </a:cubicBezTo>
                      <a:cubicBezTo>
                        <a:pt x="1498" y="39555"/>
                        <a:pt x="1532" y="39562"/>
                        <a:pt x="1567" y="39562"/>
                      </a:cubicBezTo>
                      <a:cubicBezTo>
                        <a:pt x="2688" y="39562"/>
                        <a:pt x="5061" y="31948"/>
                        <a:pt x="14432" y="25284"/>
                      </a:cubicBezTo>
                      <a:cubicBezTo>
                        <a:pt x="19182" y="21946"/>
                        <a:pt x="25650" y="18902"/>
                        <a:pt x="33300" y="17858"/>
                      </a:cubicBezTo>
                      <a:cubicBezTo>
                        <a:pt x="35492" y="17524"/>
                        <a:pt x="37791" y="17339"/>
                        <a:pt x="40138" y="17339"/>
                      </a:cubicBezTo>
                      <a:cubicBezTo>
                        <a:pt x="45872" y="17339"/>
                        <a:pt x="51899" y="18442"/>
                        <a:pt x="57383" y="21175"/>
                      </a:cubicBezTo>
                      <a:cubicBezTo>
                        <a:pt x="65215" y="25027"/>
                        <a:pt x="71307" y="31429"/>
                        <a:pt x="75800" y="37747"/>
                      </a:cubicBezTo>
                      <a:cubicBezTo>
                        <a:pt x="80236" y="44204"/>
                        <a:pt x="83258" y="50751"/>
                        <a:pt x="85269" y="56432"/>
                      </a:cubicBezTo>
                      <a:cubicBezTo>
                        <a:pt x="89267" y="67790"/>
                        <a:pt x="89922" y="75483"/>
                        <a:pt x="90951" y="75483"/>
                      </a:cubicBezTo>
                      <a:cubicBezTo>
                        <a:pt x="90956" y="75483"/>
                        <a:pt x="90961" y="75483"/>
                        <a:pt x="90966" y="75482"/>
                      </a:cubicBezTo>
                      <a:cubicBezTo>
                        <a:pt x="90967" y="75482"/>
                        <a:pt x="90967" y="75482"/>
                        <a:pt x="90968" y="75482"/>
                      </a:cubicBezTo>
                      <a:cubicBezTo>
                        <a:pt x="91684" y="75482"/>
                        <a:pt x="92698" y="67530"/>
                        <a:pt x="89602" y="55111"/>
                      </a:cubicBezTo>
                      <a:cubicBezTo>
                        <a:pt x="88051" y="48939"/>
                        <a:pt x="85290" y="41722"/>
                        <a:pt x="80717" y="34463"/>
                      </a:cubicBezTo>
                      <a:cubicBezTo>
                        <a:pt x="76036" y="27333"/>
                        <a:pt x="69462" y="20003"/>
                        <a:pt x="60228" y="15425"/>
                      </a:cubicBezTo>
                      <a:cubicBezTo>
                        <a:pt x="54069" y="12379"/>
                        <a:pt x="47543" y="11168"/>
                        <a:pt x="41374" y="11168"/>
                      </a:cubicBezTo>
                      <a:cubicBezTo>
                        <a:pt x="38939" y="11168"/>
                        <a:pt x="36559" y="11356"/>
                        <a:pt x="34279" y="11695"/>
                      </a:cubicBezTo>
                      <a:cubicBezTo>
                        <a:pt x="34509" y="10599"/>
                        <a:pt x="34696" y="9337"/>
                        <a:pt x="34825" y="7984"/>
                      </a:cubicBezTo>
                      <a:cubicBezTo>
                        <a:pt x="35230" y="3661"/>
                        <a:pt x="34845" y="88"/>
                        <a:pt x="33968" y="2"/>
                      </a:cubicBezTo>
                      <a:cubicBezTo>
                        <a:pt x="33958" y="1"/>
                        <a:pt x="33948" y="1"/>
                        <a:pt x="33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34" name="Google Shape;2434;p54"/>
              <p:cNvSpPr/>
              <p:nvPr/>
            </p:nvSpPr>
            <p:spPr>
              <a:xfrm>
                <a:off x="3077807" y="2540866"/>
                <a:ext cx="260400" cy="260400"/>
              </a:xfrm>
              <a:prstGeom prst="ellipse">
                <a:avLst/>
              </a:prstGeom>
              <a:solidFill>
                <a:srgbClr val="2724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54"/>
              <p:cNvSpPr/>
              <p:nvPr/>
            </p:nvSpPr>
            <p:spPr>
              <a:xfrm>
                <a:off x="3115907" y="2579368"/>
                <a:ext cx="183300" cy="183300"/>
              </a:xfrm>
              <a:prstGeom prst="ellipse">
                <a:avLst/>
              </a:prstGeom>
              <a:solidFill>
                <a:srgbClr val="0F0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54"/>
              <p:cNvSpPr/>
              <p:nvPr/>
            </p:nvSpPr>
            <p:spPr>
              <a:xfrm>
                <a:off x="3192432" y="2518840"/>
                <a:ext cx="88800" cy="888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54"/>
              <p:cNvSpPr/>
              <p:nvPr/>
            </p:nvSpPr>
            <p:spPr>
              <a:xfrm>
                <a:off x="3265132" y="2610290"/>
                <a:ext cx="48300" cy="483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54"/>
              <p:cNvSpPr/>
              <p:nvPr/>
            </p:nvSpPr>
            <p:spPr>
              <a:xfrm>
                <a:off x="3225132" y="2624399"/>
                <a:ext cx="23400" cy="237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54"/>
              <p:cNvSpPr/>
              <p:nvPr/>
            </p:nvSpPr>
            <p:spPr>
              <a:xfrm flipH="1">
                <a:off x="3129832" y="2689267"/>
                <a:ext cx="72300" cy="73500"/>
              </a:xfrm>
              <a:prstGeom prst="ellipse">
                <a:avLst/>
              </a:prstGeom>
              <a:solidFill>
                <a:srgbClr val="2724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54"/>
              <p:cNvSpPr/>
              <p:nvPr/>
            </p:nvSpPr>
            <p:spPr>
              <a:xfrm>
                <a:off x="2947150" y="2866000"/>
                <a:ext cx="520800" cy="126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41" name="Google Shape;2441;p54"/>
          <p:cNvSpPr/>
          <p:nvPr/>
        </p:nvSpPr>
        <p:spPr>
          <a:xfrm>
            <a:off x="1029600" y="3655150"/>
            <a:ext cx="444275" cy="427350"/>
          </a:xfrm>
          <a:custGeom>
            <a:avLst/>
            <a:gdLst/>
            <a:ahLst/>
            <a:cxnLst/>
            <a:rect l="l" t="t" r="r" b="b"/>
            <a:pathLst>
              <a:path w="17771" h="17094" extrusionOk="0">
                <a:moveTo>
                  <a:pt x="2082" y="0"/>
                </a:moveTo>
                <a:cubicBezTo>
                  <a:pt x="1919" y="0"/>
                  <a:pt x="1752" y="28"/>
                  <a:pt x="1623" y="127"/>
                </a:cubicBezTo>
                <a:cubicBezTo>
                  <a:pt x="1414" y="287"/>
                  <a:pt x="1366" y="579"/>
                  <a:pt x="1365" y="843"/>
                </a:cubicBezTo>
                <a:cubicBezTo>
                  <a:pt x="1357" y="2637"/>
                  <a:pt x="2707" y="4111"/>
                  <a:pt x="3970" y="5385"/>
                </a:cubicBezTo>
                <a:cubicBezTo>
                  <a:pt x="5902" y="7335"/>
                  <a:pt x="7836" y="9286"/>
                  <a:pt x="9769" y="11235"/>
                </a:cubicBezTo>
                <a:cubicBezTo>
                  <a:pt x="7340" y="9896"/>
                  <a:pt x="4910" y="8554"/>
                  <a:pt x="2481" y="7213"/>
                </a:cubicBezTo>
                <a:cubicBezTo>
                  <a:pt x="1964" y="6927"/>
                  <a:pt x="1349" y="6646"/>
                  <a:pt x="785" y="6646"/>
                </a:cubicBezTo>
                <a:cubicBezTo>
                  <a:pt x="504" y="6646"/>
                  <a:pt x="237" y="6715"/>
                  <a:pt x="0" y="6888"/>
                </a:cubicBezTo>
                <a:cubicBezTo>
                  <a:pt x="2500" y="10782"/>
                  <a:pt x="7716" y="11735"/>
                  <a:pt x="11442" y="14480"/>
                </a:cubicBezTo>
                <a:cubicBezTo>
                  <a:pt x="8697" y="13833"/>
                  <a:pt x="5878" y="13506"/>
                  <a:pt x="3057" y="13506"/>
                </a:cubicBezTo>
                <a:cubicBezTo>
                  <a:pt x="2277" y="13506"/>
                  <a:pt x="1497" y="13531"/>
                  <a:pt x="718" y="13581"/>
                </a:cubicBezTo>
                <a:cubicBezTo>
                  <a:pt x="324" y="14050"/>
                  <a:pt x="993" y="14671"/>
                  <a:pt x="1563" y="14899"/>
                </a:cubicBezTo>
                <a:cubicBezTo>
                  <a:pt x="4857" y="16219"/>
                  <a:pt x="8405" y="16903"/>
                  <a:pt x="11955" y="16903"/>
                </a:cubicBezTo>
                <a:cubicBezTo>
                  <a:pt x="12005" y="16903"/>
                  <a:pt x="12056" y="16902"/>
                  <a:pt x="12106" y="16902"/>
                </a:cubicBezTo>
                <a:lnTo>
                  <a:pt x="12106" y="16902"/>
                </a:lnTo>
                <a:cubicBezTo>
                  <a:pt x="12430" y="17030"/>
                  <a:pt x="12779" y="17093"/>
                  <a:pt x="13129" y="17093"/>
                </a:cubicBezTo>
                <a:cubicBezTo>
                  <a:pt x="13742" y="17093"/>
                  <a:pt x="14355" y="16897"/>
                  <a:pt x="14825" y="16502"/>
                </a:cubicBezTo>
                <a:cubicBezTo>
                  <a:pt x="15258" y="16139"/>
                  <a:pt x="15562" y="15649"/>
                  <a:pt x="15830" y="15151"/>
                </a:cubicBezTo>
                <a:cubicBezTo>
                  <a:pt x="17194" y="12617"/>
                  <a:pt x="17771" y="9665"/>
                  <a:pt x="17461" y="6804"/>
                </a:cubicBezTo>
                <a:cubicBezTo>
                  <a:pt x="17383" y="6067"/>
                  <a:pt x="17076" y="5168"/>
                  <a:pt x="16339" y="5093"/>
                </a:cubicBezTo>
                <a:cubicBezTo>
                  <a:pt x="16307" y="5090"/>
                  <a:pt x="16275" y="5088"/>
                  <a:pt x="16245" y="5088"/>
                </a:cubicBezTo>
                <a:cubicBezTo>
                  <a:pt x="15523" y="5088"/>
                  <a:pt x="15081" y="5952"/>
                  <a:pt x="14892" y="6678"/>
                </a:cubicBezTo>
                <a:cubicBezTo>
                  <a:pt x="14471" y="8284"/>
                  <a:pt x="14253" y="9944"/>
                  <a:pt x="14247" y="11604"/>
                </a:cubicBezTo>
                <a:cubicBezTo>
                  <a:pt x="13332" y="9266"/>
                  <a:pt x="12696" y="6820"/>
                  <a:pt x="12354" y="4332"/>
                </a:cubicBezTo>
                <a:cubicBezTo>
                  <a:pt x="12220" y="3363"/>
                  <a:pt x="11901" y="2139"/>
                  <a:pt x="10931" y="2020"/>
                </a:cubicBezTo>
                <a:cubicBezTo>
                  <a:pt x="10887" y="2015"/>
                  <a:pt x="10844" y="2012"/>
                  <a:pt x="10802" y="2012"/>
                </a:cubicBezTo>
                <a:cubicBezTo>
                  <a:pt x="10153" y="2012"/>
                  <a:pt x="9594" y="2617"/>
                  <a:pt x="9449" y="3265"/>
                </a:cubicBezTo>
                <a:cubicBezTo>
                  <a:pt x="9295" y="3956"/>
                  <a:pt x="9486" y="4673"/>
                  <a:pt x="9675" y="5354"/>
                </a:cubicBezTo>
                <a:cubicBezTo>
                  <a:pt x="10152" y="7063"/>
                  <a:pt x="10627" y="8772"/>
                  <a:pt x="11101" y="10481"/>
                </a:cubicBezTo>
                <a:cubicBezTo>
                  <a:pt x="9404" y="6966"/>
                  <a:pt x="7042" y="3772"/>
                  <a:pt x="4180" y="1117"/>
                </a:cubicBezTo>
                <a:cubicBezTo>
                  <a:pt x="3596" y="575"/>
                  <a:pt x="2924" y="28"/>
                  <a:pt x="2128" y="1"/>
                </a:cubicBezTo>
                <a:cubicBezTo>
                  <a:pt x="2113" y="0"/>
                  <a:pt x="2098" y="0"/>
                  <a:pt x="20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54"/>
          <p:cNvSpPr/>
          <p:nvPr/>
        </p:nvSpPr>
        <p:spPr>
          <a:xfrm>
            <a:off x="2902325" y="1073238"/>
            <a:ext cx="207400" cy="246950"/>
          </a:xfrm>
          <a:custGeom>
            <a:avLst/>
            <a:gdLst/>
            <a:ahLst/>
            <a:cxnLst/>
            <a:rect l="l" t="t" r="r" b="b"/>
            <a:pathLst>
              <a:path w="8296" h="9878" extrusionOk="0">
                <a:moveTo>
                  <a:pt x="7368" y="1"/>
                </a:moveTo>
                <a:cubicBezTo>
                  <a:pt x="7294" y="1"/>
                  <a:pt x="7216" y="20"/>
                  <a:pt x="7144" y="44"/>
                </a:cubicBezTo>
                <a:cubicBezTo>
                  <a:pt x="6241" y="348"/>
                  <a:pt x="5729" y="1279"/>
                  <a:pt x="5305" y="2133"/>
                </a:cubicBezTo>
                <a:cubicBezTo>
                  <a:pt x="4653" y="3439"/>
                  <a:pt x="4003" y="4747"/>
                  <a:pt x="3352" y="6053"/>
                </a:cubicBezTo>
                <a:lnTo>
                  <a:pt x="4129" y="1696"/>
                </a:lnTo>
                <a:cubicBezTo>
                  <a:pt x="4212" y="1234"/>
                  <a:pt x="4253" y="663"/>
                  <a:pt x="3869" y="392"/>
                </a:cubicBezTo>
                <a:cubicBezTo>
                  <a:pt x="2335" y="2316"/>
                  <a:pt x="2748" y="5104"/>
                  <a:pt x="2005" y="7450"/>
                </a:cubicBezTo>
                <a:cubicBezTo>
                  <a:pt x="1821" y="5545"/>
                  <a:pt x="1354" y="3668"/>
                  <a:pt x="623" y="1899"/>
                </a:cubicBezTo>
                <a:cubicBezTo>
                  <a:pt x="588" y="1886"/>
                  <a:pt x="555" y="1879"/>
                  <a:pt x="523" y="1879"/>
                </a:cubicBezTo>
                <a:cubicBezTo>
                  <a:pt x="276" y="1879"/>
                  <a:pt x="118" y="2260"/>
                  <a:pt x="103" y="2548"/>
                </a:cubicBezTo>
                <a:cubicBezTo>
                  <a:pt x="0" y="4460"/>
                  <a:pt x="273" y="6390"/>
                  <a:pt x="899" y="8199"/>
                </a:cubicBezTo>
                <a:lnTo>
                  <a:pt x="899" y="8199"/>
                </a:lnTo>
                <a:cubicBezTo>
                  <a:pt x="875" y="8707"/>
                  <a:pt x="1127" y="9232"/>
                  <a:pt x="1566" y="9499"/>
                </a:cubicBezTo>
                <a:cubicBezTo>
                  <a:pt x="1823" y="9654"/>
                  <a:pt x="2122" y="9724"/>
                  <a:pt x="2418" y="9774"/>
                </a:cubicBezTo>
                <a:cubicBezTo>
                  <a:pt x="2832" y="9843"/>
                  <a:pt x="3251" y="9878"/>
                  <a:pt x="3671" y="9878"/>
                </a:cubicBezTo>
                <a:cubicBezTo>
                  <a:pt x="4781" y="9878"/>
                  <a:pt x="5891" y="9636"/>
                  <a:pt x="6899" y="9167"/>
                </a:cubicBezTo>
                <a:cubicBezTo>
                  <a:pt x="7256" y="9000"/>
                  <a:pt x="7656" y="8693"/>
                  <a:pt x="7568" y="8309"/>
                </a:cubicBezTo>
                <a:cubicBezTo>
                  <a:pt x="7485" y="7953"/>
                  <a:pt x="7060" y="7845"/>
                  <a:pt x="6677" y="7845"/>
                </a:cubicBezTo>
                <a:cubicBezTo>
                  <a:pt x="6624" y="7845"/>
                  <a:pt x="6572" y="7847"/>
                  <a:pt x="6522" y="7851"/>
                </a:cubicBezTo>
                <a:cubicBezTo>
                  <a:pt x="5640" y="7914"/>
                  <a:pt x="4769" y="8089"/>
                  <a:pt x="3932" y="8369"/>
                </a:cubicBezTo>
                <a:cubicBezTo>
                  <a:pt x="4953" y="7509"/>
                  <a:pt x="6075" y="6769"/>
                  <a:pt x="7268" y="6173"/>
                </a:cubicBezTo>
                <a:cubicBezTo>
                  <a:pt x="7733" y="5939"/>
                  <a:pt x="8295" y="5570"/>
                  <a:pt x="8189" y="5060"/>
                </a:cubicBezTo>
                <a:cubicBezTo>
                  <a:pt x="8118" y="4723"/>
                  <a:pt x="7753" y="4523"/>
                  <a:pt x="7403" y="4523"/>
                </a:cubicBezTo>
                <a:cubicBezTo>
                  <a:pt x="7372" y="4523"/>
                  <a:pt x="7340" y="4524"/>
                  <a:pt x="7309" y="4528"/>
                </a:cubicBezTo>
                <a:cubicBezTo>
                  <a:pt x="6934" y="4569"/>
                  <a:pt x="6606" y="4788"/>
                  <a:pt x="6296" y="4999"/>
                </a:cubicBezTo>
                <a:lnTo>
                  <a:pt x="3960" y="6593"/>
                </a:lnTo>
                <a:cubicBezTo>
                  <a:pt x="5438" y="5137"/>
                  <a:pt x="6642" y="3403"/>
                  <a:pt x="7488" y="1508"/>
                </a:cubicBezTo>
                <a:cubicBezTo>
                  <a:pt x="7660" y="1121"/>
                  <a:pt x="7821" y="690"/>
                  <a:pt x="7699" y="285"/>
                </a:cubicBezTo>
                <a:cubicBezTo>
                  <a:pt x="7670" y="193"/>
                  <a:pt x="7626" y="104"/>
                  <a:pt x="7548" y="51"/>
                </a:cubicBezTo>
                <a:cubicBezTo>
                  <a:pt x="7494" y="15"/>
                  <a:pt x="7433" y="1"/>
                  <a:pt x="7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54"/>
          <p:cNvSpPr/>
          <p:nvPr/>
        </p:nvSpPr>
        <p:spPr>
          <a:xfrm>
            <a:off x="3913225" y="1020788"/>
            <a:ext cx="311050" cy="351825"/>
          </a:xfrm>
          <a:custGeom>
            <a:avLst/>
            <a:gdLst/>
            <a:ahLst/>
            <a:cxnLst/>
            <a:rect l="l" t="t" r="r" b="b"/>
            <a:pathLst>
              <a:path w="12442" h="14073" extrusionOk="0">
                <a:moveTo>
                  <a:pt x="6549" y="1"/>
                </a:moveTo>
                <a:cubicBezTo>
                  <a:pt x="6378" y="1"/>
                  <a:pt x="6233" y="130"/>
                  <a:pt x="6124" y="262"/>
                </a:cubicBezTo>
                <a:cubicBezTo>
                  <a:pt x="5361" y="1188"/>
                  <a:pt x="5439" y="2524"/>
                  <a:pt x="5554" y="3719"/>
                </a:cubicBezTo>
                <a:cubicBezTo>
                  <a:pt x="5731" y="5548"/>
                  <a:pt x="5910" y="7376"/>
                  <a:pt x="6088" y="9205"/>
                </a:cubicBezTo>
                <a:cubicBezTo>
                  <a:pt x="5397" y="7482"/>
                  <a:pt x="4703" y="5760"/>
                  <a:pt x="4010" y="4037"/>
                </a:cubicBezTo>
                <a:cubicBezTo>
                  <a:pt x="3789" y="3489"/>
                  <a:pt x="3451" y="2851"/>
                  <a:pt x="2861" y="2820"/>
                </a:cubicBezTo>
                <a:lnTo>
                  <a:pt x="2861" y="2820"/>
                </a:lnTo>
                <a:cubicBezTo>
                  <a:pt x="2509" y="5897"/>
                  <a:pt x="4813" y="8597"/>
                  <a:pt x="5584" y="11595"/>
                </a:cubicBezTo>
                <a:cubicBezTo>
                  <a:pt x="4116" y="9684"/>
                  <a:pt x="2364" y="7993"/>
                  <a:pt x="403" y="6595"/>
                </a:cubicBezTo>
                <a:cubicBezTo>
                  <a:pt x="0" y="6670"/>
                  <a:pt x="85" y="7275"/>
                  <a:pt x="283" y="7634"/>
                </a:cubicBezTo>
                <a:cubicBezTo>
                  <a:pt x="1449" y="9741"/>
                  <a:pt x="3026" y="11618"/>
                  <a:pt x="4901" y="13129"/>
                </a:cubicBezTo>
                <a:lnTo>
                  <a:pt x="4901" y="13129"/>
                </a:lnTo>
                <a:cubicBezTo>
                  <a:pt x="5211" y="13682"/>
                  <a:pt x="5821" y="14073"/>
                  <a:pt x="6460" y="14073"/>
                </a:cubicBezTo>
                <a:cubicBezTo>
                  <a:pt x="6467" y="14073"/>
                  <a:pt x="6474" y="14073"/>
                  <a:pt x="6482" y="14072"/>
                </a:cubicBezTo>
                <a:cubicBezTo>
                  <a:pt x="6860" y="14067"/>
                  <a:pt x="7226" y="13942"/>
                  <a:pt x="7574" y="13798"/>
                </a:cubicBezTo>
                <a:cubicBezTo>
                  <a:pt x="9352" y="13061"/>
                  <a:pt x="10900" y="11774"/>
                  <a:pt x="11949" y="10159"/>
                </a:cubicBezTo>
                <a:cubicBezTo>
                  <a:pt x="12219" y="9743"/>
                  <a:pt x="12442" y="9146"/>
                  <a:pt x="12090" y="8796"/>
                </a:cubicBezTo>
                <a:cubicBezTo>
                  <a:pt x="11963" y="8669"/>
                  <a:pt x="11805" y="8618"/>
                  <a:pt x="11635" y="8618"/>
                </a:cubicBezTo>
                <a:cubicBezTo>
                  <a:pt x="11312" y="8618"/>
                  <a:pt x="10947" y="8804"/>
                  <a:pt x="10670" y="9007"/>
                </a:cubicBezTo>
                <a:cubicBezTo>
                  <a:pt x="9772" y="9662"/>
                  <a:pt x="8958" y="10431"/>
                  <a:pt x="8253" y="11289"/>
                </a:cubicBezTo>
                <a:cubicBezTo>
                  <a:pt x="8767" y="9691"/>
                  <a:pt x="9471" y="8153"/>
                  <a:pt x="10346" y="6718"/>
                </a:cubicBezTo>
                <a:cubicBezTo>
                  <a:pt x="10686" y="6159"/>
                  <a:pt x="11038" y="5390"/>
                  <a:pt x="10586" y="4917"/>
                </a:cubicBezTo>
                <a:cubicBezTo>
                  <a:pt x="10433" y="4758"/>
                  <a:pt x="10223" y="4688"/>
                  <a:pt x="10004" y="4688"/>
                </a:cubicBezTo>
                <a:cubicBezTo>
                  <a:pt x="9753" y="4688"/>
                  <a:pt x="9490" y="4780"/>
                  <a:pt x="9291" y="4937"/>
                </a:cubicBezTo>
                <a:cubicBezTo>
                  <a:pt x="8919" y="5230"/>
                  <a:pt x="8715" y="5681"/>
                  <a:pt x="8525" y="6116"/>
                </a:cubicBezTo>
                <a:cubicBezTo>
                  <a:pt x="8050" y="7202"/>
                  <a:pt x="7573" y="8290"/>
                  <a:pt x="7097" y="9377"/>
                </a:cubicBezTo>
                <a:cubicBezTo>
                  <a:pt x="7703" y="6837"/>
                  <a:pt x="7829" y="4182"/>
                  <a:pt x="7467" y="1595"/>
                </a:cubicBezTo>
                <a:cubicBezTo>
                  <a:pt x="7393" y="1067"/>
                  <a:pt x="7276" y="501"/>
                  <a:pt x="6875" y="149"/>
                </a:cubicBezTo>
                <a:cubicBezTo>
                  <a:pt x="6786" y="70"/>
                  <a:pt x="6677" y="4"/>
                  <a:pt x="6559" y="1"/>
                </a:cubicBezTo>
                <a:cubicBezTo>
                  <a:pt x="6556" y="1"/>
                  <a:pt x="6553" y="1"/>
                  <a:pt x="65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54"/>
          <p:cNvSpPr/>
          <p:nvPr/>
        </p:nvSpPr>
        <p:spPr>
          <a:xfrm>
            <a:off x="4698100" y="2620975"/>
            <a:ext cx="188475" cy="148600"/>
          </a:xfrm>
          <a:custGeom>
            <a:avLst/>
            <a:gdLst/>
            <a:ahLst/>
            <a:cxnLst/>
            <a:rect l="l" t="t" r="r" b="b"/>
            <a:pathLst>
              <a:path w="7539" h="5944" extrusionOk="0">
                <a:moveTo>
                  <a:pt x="1702" y="0"/>
                </a:moveTo>
                <a:lnTo>
                  <a:pt x="1702" y="0"/>
                </a:lnTo>
                <a:cubicBezTo>
                  <a:pt x="2013" y="1136"/>
                  <a:pt x="2583" y="2199"/>
                  <a:pt x="3361" y="3083"/>
                </a:cubicBezTo>
                <a:lnTo>
                  <a:pt x="3111" y="2891"/>
                </a:lnTo>
                <a:cubicBezTo>
                  <a:pt x="2997" y="2889"/>
                  <a:pt x="2882" y="2888"/>
                  <a:pt x="2765" y="2888"/>
                </a:cubicBezTo>
                <a:cubicBezTo>
                  <a:pt x="1800" y="2888"/>
                  <a:pt x="779" y="2991"/>
                  <a:pt x="138" y="3687"/>
                </a:cubicBezTo>
                <a:cubicBezTo>
                  <a:pt x="69" y="3762"/>
                  <a:pt x="1" y="3857"/>
                  <a:pt x="17" y="3960"/>
                </a:cubicBezTo>
                <a:cubicBezTo>
                  <a:pt x="30" y="4030"/>
                  <a:pt x="79" y="4088"/>
                  <a:pt x="132" y="4135"/>
                </a:cubicBezTo>
                <a:cubicBezTo>
                  <a:pt x="357" y="4339"/>
                  <a:pt x="649" y="4424"/>
                  <a:pt x="952" y="4424"/>
                </a:cubicBezTo>
                <a:cubicBezTo>
                  <a:pt x="1271" y="4424"/>
                  <a:pt x="1603" y="4331"/>
                  <a:pt x="1887" y="4183"/>
                </a:cubicBezTo>
                <a:cubicBezTo>
                  <a:pt x="2440" y="3897"/>
                  <a:pt x="2892" y="3445"/>
                  <a:pt x="3435" y="3140"/>
                </a:cubicBezTo>
                <a:lnTo>
                  <a:pt x="3435" y="3140"/>
                </a:lnTo>
                <a:cubicBezTo>
                  <a:pt x="3000" y="3771"/>
                  <a:pt x="2737" y="4518"/>
                  <a:pt x="2682" y="5282"/>
                </a:cubicBezTo>
                <a:cubicBezTo>
                  <a:pt x="2669" y="5444"/>
                  <a:pt x="2680" y="5635"/>
                  <a:pt x="2814" y="5727"/>
                </a:cubicBezTo>
                <a:cubicBezTo>
                  <a:pt x="2860" y="5759"/>
                  <a:pt x="2909" y="5772"/>
                  <a:pt x="2959" y="5772"/>
                </a:cubicBezTo>
                <a:cubicBezTo>
                  <a:pt x="3112" y="5772"/>
                  <a:pt x="3276" y="5648"/>
                  <a:pt x="3383" y="5519"/>
                </a:cubicBezTo>
                <a:cubicBezTo>
                  <a:pt x="3843" y="4962"/>
                  <a:pt x="4052" y="4207"/>
                  <a:pt x="3945" y="3492"/>
                </a:cubicBezTo>
                <a:lnTo>
                  <a:pt x="3945" y="3492"/>
                </a:lnTo>
                <a:cubicBezTo>
                  <a:pt x="4114" y="4382"/>
                  <a:pt x="4319" y="5339"/>
                  <a:pt x="4994" y="5944"/>
                </a:cubicBezTo>
                <a:cubicBezTo>
                  <a:pt x="5563" y="5160"/>
                  <a:pt x="5232" y="3887"/>
                  <a:pt x="4352" y="3480"/>
                </a:cubicBezTo>
                <a:cubicBezTo>
                  <a:pt x="4958" y="3392"/>
                  <a:pt x="5563" y="3303"/>
                  <a:pt x="6168" y="3214"/>
                </a:cubicBezTo>
                <a:cubicBezTo>
                  <a:pt x="6728" y="3133"/>
                  <a:pt x="7404" y="2951"/>
                  <a:pt x="7538" y="2402"/>
                </a:cubicBezTo>
                <a:cubicBezTo>
                  <a:pt x="7160" y="2254"/>
                  <a:pt x="6755" y="2182"/>
                  <a:pt x="6349" y="2182"/>
                </a:cubicBezTo>
                <a:cubicBezTo>
                  <a:pt x="5547" y="2182"/>
                  <a:pt x="4742" y="2462"/>
                  <a:pt x="4135" y="2988"/>
                </a:cubicBezTo>
                <a:cubicBezTo>
                  <a:pt x="4608" y="2461"/>
                  <a:pt x="5040" y="1898"/>
                  <a:pt x="5429" y="1304"/>
                </a:cubicBezTo>
                <a:cubicBezTo>
                  <a:pt x="5553" y="1116"/>
                  <a:pt x="5667" y="852"/>
                  <a:pt x="5516" y="687"/>
                </a:cubicBezTo>
                <a:cubicBezTo>
                  <a:pt x="5452" y="616"/>
                  <a:pt x="5357" y="588"/>
                  <a:pt x="5260" y="588"/>
                </a:cubicBezTo>
                <a:cubicBezTo>
                  <a:pt x="5208" y="588"/>
                  <a:pt x="5154" y="596"/>
                  <a:pt x="5104" y="610"/>
                </a:cubicBezTo>
                <a:cubicBezTo>
                  <a:pt x="4794" y="693"/>
                  <a:pt x="4551" y="934"/>
                  <a:pt x="4361" y="1193"/>
                </a:cubicBezTo>
                <a:cubicBezTo>
                  <a:pt x="3966" y="1736"/>
                  <a:pt x="3746" y="2407"/>
                  <a:pt x="3745" y="3078"/>
                </a:cubicBezTo>
                <a:cubicBezTo>
                  <a:pt x="3597" y="2447"/>
                  <a:pt x="3446" y="1807"/>
                  <a:pt x="3135" y="1237"/>
                </a:cubicBezTo>
                <a:cubicBezTo>
                  <a:pt x="2824" y="668"/>
                  <a:pt x="2328" y="168"/>
                  <a:pt x="17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54"/>
          <p:cNvSpPr/>
          <p:nvPr/>
        </p:nvSpPr>
        <p:spPr>
          <a:xfrm>
            <a:off x="4488750" y="2813525"/>
            <a:ext cx="83250" cy="83225"/>
          </a:xfrm>
          <a:custGeom>
            <a:avLst/>
            <a:gdLst/>
            <a:ahLst/>
            <a:cxnLst/>
            <a:rect l="l" t="t" r="r" b="b"/>
            <a:pathLst>
              <a:path w="3330" h="3329" extrusionOk="0">
                <a:moveTo>
                  <a:pt x="1666" y="1"/>
                </a:moveTo>
                <a:cubicBezTo>
                  <a:pt x="746" y="1"/>
                  <a:pt x="1" y="745"/>
                  <a:pt x="1" y="1665"/>
                </a:cubicBezTo>
                <a:cubicBezTo>
                  <a:pt x="1" y="2584"/>
                  <a:pt x="746" y="3328"/>
                  <a:pt x="1666" y="3328"/>
                </a:cubicBezTo>
                <a:cubicBezTo>
                  <a:pt x="2584" y="3328"/>
                  <a:pt x="3329" y="2584"/>
                  <a:pt x="3329" y="1665"/>
                </a:cubicBezTo>
                <a:cubicBezTo>
                  <a:pt x="3329" y="746"/>
                  <a:pt x="2583" y="1"/>
                  <a:pt x="16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54"/>
          <p:cNvSpPr/>
          <p:nvPr/>
        </p:nvSpPr>
        <p:spPr>
          <a:xfrm>
            <a:off x="3830975" y="933100"/>
            <a:ext cx="70450" cy="70475"/>
          </a:xfrm>
          <a:custGeom>
            <a:avLst/>
            <a:gdLst/>
            <a:ahLst/>
            <a:cxnLst/>
            <a:rect l="l" t="t" r="r" b="b"/>
            <a:pathLst>
              <a:path w="2818" h="2819" extrusionOk="0">
                <a:moveTo>
                  <a:pt x="1409" y="0"/>
                </a:moveTo>
                <a:cubicBezTo>
                  <a:pt x="630" y="0"/>
                  <a:pt x="0" y="631"/>
                  <a:pt x="0" y="1409"/>
                </a:cubicBezTo>
                <a:cubicBezTo>
                  <a:pt x="0" y="2187"/>
                  <a:pt x="630" y="2818"/>
                  <a:pt x="1409" y="2818"/>
                </a:cubicBezTo>
                <a:cubicBezTo>
                  <a:pt x="2187" y="2818"/>
                  <a:pt x="2817" y="2187"/>
                  <a:pt x="2817" y="1409"/>
                </a:cubicBezTo>
                <a:cubicBezTo>
                  <a:pt x="2817" y="631"/>
                  <a:pt x="2187" y="0"/>
                  <a:pt x="14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7" name="Google Shape;2447;p54"/>
          <p:cNvGrpSpPr/>
          <p:nvPr/>
        </p:nvGrpSpPr>
        <p:grpSpPr>
          <a:xfrm>
            <a:off x="617950" y="697600"/>
            <a:ext cx="940225" cy="998200"/>
            <a:chOff x="840625" y="2182775"/>
            <a:chExt cx="940225" cy="998200"/>
          </a:xfrm>
        </p:grpSpPr>
        <p:sp>
          <p:nvSpPr>
            <p:cNvPr id="2448" name="Google Shape;2448;p54"/>
            <p:cNvSpPr/>
            <p:nvPr/>
          </p:nvSpPr>
          <p:spPr>
            <a:xfrm>
              <a:off x="840625" y="2182775"/>
              <a:ext cx="940225" cy="939000"/>
            </a:xfrm>
            <a:custGeom>
              <a:avLst/>
              <a:gdLst/>
              <a:ahLst/>
              <a:cxnLst/>
              <a:rect l="l" t="t" r="r" b="b"/>
              <a:pathLst>
                <a:path w="37609" h="37560" extrusionOk="0">
                  <a:moveTo>
                    <a:pt x="5398" y="1"/>
                  </a:moveTo>
                  <a:lnTo>
                    <a:pt x="5398" y="1"/>
                  </a:lnTo>
                  <a:cubicBezTo>
                    <a:pt x="6045" y="6638"/>
                    <a:pt x="8136" y="13130"/>
                    <a:pt x="11485" y="18898"/>
                  </a:cubicBezTo>
                  <a:cubicBezTo>
                    <a:pt x="7868" y="20733"/>
                    <a:pt x="3988" y="22045"/>
                    <a:pt x="0" y="22785"/>
                  </a:cubicBezTo>
                  <a:cubicBezTo>
                    <a:pt x="3327" y="26577"/>
                    <a:pt x="7407" y="29707"/>
                    <a:pt x="11933" y="31937"/>
                  </a:cubicBezTo>
                  <a:cubicBezTo>
                    <a:pt x="9637" y="33798"/>
                    <a:pt x="7249" y="35547"/>
                    <a:pt x="4782" y="37174"/>
                  </a:cubicBezTo>
                  <a:cubicBezTo>
                    <a:pt x="6282" y="37433"/>
                    <a:pt x="7803" y="37560"/>
                    <a:pt x="9324" y="37560"/>
                  </a:cubicBezTo>
                  <a:cubicBezTo>
                    <a:pt x="15235" y="37560"/>
                    <a:pt x="21148" y="35641"/>
                    <a:pt x="25879" y="32091"/>
                  </a:cubicBezTo>
                  <a:cubicBezTo>
                    <a:pt x="29733" y="29439"/>
                    <a:pt x="31264" y="29123"/>
                    <a:pt x="33803" y="25201"/>
                  </a:cubicBezTo>
                  <a:cubicBezTo>
                    <a:pt x="36344" y="21275"/>
                    <a:pt x="37609" y="16324"/>
                    <a:pt x="36309" y="11833"/>
                  </a:cubicBezTo>
                  <a:lnTo>
                    <a:pt x="36309" y="11833"/>
                  </a:lnTo>
                  <a:cubicBezTo>
                    <a:pt x="32622" y="13674"/>
                    <a:pt x="29029" y="15703"/>
                    <a:pt x="25549" y="17911"/>
                  </a:cubicBezTo>
                  <a:cubicBezTo>
                    <a:pt x="26128" y="12958"/>
                    <a:pt x="25672" y="7886"/>
                    <a:pt x="24219" y="3117"/>
                  </a:cubicBezTo>
                  <a:cubicBezTo>
                    <a:pt x="20739" y="6055"/>
                    <a:pt x="18207" y="10099"/>
                    <a:pt x="17087" y="14515"/>
                  </a:cubicBezTo>
                  <a:cubicBezTo>
                    <a:pt x="13191" y="9677"/>
                    <a:pt x="9293" y="4839"/>
                    <a:pt x="5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4"/>
            <p:cNvSpPr/>
            <p:nvPr/>
          </p:nvSpPr>
          <p:spPr>
            <a:xfrm>
              <a:off x="1128150" y="2486225"/>
              <a:ext cx="432525" cy="694750"/>
            </a:xfrm>
            <a:custGeom>
              <a:avLst/>
              <a:gdLst/>
              <a:ahLst/>
              <a:cxnLst/>
              <a:rect l="l" t="t" r="r" b="b"/>
              <a:pathLst>
                <a:path w="17301" h="27790" extrusionOk="0">
                  <a:moveTo>
                    <a:pt x="177" y="0"/>
                  </a:moveTo>
                  <a:cubicBezTo>
                    <a:pt x="86" y="0"/>
                    <a:pt x="0" y="88"/>
                    <a:pt x="65" y="186"/>
                  </a:cubicBezTo>
                  <a:cubicBezTo>
                    <a:pt x="3003" y="4629"/>
                    <a:pt x="5907" y="9097"/>
                    <a:pt x="8648" y="13665"/>
                  </a:cubicBezTo>
                  <a:cubicBezTo>
                    <a:pt x="11393" y="18241"/>
                    <a:pt x="13799" y="22999"/>
                    <a:pt x="16492" y="27600"/>
                  </a:cubicBezTo>
                  <a:cubicBezTo>
                    <a:pt x="16570" y="27734"/>
                    <a:pt x="16685" y="27790"/>
                    <a:pt x="16799" y="27790"/>
                  </a:cubicBezTo>
                  <a:cubicBezTo>
                    <a:pt x="17051" y="27790"/>
                    <a:pt x="17301" y="27516"/>
                    <a:pt x="17153" y="27212"/>
                  </a:cubicBezTo>
                  <a:cubicBezTo>
                    <a:pt x="14851" y="22439"/>
                    <a:pt x="11951" y="17868"/>
                    <a:pt x="9160" y="13366"/>
                  </a:cubicBezTo>
                  <a:cubicBezTo>
                    <a:pt x="6348" y="8834"/>
                    <a:pt x="3419" y="4372"/>
                    <a:pt x="285" y="57"/>
                  </a:cubicBezTo>
                  <a:cubicBezTo>
                    <a:pt x="256" y="17"/>
                    <a:pt x="216" y="0"/>
                    <a:pt x="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4"/>
            <p:cNvSpPr/>
            <p:nvPr/>
          </p:nvSpPr>
          <p:spPr>
            <a:xfrm>
              <a:off x="1160550" y="2970575"/>
              <a:ext cx="281275" cy="48900"/>
            </a:xfrm>
            <a:custGeom>
              <a:avLst/>
              <a:gdLst/>
              <a:ahLst/>
              <a:cxnLst/>
              <a:rect l="l" t="t" r="r" b="b"/>
              <a:pathLst>
                <a:path w="11251" h="1956" extrusionOk="0">
                  <a:moveTo>
                    <a:pt x="10580" y="1"/>
                  </a:moveTo>
                  <a:cubicBezTo>
                    <a:pt x="7053" y="1"/>
                    <a:pt x="3442" y="799"/>
                    <a:pt x="88" y="1805"/>
                  </a:cubicBezTo>
                  <a:cubicBezTo>
                    <a:pt x="1" y="1832"/>
                    <a:pt x="28" y="1956"/>
                    <a:pt x="110" y="1956"/>
                  </a:cubicBezTo>
                  <a:cubicBezTo>
                    <a:pt x="116" y="1956"/>
                    <a:pt x="122" y="1955"/>
                    <a:pt x="129" y="1953"/>
                  </a:cubicBezTo>
                  <a:cubicBezTo>
                    <a:pt x="3711" y="1149"/>
                    <a:pt x="7293" y="859"/>
                    <a:pt x="10932" y="489"/>
                  </a:cubicBezTo>
                  <a:cubicBezTo>
                    <a:pt x="11237" y="459"/>
                    <a:pt x="11251" y="7"/>
                    <a:pt x="10932" y="4"/>
                  </a:cubicBezTo>
                  <a:cubicBezTo>
                    <a:pt x="10815" y="2"/>
                    <a:pt x="10698" y="1"/>
                    <a:pt x="10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4"/>
            <p:cNvSpPr/>
            <p:nvPr/>
          </p:nvSpPr>
          <p:spPr>
            <a:xfrm>
              <a:off x="1415175" y="2645775"/>
              <a:ext cx="229875" cy="329325"/>
            </a:xfrm>
            <a:custGeom>
              <a:avLst/>
              <a:gdLst/>
              <a:ahLst/>
              <a:cxnLst/>
              <a:rect l="l" t="t" r="r" b="b"/>
              <a:pathLst>
                <a:path w="9195" h="13173" extrusionOk="0">
                  <a:moveTo>
                    <a:pt x="8938" y="1"/>
                  </a:moveTo>
                  <a:cubicBezTo>
                    <a:pt x="8895" y="1"/>
                    <a:pt x="8850" y="20"/>
                    <a:pt x="8809" y="65"/>
                  </a:cubicBezTo>
                  <a:cubicBezTo>
                    <a:pt x="5445" y="3828"/>
                    <a:pt x="2313" y="8107"/>
                    <a:pt x="127" y="12673"/>
                  </a:cubicBezTo>
                  <a:cubicBezTo>
                    <a:pt x="0" y="12935"/>
                    <a:pt x="217" y="13172"/>
                    <a:pt x="436" y="13172"/>
                  </a:cubicBezTo>
                  <a:cubicBezTo>
                    <a:pt x="534" y="13172"/>
                    <a:pt x="633" y="13124"/>
                    <a:pt x="702" y="13008"/>
                  </a:cubicBezTo>
                  <a:cubicBezTo>
                    <a:pt x="3286" y="8598"/>
                    <a:pt x="5903" y="4357"/>
                    <a:pt x="9081" y="337"/>
                  </a:cubicBezTo>
                  <a:cubicBezTo>
                    <a:pt x="9194" y="192"/>
                    <a:pt x="9076" y="1"/>
                    <a:pt x="8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4"/>
            <p:cNvSpPr/>
            <p:nvPr/>
          </p:nvSpPr>
          <p:spPr>
            <a:xfrm>
              <a:off x="1011300" y="2770300"/>
              <a:ext cx="338725" cy="72925"/>
            </a:xfrm>
            <a:custGeom>
              <a:avLst/>
              <a:gdLst/>
              <a:ahLst/>
              <a:cxnLst/>
              <a:rect l="l" t="t" r="r" b="b"/>
              <a:pathLst>
                <a:path w="13549" h="2917" extrusionOk="0">
                  <a:moveTo>
                    <a:pt x="224" y="1"/>
                  </a:moveTo>
                  <a:cubicBezTo>
                    <a:pt x="66" y="1"/>
                    <a:pt x="0" y="244"/>
                    <a:pt x="172" y="274"/>
                  </a:cubicBezTo>
                  <a:cubicBezTo>
                    <a:pt x="4475" y="1029"/>
                    <a:pt x="8748" y="1924"/>
                    <a:pt x="13004" y="2907"/>
                  </a:cubicBezTo>
                  <a:cubicBezTo>
                    <a:pt x="13032" y="2913"/>
                    <a:pt x="13058" y="2916"/>
                    <a:pt x="13084" y="2916"/>
                  </a:cubicBezTo>
                  <a:cubicBezTo>
                    <a:pt x="13428" y="2916"/>
                    <a:pt x="13549" y="2370"/>
                    <a:pt x="13175" y="2291"/>
                  </a:cubicBezTo>
                  <a:cubicBezTo>
                    <a:pt x="8893" y="1382"/>
                    <a:pt x="4578" y="636"/>
                    <a:pt x="246" y="3"/>
                  </a:cubicBezTo>
                  <a:cubicBezTo>
                    <a:pt x="238" y="1"/>
                    <a:pt x="23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4"/>
            <p:cNvSpPr/>
            <p:nvPr/>
          </p:nvSpPr>
          <p:spPr>
            <a:xfrm>
              <a:off x="1310350" y="2475250"/>
              <a:ext cx="78675" cy="300025"/>
            </a:xfrm>
            <a:custGeom>
              <a:avLst/>
              <a:gdLst/>
              <a:ahLst/>
              <a:cxnLst/>
              <a:rect l="l" t="t" r="r" b="b"/>
              <a:pathLst>
                <a:path w="3147" h="12001" extrusionOk="0">
                  <a:moveTo>
                    <a:pt x="2970" y="1"/>
                  </a:moveTo>
                  <a:cubicBezTo>
                    <a:pt x="2912" y="1"/>
                    <a:pt x="2854" y="34"/>
                    <a:pt x="2831" y="111"/>
                  </a:cubicBezTo>
                  <a:cubicBezTo>
                    <a:pt x="2221" y="2122"/>
                    <a:pt x="1701" y="4147"/>
                    <a:pt x="1194" y="6185"/>
                  </a:cubicBezTo>
                  <a:cubicBezTo>
                    <a:pt x="740" y="8012"/>
                    <a:pt x="22" y="9942"/>
                    <a:pt x="2" y="11834"/>
                  </a:cubicBezTo>
                  <a:cubicBezTo>
                    <a:pt x="1" y="11934"/>
                    <a:pt x="92" y="12000"/>
                    <a:pt x="179" y="12000"/>
                  </a:cubicBezTo>
                  <a:cubicBezTo>
                    <a:pt x="232" y="12000"/>
                    <a:pt x="284" y="11975"/>
                    <a:pt x="312" y="11918"/>
                  </a:cubicBezTo>
                  <a:cubicBezTo>
                    <a:pt x="1153" y="10223"/>
                    <a:pt x="1394" y="8190"/>
                    <a:pt x="1818" y="6355"/>
                  </a:cubicBezTo>
                  <a:cubicBezTo>
                    <a:pt x="2295" y="4305"/>
                    <a:pt x="2754" y="2263"/>
                    <a:pt x="3126" y="190"/>
                  </a:cubicBezTo>
                  <a:cubicBezTo>
                    <a:pt x="3147" y="76"/>
                    <a:pt x="3057" y="1"/>
                    <a:pt x="29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4"/>
            <p:cNvSpPr/>
            <p:nvPr/>
          </p:nvSpPr>
          <p:spPr>
            <a:xfrm>
              <a:off x="1109750" y="2858175"/>
              <a:ext cx="231100" cy="26800"/>
            </a:xfrm>
            <a:custGeom>
              <a:avLst/>
              <a:gdLst/>
              <a:ahLst/>
              <a:cxnLst/>
              <a:rect l="l" t="t" r="r" b="b"/>
              <a:pathLst>
                <a:path w="9244" h="1072" extrusionOk="0">
                  <a:moveTo>
                    <a:pt x="127" y="0"/>
                  </a:moveTo>
                  <a:cubicBezTo>
                    <a:pt x="37" y="0"/>
                    <a:pt x="1" y="130"/>
                    <a:pt x="96" y="151"/>
                  </a:cubicBezTo>
                  <a:cubicBezTo>
                    <a:pt x="2988" y="747"/>
                    <a:pt x="6034" y="962"/>
                    <a:pt x="8981" y="1071"/>
                  </a:cubicBezTo>
                  <a:cubicBezTo>
                    <a:pt x="8984" y="1072"/>
                    <a:pt x="8987" y="1072"/>
                    <a:pt x="8990" y="1072"/>
                  </a:cubicBezTo>
                  <a:cubicBezTo>
                    <a:pt x="9196" y="1072"/>
                    <a:pt x="9244" y="739"/>
                    <a:pt x="9033" y="694"/>
                  </a:cubicBezTo>
                  <a:cubicBezTo>
                    <a:pt x="6125" y="101"/>
                    <a:pt x="3078" y="421"/>
                    <a:pt x="139" y="1"/>
                  </a:cubicBezTo>
                  <a:cubicBezTo>
                    <a:pt x="135" y="1"/>
                    <a:pt x="13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4"/>
            <p:cNvSpPr/>
            <p:nvPr/>
          </p:nvSpPr>
          <p:spPr>
            <a:xfrm>
              <a:off x="1366825" y="2658300"/>
              <a:ext cx="42625" cy="92500"/>
            </a:xfrm>
            <a:custGeom>
              <a:avLst/>
              <a:gdLst/>
              <a:ahLst/>
              <a:cxnLst/>
              <a:rect l="l" t="t" r="r" b="b"/>
              <a:pathLst>
                <a:path w="1705" h="3700" extrusionOk="0">
                  <a:moveTo>
                    <a:pt x="1501" y="0"/>
                  </a:moveTo>
                  <a:cubicBezTo>
                    <a:pt x="1447" y="0"/>
                    <a:pt x="1392" y="23"/>
                    <a:pt x="1358" y="75"/>
                  </a:cubicBezTo>
                  <a:cubicBezTo>
                    <a:pt x="673" y="1100"/>
                    <a:pt x="332" y="2378"/>
                    <a:pt x="24" y="3558"/>
                  </a:cubicBezTo>
                  <a:cubicBezTo>
                    <a:pt x="0" y="3645"/>
                    <a:pt x="67" y="3700"/>
                    <a:pt x="134" y="3700"/>
                  </a:cubicBezTo>
                  <a:cubicBezTo>
                    <a:pt x="180" y="3700"/>
                    <a:pt x="225" y="3675"/>
                    <a:pt x="245" y="3620"/>
                  </a:cubicBezTo>
                  <a:cubicBezTo>
                    <a:pt x="646" y="2449"/>
                    <a:pt x="1248" y="1364"/>
                    <a:pt x="1662" y="202"/>
                  </a:cubicBezTo>
                  <a:cubicBezTo>
                    <a:pt x="1705" y="82"/>
                    <a:pt x="1604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4"/>
            <p:cNvSpPr/>
            <p:nvPr/>
          </p:nvSpPr>
          <p:spPr>
            <a:xfrm>
              <a:off x="1423375" y="2608850"/>
              <a:ext cx="15225" cy="17975"/>
            </a:xfrm>
            <a:custGeom>
              <a:avLst/>
              <a:gdLst/>
              <a:ahLst/>
              <a:cxnLst/>
              <a:rect l="l" t="t" r="r" b="b"/>
              <a:pathLst>
                <a:path w="609" h="719" extrusionOk="0">
                  <a:moveTo>
                    <a:pt x="430" y="1"/>
                  </a:moveTo>
                  <a:cubicBezTo>
                    <a:pt x="391" y="1"/>
                    <a:pt x="352" y="17"/>
                    <a:pt x="325" y="58"/>
                  </a:cubicBezTo>
                  <a:cubicBezTo>
                    <a:pt x="264" y="150"/>
                    <a:pt x="191" y="242"/>
                    <a:pt x="142" y="341"/>
                  </a:cubicBezTo>
                  <a:cubicBezTo>
                    <a:pt x="96" y="436"/>
                    <a:pt x="60" y="540"/>
                    <a:pt x="19" y="640"/>
                  </a:cubicBezTo>
                  <a:cubicBezTo>
                    <a:pt x="1" y="684"/>
                    <a:pt x="43" y="719"/>
                    <a:pt x="84" y="719"/>
                  </a:cubicBezTo>
                  <a:cubicBezTo>
                    <a:pt x="99" y="719"/>
                    <a:pt x="115" y="714"/>
                    <a:pt x="126" y="703"/>
                  </a:cubicBezTo>
                  <a:cubicBezTo>
                    <a:pt x="203" y="626"/>
                    <a:pt x="288" y="552"/>
                    <a:pt x="356" y="468"/>
                  </a:cubicBezTo>
                  <a:cubicBezTo>
                    <a:pt x="426" y="382"/>
                    <a:pt x="483" y="281"/>
                    <a:pt x="546" y="189"/>
                  </a:cubicBezTo>
                  <a:cubicBezTo>
                    <a:pt x="609" y="92"/>
                    <a:pt x="520" y="1"/>
                    <a:pt x="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4"/>
            <p:cNvSpPr/>
            <p:nvPr/>
          </p:nvSpPr>
          <p:spPr>
            <a:xfrm>
              <a:off x="1426700" y="2726925"/>
              <a:ext cx="81150" cy="101550"/>
            </a:xfrm>
            <a:custGeom>
              <a:avLst/>
              <a:gdLst/>
              <a:ahLst/>
              <a:cxnLst/>
              <a:rect l="l" t="t" r="r" b="b"/>
              <a:pathLst>
                <a:path w="3246" h="4062" extrusionOk="0">
                  <a:moveTo>
                    <a:pt x="2960" y="0"/>
                  </a:moveTo>
                  <a:cubicBezTo>
                    <a:pt x="2907" y="0"/>
                    <a:pt x="2852" y="20"/>
                    <a:pt x="2801" y="65"/>
                  </a:cubicBezTo>
                  <a:cubicBezTo>
                    <a:pt x="2267" y="548"/>
                    <a:pt x="1874" y="1202"/>
                    <a:pt x="1467" y="1787"/>
                  </a:cubicBezTo>
                  <a:cubicBezTo>
                    <a:pt x="1012" y="2441"/>
                    <a:pt x="556" y="3095"/>
                    <a:pt x="101" y="3748"/>
                  </a:cubicBezTo>
                  <a:cubicBezTo>
                    <a:pt x="1" y="3890"/>
                    <a:pt x="149" y="4062"/>
                    <a:pt x="291" y="4062"/>
                  </a:cubicBezTo>
                  <a:cubicBezTo>
                    <a:pt x="338" y="4062"/>
                    <a:pt x="384" y="4043"/>
                    <a:pt x="420" y="3997"/>
                  </a:cubicBezTo>
                  <a:cubicBezTo>
                    <a:pt x="912" y="3373"/>
                    <a:pt x="1405" y="2747"/>
                    <a:pt x="1898" y="2122"/>
                  </a:cubicBezTo>
                  <a:cubicBezTo>
                    <a:pt x="2341" y="1560"/>
                    <a:pt x="2855" y="996"/>
                    <a:pt x="3162" y="344"/>
                  </a:cubicBezTo>
                  <a:cubicBezTo>
                    <a:pt x="3245" y="171"/>
                    <a:pt x="3115" y="0"/>
                    <a:pt x="2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4"/>
            <p:cNvSpPr/>
            <p:nvPr/>
          </p:nvSpPr>
          <p:spPr>
            <a:xfrm>
              <a:off x="1516525" y="2675950"/>
              <a:ext cx="27200" cy="31575"/>
            </a:xfrm>
            <a:custGeom>
              <a:avLst/>
              <a:gdLst/>
              <a:ahLst/>
              <a:cxnLst/>
              <a:rect l="l" t="t" r="r" b="b"/>
              <a:pathLst>
                <a:path w="1088" h="1263" extrusionOk="0">
                  <a:moveTo>
                    <a:pt x="916" y="0"/>
                  </a:moveTo>
                  <a:cubicBezTo>
                    <a:pt x="893" y="0"/>
                    <a:pt x="871" y="7"/>
                    <a:pt x="850" y="21"/>
                  </a:cubicBezTo>
                  <a:cubicBezTo>
                    <a:pt x="675" y="145"/>
                    <a:pt x="575" y="320"/>
                    <a:pt x="456" y="495"/>
                  </a:cubicBezTo>
                  <a:cubicBezTo>
                    <a:pt x="323" y="686"/>
                    <a:pt x="193" y="875"/>
                    <a:pt x="60" y="1067"/>
                  </a:cubicBezTo>
                  <a:cubicBezTo>
                    <a:pt x="0" y="1156"/>
                    <a:pt x="92" y="1262"/>
                    <a:pt x="180" y="1262"/>
                  </a:cubicBezTo>
                  <a:cubicBezTo>
                    <a:pt x="210" y="1262"/>
                    <a:pt x="239" y="1250"/>
                    <a:pt x="262" y="1222"/>
                  </a:cubicBezTo>
                  <a:cubicBezTo>
                    <a:pt x="409" y="1044"/>
                    <a:pt x="558" y="866"/>
                    <a:pt x="706" y="688"/>
                  </a:cubicBezTo>
                  <a:cubicBezTo>
                    <a:pt x="841" y="526"/>
                    <a:pt x="988" y="381"/>
                    <a:pt x="1056" y="180"/>
                  </a:cubicBezTo>
                  <a:cubicBezTo>
                    <a:pt x="1088" y="91"/>
                    <a:pt x="1003" y="0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9" name="Google Shape;2459;p54"/>
          <p:cNvGrpSpPr/>
          <p:nvPr/>
        </p:nvGrpSpPr>
        <p:grpSpPr>
          <a:xfrm rot="2341279">
            <a:off x="6786209" y="3517056"/>
            <a:ext cx="697964" cy="1505877"/>
            <a:chOff x="5033650" y="866900"/>
            <a:chExt cx="697975" cy="1505900"/>
          </a:xfrm>
        </p:grpSpPr>
        <p:grpSp>
          <p:nvGrpSpPr>
            <p:cNvPr id="2460" name="Google Shape;2460;p54"/>
            <p:cNvGrpSpPr/>
            <p:nvPr/>
          </p:nvGrpSpPr>
          <p:grpSpPr>
            <a:xfrm>
              <a:off x="5123050" y="972300"/>
              <a:ext cx="561525" cy="1400500"/>
              <a:chOff x="5123050" y="972300"/>
              <a:chExt cx="561525" cy="1400500"/>
            </a:xfrm>
          </p:grpSpPr>
          <p:sp>
            <p:nvSpPr>
              <p:cNvPr id="2461" name="Google Shape;2461;p54"/>
              <p:cNvSpPr/>
              <p:nvPr/>
            </p:nvSpPr>
            <p:spPr>
              <a:xfrm>
                <a:off x="5215300" y="972300"/>
                <a:ext cx="469275" cy="140050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56020" extrusionOk="0">
                    <a:moveTo>
                      <a:pt x="391" y="1"/>
                    </a:moveTo>
                    <a:cubicBezTo>
                      <a:pt x="196" y="1"/>
                      <a:pt x="1" y="128"/>
                      <a:pt x="21" y="361"/>
                    </a:cubicBezTo>
                    <a:cubicBezTo>
                      <a:pt x="301" y="3657"/>
                      <a:pt x="1133" y="6926"/>
                      <a:pt x="1893" y="10137"/>
                    </a:cubicBezTo>
                    <a:cubicBezTo>
                      <a:pt x="2850" y="14160"/>
                      <a:pt x="3924" y="18157"/>
                      <a:pt x="5084" y="22126"/>
                    </a:cubicBezTo>
                    <a:cubicBezTo>
                      <a:pt x="7434" y="30170"/>
                      <a:pt x="10079" y="38165"/>
                      <a:pt x="13359" y="45880"/>
                    </a:cubicBezTo>
                    <a:cubicBezTo>
                      <a:pt x="14149" y="47738"/>
                      <a:pt x="14976" y="49581"/>
                      <a:pt x="15860" y="51396"/>
                    </a:cubicBezTo>
                    <a:cubicBezTo>
                      <a:pt x="16606" y="52928"/>
                      <a:pt x="17368" y="54726"/>
                      <a:pt x="18540" y="55981"/>
                    </a:cubicBezTo>
                    <a:cubicBezTo>
                      <a:pt x="18564" y="56008"/>
                      <a:pt x="18593" y="56019"/>
                      <a:pt x="18623" y="56019"/>
                    </a:cubicBezTo>
                    <a:cubicBezTo>
                      <a:pt x="18697" y="56019"/>
                      <a:pt x="18770" y="55947"/>
                      <a:pt x="18746" y="55863"/>
                    </a:cubicBezTo>
                    <a:cubicBezTo>
                      <a:pt x="18332" y="54455"/>
                      <a:pt x="17509" y="53117"/>
                      <a:pt x="16883" y="51790"/>
                    </a:cubicBezTo>
                    <a:cubicBezTo>
                      <a:pt x="16105" y="50139"/>
                      <a:pt x="15355" y="48475"/>
                      <a:pt x="14650" y="46790"/>
                    </a:cubicBezTo>
                    <a:cubicBezTo>
                      <a:pt x="13112" y="43112"/>
                      <a:pt x="11711" y="39370"/>
                      <a:pt x="10391" y="35610"/>
                    </a:cubicBezTo>
                    <a:cubicBezTo>
                      <a:pt x="7619" y="27719"/>
                      <a:pt x="5214" y="19687"/>
                      <a:pt x="3225" y="11565"/>
                    </a:cubicBezTo>
                    <a:cubicBezTo>
                      <a:pt x="2308" y="7817"/>
                      <a:pt x="1657" y="4010"/>
                      <a:pt x="751" y="263"/>
                    </a:cubicBezTo>
                    <a:cubicBezTo>
                      <a:pt x="707" y="85"/>
                      <a:pt x="549" y="1"/>
                      <a:pt x="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54"/>
              <p:cNvSpPr/>
              <p:nvPr/>
            </p:nvSpPr>
            <p:spPr>
              <a:xfrm>
                <a:off x="5123050" y="1296825"/>
                <a:ext cx="215525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7495" extrusionOk="0">
                    <a:moveTo>
                      <a:pt x="180" y="1"/>
                    </a:moveTo>
                    <a:cubicBezTo>
                      <a:pt x="78" y="1"/>
                      <a:pt x="0" y="124"/>
                      <a:pt x="84" y="228"/>
                    </a:cubicBezTo>
                    <a:cubicBezTo>
                      <a:pt x="2349" y="3070"/>
                      <a:pt x="5267" y="5351"/>
                      <a:pt x="8203" y="7460"/>
                    </a:cubicBezTo>
                    <a:cubicBezTo>
                      <a:pt x="8237" y="7484"/>
                      <a:pt x="8272" y="7495"/>
                      <a:pt x="8306" y="7495"/>
                    </a:cubicBezTo>
                    <a:cubicBezTo>
                      <a:pt x="8472" y="7495"/>
                      <a:pt x="8620" y="7250"/>
                      <a:pt x="8462" y="7125"/>
                    </a:cubicBezTo>
                    <a:cubicBezTo>
                      <a:pt x="5630" y="4876"/>
                      <a:pt x="3059" y="2339"/>
                      <a:pt x="274" y="37"/>
                    </a:cubicBezTo>
                    <a:cubicBezTo>
                      <a:pt x="243" y="12"/>
                      <a:pt x="210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54"/>
              <p:cNvSpPr/>
              <p:nvPr/>
            </p:nvSpPr>
            <p:spPr>
              <a:xfrm>
                <a:off x="5152525" y="1608975"/>
                <a:ext cx="2769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5889" extrusionOk="0">
                    <a:moveTo>
                      <a:pt x="255" y="0"/>
                    </a:moveTo>
                    <a:cubicBezTo>
                      <a:pt x="113" y="0"/>
                      <a:pt x="0" y="183"/>
                      <a:pt x="124" y="305"/>
                    </a:cubicBezTo>
                    <a:cubicBezTo>
                      <a:pt x="2909" y="3070"/>
                      <a:pt x="7091" y="4428"/>
                      <a:pt x="10656" y="5873"/>
                    </a:cubicBezTo>
                    <a:cubicBezTo>
                      <a:pt x="10683" y="5883"/>
                      <a:pt x="10709" y="5888"/>
                      <a:pt x="10734" y="5888"/>
                    </a:cubicBezTo>
                    <a:cubicBezTo>
                      <a:pt x="10948" y="5888"/>
                      <a:pt x="11077" y="5523"/>
                      <a:pt x="10848" y="5420"/>
                    </a:cubicBezTo>
                    <a:cubicBezTo>
                      <a:pt x="9048" y="4609"/>
                      <a:pt x="7246" y="3799"/>
                      <a:pt x="5475" y="2930"/>
                    </a:cubicBezTo>
                    <a:cubicBezTo>
                      <a:pt x="3703" y="2059"/>
                      <a:pt x="2069" y="971"/>
                      <a:pt x="341" y="24"/>
                    </a:cubicBezTo>
                    <a:cubicBezTo>
                      <a:pt x="312" y="7"/>
                      <a:pt x="283" y="0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54"/>
              <p:cNvSpPr/>
              <p:nvPr/>
            </p:nvSpPr>
            <p:spPr>
              <a:xfrm>
                <a:off x="5300200" y="1991700"/>
                <a:ext cx="275225" cy="165350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6614" extrusionOk="0">
                    <a:moveTo>
                      <a:pt x="317" y="1"/>
                    </a:moveTo>
                    <a:cubicBezTo>
                      <a:pt x="141" y="1"/>
                      <a:pt x="0" y="207"/>
                      <a:pt x="152" y="377"/>
                    </a:cubicBezTo>
                    <a:cubicBezTo>
                      <a:pt x="2901" y="3437"/>
                      <a:pt x="6928" y="5192"/>
                      <a:pt x="10706" y="6604"/>
                    </a:cubicBezTo>
                    <a:cubicBezTo>
                      <a:pt x="10725" y="6610"/>
                      <a:pt x="10744" y="6614"/>
                      <a:pt x="10761" y="6614"/>
                    </a:cubicBezTo>
                    <a:cubicBezTo>
                      <a:pt x="10920" y="6614"/>
                      <a:pt x="11009" y="6354"/>
                      <a:pt x="10846" y="6272"/>
                    </a:cubicBezTo>
                    <a:cubicBezTo>
                      <a:pt x="7203" y="4462"/>
                      <a:pt x="3633" y="2647"/>
                      <a:pt x="471" y="59"/>
                    </a:cubicBezTo>
                    <a:cubicBezTo>
                      <a:pt x="421" y="18"/>
                      <a:pt x="367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54"/>
              <p:cNvSpPr/>
              <p:nvPr/>
            </p:nvSpPr>
            <p:spPr>
              <a:xfrm>
                <a:off x="5559975" y="1889475"/>
                <a:ext cx="9117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9169" extrusionOk="0">
                    <a:moveTo>
                      <a:pt x="3401" y="0"/>
                    </a:moveTo>
                    <a:cubicBezTo>
                      <a:pt x="3317" y="0"/>
                      <a:pt x="3230" y="49"/>
                      <a:pt x="3186" y="157"/>
                    </a:cubicBezTo>
                    <a:cubicBezTo>
                      <a:pt x="2585" y="1609"/>
                      <a:pt x="2208" y="3173"/>
                      <a:pt x="1681" y="4656"/>
                    </a:cubicBezTo>
                    <a:cubicBezTo>
                      <a:pt x="1158" y="6139"/>
                      <a:pt x="499" y="7577"/>
                      <a:pt x="19" y="9072"/>
                    </a:cubicBezTo>
                    <a:cubicBezTo>
                      <a:pt x="1" y="9129"/>
                      <a:pt x="48" y="9168"/>
                      <a:pt x="97" y="9168"/>
                    </a:cubicBezTo>
                    <a:cubicBezTo>
                      <a:pt x="122" y="9168"/>
                      <a:pt x="147" y="9158"/>
                      <a:pt x="163" y="9133"/>
                    </a:cubicBezTo>
                    <a:cubicBezTo>
                      <a:pt x="1764" y="6652"/>
                      <a:pt x="3174" y="3194"/>
                      <a:pt x="3620" y="277"/>
                    </a:cubicBezTo>
                    <a:cubicBezTo>
                      <a:pt x="3646" y="105"/>
                      <a:pt x="3526" y="0"/>
                      <a:pt x="3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54"/>
              <p:cNvSpPr/>
              <p:nvPr/>
            </p:nvSpPr>
            <p:spPr>
              <a:xfrm>
                <a:off x="5418600" y="1531200"/>
                <a:ext cx="90175" cy="2203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813" extrusionOk="0">
                    <a:moveTo>
                      <a:pt x="3404" y="0"/>
                    </a:moveTo>
                    <a:cubicBezTo>
                      <a:pt x="3353" y="0"/>
                      <a:pt x="3303" y="25"/>
                      <a:pt x="3271" y="83"/>
                    </a:cubicBezTo>
                    <a:cubicBezTo>
                      <a:pt x="2572" y="1340"/>
                      <a:pt x="2169" y="2790"/>
                      <a:pt x="1670" y="4138"/>
                    </a:cubicBezTo>
                    <a:cubicBezTo>
                      <a:pt x="1103" y="5662"/>
                      <a:pt x="520" y="7179"/>
                      <a:pt x="17" y="8725"/>
                    </a:cubicBezTo>
                    <a:cubicBezTo>
                      <a:pt x="0" y="8774"/>
                      <a:pt x="45" y="8813"/>
                      <a:pt x="86" y="8813"/>
                    </a:cubicBezTo>
                    <a:cubicBezTo>
                      <a:pt x="107" y="8813"/>
                      <a:pt x="127" y="8803"/>
                      <a:pt x="138" y="8779"/>
                    </a:cubicBezTo>
                    <a:cubicBezTo>
                      <a:pt x="738" y="7458"/>
                      <a:pt x="1273" y="6116"/>
                      <a:pt x="1819" y="4773"/>
                    </a:cubicBezTo>
                    <a:cubicBezTo>
                      <a:pt x="2422" y="3287"/>
                      <a:pt x="3207" y="1771"/>
                      <a:pt x="3578" y="213"/>
                    </a:cubicBezTo>
                    <a:cubicBezTo>
                      <a:pt x="3606" y="94"/>
                      <a:pt x="3504" y="0"/>
                      <a:pt x="3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54"/>
              <p:cNvSpPr/>
              <p:nvPr/>
            </p:nvSpPr>
            <p:spPr>
              <a:xfrm>
                <a:off x="5333350" y="1212650"/>
                <a:ext cx="12082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9023" extrusionOk="0">
                    <a:moveTo>
                      <a:pt x="4518" y="0"/>
                    </a:moveTo>
                    <a:cubicBezTo>
                      <a:pt x="4440" y="0"/>
                      <a:pt x="4365" y="36"/>
                      <a:pt x="4324" y="123"/>
                    </a:cubicBezTo>
                    <a:cubicBezTo>
                      <a:pt x="3627" y="1591"/>
                      <a:pt x="3036" y="3108"/>
                      <a:pt x="2317" y="4571"/>
                    </a:cubicBezTo>
                    <a:cubicBezTo>
                      <a:pt x="1603" y="6024"/>
                      <a:pt x="657" y="7399"/>
                      <a:pt x="28" y="8885"/>
                    </a:cubicBezTo>
                    <a:cubicBezTo>
                      <a:pt x="0" y="8947"/>
                      <a:pt x="49" y="9023"/>
                      <a:pt x="108" y="9023"/>
                    </a:cubicBezTo>
                    <a:cubicBezTo>
                      <a:pt x="128" y="9023"/>
                      <a:pt x="149" y="9014"/>
                      <a:pt x="168" y="8992"/>
                    </a:cubicBezTo>
                    <a:cubicBezTo>
                      <a:pt x="1229" y="7785"/>
                      <a:pt x="1980" y="6224"/>
                      <a:pt x="2730" y="4812"/>
                    </a:cubicBezTo>
                    <a:cubicBezTo>
                      <a:pt x="3496" y="3365"/>
                      <a:pt x="4254" y="1867"/>
                      <a:pt x="4775" y="312"/>
                    </a:cubicBezTo>
                    <a:cubicBezTo>
                      <a:pt x="4832" y="138"/>
                      <a:pt x="4670" y="0"/>
                      <a:pt x="45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8" name="Google Shape;2468;p54"/>
            <p:cNvSpPr/>
            <p:nvPr/>
          </p:nvSpPr>
          <p:spPr>
            <a:xfrm>
              <a:off x="5033650" y="1200400"/>
              <a:ext cx="148275" cy="131325"/>
            </a:xfrm>
            <a:custGeom>
              <a:avLst/>
              <a:gdLst/>
              <a:ahLst/>
              <a:cxnLst/>
              <a:rect l="l" t="t" r="r" b="b"/>
              <a:pathLst>
                <a:path w="5931" h="5253" extrusionOk="0">
                  <a:moveTo>
                    <a:pt x="2965" y="0"/>
                  </a:moveTo>
                  <a:cubicBezTo>
                    <a:pt x="2662" y="0"/>
                    <a:pt x="2355" y="53"/>
                    <a:pt x="2055" y="163"/>
                  </a:cubicBezTo>
                  <a:cubicBezTo>
                    <a:pt x="695" y="667"/>
                    <a:pt x="0" y="2177"/>
                    <a:pt x="503" y="3536"/>
                  </a:cubicBezTo>
                  <a:cubicBezTo>
                    <a:pt x="895" y="4597"/>
                    <a:pt x="1899" y="5253"/>
                    <a:pt x="2967" y="5253"/>
                  </a:cubicBezTo>
                  <a:cubicBezTo>
                    <a:pt x="3269" y="5253"/>
                    <a:pt x="3576" y="5200"/>
                    <a:pt x="3875" y="5090"/>
                  </a:cubicBezTo>
                  <a:cubicBezTo>
                    <a:pt x="5236" y="4586"/>
                    <a:pt x="5930" y="3076"/>
                    <a:pt x="5428" y="1717"/>
                  </a:cubicBezTo>
                  <a:cubicBezTo>
                    <a:pt x="5038" y="655"/>
                    <a:pt x="4033" y="0"/>
                    <a:pt x="2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4"/>
            <p:cNvSpPr/>
            <p:nvPr/>
          </p:nvSpPr>
          <p:spPr>
            <a:xfrm>
              <a:off x="5081325" y="1549875"/>
              <a:ext cx="143575" cy="131325"/>
            </a:xfrm>
            <a:custGeom>
              <a:avLst/>
              <a:gdLst/>
              <a:ahLst/>
              <a:cxnLst/>
              <a:rect l="l" t="t" r="r" b="b"/>
              <a:pathLst>
                <a:path w="5743" h="5253" extrusionOk="0">
                  <a:moveTo>
                    <a:pt x="2875" y="0"/>
                  </a:moveTo>
                  <a:cubicBezTo>
                    <a:pt x="2693" y="0"/>
                    <a:pt x="2507" y="19"/>
                    <a:pt x="2321" y="59"/>
                  </a:cubicBezTo>
                  <a:cubicBezTo>
                    <a:pt x="904" y="362"/>
                    <a:pt x="0" y="1759"/>
                    <a:pt x="305" y="3176"/>
                  </a:cubicBezTo>
                  <a:cubicBezTo>
                    <a:pt x="568" y="4410"/>
                    <a:pt x="1658" y="5253"/>
                    <a:pt x="2869" y="5253"/>
                  </a:cubicBezTo>
                  <a:cubicBezTo>
                    <a:pt x="3051" y="5253"/>
                    <a:pt x="3236" y="5234"/>
                    <a:pt x="3421" y="5194"/>
                  </a:cubicBezTo>
                  <a:cubicBezTo>
                    <a:pt x="4840" y="4889"/>
                    <a:pt x="5742" y="3495"/>
                    <a:pt x="5439" y="2076"/>
                  </a:cubicBezTo>
                  <a:cubicBezTo>
                    <a:pt x="5175" y="844"/>
                    <a:pt x="4087" y="0"/>
                    <a:pt x="2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4"/>
            <p:cNvSpPr/>
            <p:nvPr/>
          </p:nvSpPr>
          <p:spPr>
            <a:xfrm>
              <a:off x="5212625" y="1912850"/>
              <a:ext cx="148900" cy="131325"/>
            </a:xfrm>
            <a:custGeom>
              <a:avLst/>
              <a:gdLst/>
              <a:ahLst/>
              <a:cxnLst/>
              <a:rect l="l" t="t" r="r" b="b"/>
              <a:pathLst>
                <a:path w="5956" h="5253" extrusionOk="0">
                  <a:moveTo>
                    <a:pt x="2977" y="0"/>
                  </a:moveTo>
                  <a:cubicBezTo>
                    <a:pt x="2650" y="0"/>
                    <a:pt x="2318" y="62"/>
                    <a:pt x="1996" y="191"/>
                  </a:cubicBezTo>
                  <a:cubicBezTo>
                    <a:pt x="651" y="735"/>
                    <a:pt x="1" y="2265"/>
                    <a:pt x="543" y="3610"/>
                  </a:cubicBezTo>
                  <a:cubicBezTo>
                    <a:pt x="957" y="4632"/>
                    <a:pt x="1941" y="5252"/>
                    <a:pt x="2980" y="5252"/>
                  </a:cubicBezTo>
                  <a:cubicBezTo>
                    <a:pt x="3307" y="5252"/>
                    <a:pt x="3640" y="5191"/>
                    <a:pt x="3961" y="5061"/>
                  </a:cubicBezTo>
                  <a:cubicBezTo>
                    <a:pt x="5305" y="4519"/>
                    <a:pt x="5955" y="2989"/>
                    <a:pt x="5413" y="1644"/>
                  </a:cubicBezTo>
                  <a:cubicBezTo>
                    <a:pt x="5001" y="621"/>
                    <a:pt x="4017" y="0"/>
                    <a:pt x="2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4"/>
            <p:cNvSpPr/>
            <p:nvPr/>
          </p:nvSpPr>
          <p:spPr>
            <a:xfrm>
              <a:off x="5377650" y="1117025"/>
              <a:ext cx="148250" cy="131300"/>
            </a:xfrm>
            <a:custGeom>
              <a:avLst/>
              <a:gdLst/>
              <a:ahLst/>
              <a:cxnLst/>
              <a:rect l="l" t="t" r="r" b="b"/>
              <a:pathLst>
                <a:path w="5930" h="5252" extrusionOk="0">
                  <a:moveTo>
                    <a:pt x="2964" y="0"/>
                  </a:moveTo>
                  <a:cubicBezTo>
                    <a:pt x="2662" y="0"/>
                    <a:pt x="2355" y="53"/>
                    <a:pt x="2055" y="164"/>
                  </a:cubicBezTo>
                  <a:cubicBezTo>
                    <a:pt x="693" y="666"/>
                    <a:pt x="0" y="2177"/>
                    <a:pt x="503" y="3536"/>
                  </a:cubicBezTo>
                  <a:cubicBezTo>
                    <a:pt x="894" y="4597"/>
                    <a:pt x="1899" y="5252"/>
                    <a:pt x="2967" y="5252"/>
                  </a:cubicBezTo>
                  <a:cubicBezTo>
                    <a:pt x="3269" y="5252"/>
                    <a:pt x="3576" y="5199"/>
                    <a:pt x="3875" y="5089"/>
                  </a:cubicBezTo>
                  <a:cubicBezTo>
                    <a:pt x="5236" y="4585"/>
                    <a:pt x="5929" y="3075"/>
                    <a:pt x="5428" y="1716"/>
                  </a:cubicBezTo>
                  <a:cubicBezTo>
                    <a:pt x="5035" y="657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4"/>
            <p:cNvSpPr/>
            <p:nvPr/>
          </p:nvSpPr>
          <p:spPr>
            <a:xfrm>
              <a:off x="5434900" y="1438275"/>
              <a:ext cx="131300" cy="131300"/>
            </a:xfrm>
            <a:custGeom>
              <a:avLst/>
              <a:gdLst/>
              <a:ahLst/>
              <a:cxnLst/>
              <a:rect l="l" t="t" r="r" b="b"/>
              <a:pathLst>
                <a:path w="5252" h="5252" extrusionOk="0">
                  <a:moveTo>
                    <a:pt x="2626" y="1"/>
                  </a:moveTo>
                  <a:cubicBezTo>
                    <a:pt x="1176" y="1"/>
                    <a:pt x="0" y="1176"/>
                    <a:pt x="0" y="2626"/>
                  </a:cubicBezTo>
                  <a:cubicBezTo>
                    <a:pt x="0" y="4077"/>
                    <a:pt x="1176" y="5252"/>
                    <a:pt x="2626" y="5252"/>
                  </a:cubicBezTo>
                  <a:cubicBezTo>
                    <a:pt x="4076" y="5252"/>
                    <a:pt x="5251" y="4077"/>
                    <a:pt x="5251" y="2626"/>
                  </a:cubicBezTo>
                  <a:cubicBezTo>
                    <a:pt x="5251" y="1176"/>
                    <a:pt x="4076" y="1"/>
                    <a:pt x="2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4"/>
            <p:cNvSpPr/>
            <p:nvPr/>
          </p:nvSpPr>
          <p:spPr>
            <a:xfrm>
              <a:off x="5583400" y="1792700"/>
              <a:ext cx="148225" cy="131300"/>
            </a:xfrm>
            <a:custGeom>
              <a:avLst/>
              <a:gdLst/>
              <a:ahLst/>
              <a:cxnLst/>
              <a:rect l="l" t="t" r="r" b="b"/>
              <a:pathLst>
                <a:path w="5929" h="5252" extrusionOk="0">
                  <a:moveTo>
                    <a:pt x="2964" y="0"/>
                  </a:moveTo>
                  <a:cubicBezTo>
                    <a:pt x="2661" y="0"/>
                    <a:pt x="2354" y="53"/>
                    <a:pt x="2054" y="163"/>
                  </a:cubicBezTo>
                  <a:cubicBezTo>
                    <a:pt x="693" y="667"/>
                    <a:pt x="0" y="2177"/>
                    <a:pt x="501" y="3536"/>
                  </a:cubicBezTo>
                  <a:cubicBezTo>
                    <a:pt x="894" y="4596"/>
                    <a:pt x="1897" y="5252"/>
                    <a:pt x="2965" y="5252"/>
                  </a:cubicBezTo>
                  <a:cubicBezTo>
                    <a:pt x="3267" y="5252"/>
                    <a:pt x="3574" y="5199"/>
                    <a:pt x="3874" y="5088"/>
                  </a:cubicBezTo>
                  <a:cubicBezTo>
                    <a:pt x="5234" y="4586"/>
                    <a:pt x="5929" y="3075"/>
                    <a:pt x="5427" y="1716"/>
                  </a:cubicBezTo>
                  <a:cubicBezTo>
                    <a:pt x="5035" y="655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4"/>
            <p:cNvSpPr/>
            <p:nvPr/>
          </p:nvSpPr>
          <p:spPr>
            <a:xfrm>
              <a:off x="5145275" y="866900"/>
              <a:ext cx="148250" cy="131325"/>
            </a:xfrm>
            <a:custGeom>
              <a:avLst/>
              <a:gdLst/>
              <a:ahLst/>
              <a:cxnLst/>
              <a:rect l="l" t="t" r="r" b="b"/>
              <a:pathLst>
                <a:path w="5930" h="5253" extrusionOk="0">
                  <a:moveTo>
                    <a:pt x="2966" y="0"/>
                  </a:moveTo>
                  <a:cubicBezTo>
                    <a:pt x="2663" y="0"/>
                    <a:pt x="2355" y="53"/>
                    <a:pt x="2055" y="164"/>
                  </a:cubicBezTo>
                  <a:cubicBezTo>
                    <a:pt x="694" y="668"/>
                    <a:pt x="1" y="2178"/>
                    <a:pt x="502" y="3537"/>
                  </a:cubicBezTo>
                  <a:cubicBezTo>
                    <a:pt x="895" y="4597"/>
                    <a:pt x="1898" y="5253"/>
                    <a:pt x="2965" y="5253"/>
                  </a:cubicBezTo>
                  <a:cubicBezTo>
                    <a:pt x="3268" y="5253"/>
                    <a:pt x="3575" y="5200"/>
                    <a:pt x="3875" y="5090"/>
                  </a:cubicBezTo>
                  <a:cubicBezTo>
                    <a:pt x="5237" y="4586"/>
                    <a:pt x="5930" y="3076"/>
                    <a:pt x="5429" y="1717"/>
                  </a:cubicBezTo>
                  <a:cubicBezTo>
                    <a:pt x="5037" y="657"/>
                    <a:pt x="4034" y="0"/>
                    <a:pt x="2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5" name="Google Shape;2475;p54"/>
          <p:cNvGrpSpPr/>
          <p:nvPr/>
        </p:nvGrpSpPr>
        <p:grpSpPr>
          <a:xfrm>
            <a:off x="5168469" y="3833312"/>
            <a:ext cx="459933" cy="583182"/>
            <a:chOff x="2256675" y="3570500"/>
            <a:chExt cx="571700" cy="724900"/>
          </a:xfrm>
        </p:grpSpPr>
        <p:sp>
          <p:nvSpPr>
            <p:cNvPr id="2476" name="Google Shape;2476;p54"/>
            <p:cNvSpPr/>
            <p:nvPr/>
          </p:nvSpPr>
          <p:spPr>
            <a:xfrm>
              <a:off x="2284900" y="3638600"/>
              <a:ext cx="513950" cy="547225"/>
            </a:xfrm>
            <a:custGeom>
              <a:avLst/>
              <a:gdLst/>
              <a:ahLst/>
              <a:cxnLst/>
              <a:rect l="l" t="t" r="r" b="b"/>
              <a:pathLst>
                <a:path w="20558" h="21889" extrusionOk="0">
                  <a:moveTo>
                    <a:pt x="11035" y="0"/>
                  </a:moveTo>
                  <a:cubicBezTo>
                    <a:pt x="9553" y="0"/>
                    <a:pt x="8078" y="369"/>
                    <a:pt x="6281" y="1142"/>
                  </a:cubicBezTo>
                  <a:cubicBezTo>
                    <a:pt x="3860" y="2088"/>
                    <a:pt x="1633" y="4157"/>
                    <a:pt x="817" y="6813"/>
                  </a:cubicBezTo>
                  <a:cubicBezTo>
                    <a:pt x="0" y="9468"/>
                    <a:pt x="577" y="12418"/>
                    <a:pt x="1922" y="14850"/>
                  </a:cubicBezTo>
                  <a:cubicBezTo>
                    <a:pt x="3954" y="18523"/>
                    <a:pt x="7755" y="21162"/>
                    <a:pt x="11908" y="21781"/>
                  </a:cubicBezTo>
                  <a:cubicBezTo>
                    <a:pt x="12343" y="21846"/>
                    <a:pt x="12787" y="21888"/>
                    <a:pt x="13229" y="21888"/>
                  </a:cubicBezTo>
                  <a:cubicBezTo>
                    <a:pt x="13789" y="21888"/>
                    <a:pt x="14344" y="21819"/>
                    <a:pt x="14872" y="21639"/>
                  </a:cubicBezTo>
                  <a:cubicBezTo>
                    <a:pt x="15963" y="21264"/>
                    <a:pt x="16844" y="20440"/>
                    <a:pt x="17555" y="19532"/>
                  </a:cubicBezTo>
                  <a:cubicBezTo>
                    <a:pt x="19827" y="16619"/>
                    <a:pt x="20557" y="12768"/>
                    <a:pt x="20517" y="9075"/>
                  </a:cubicBezTo>
                  <a:cubicBezTo>
                    <a:pt x="20499" y="7516"/>
                    <a:pt x="20337" y="5889"/>
                    <a:pt x="19507" y="4570"/>
                  </a:cubicBezTo>
                  <a:cubicBezTo>
                    <a:pt x="18653" y="3212"/>
                    <a:pt x="17330" y="1644"/>
                    <a:pt x="15831" y="1069"/>
                  </a:cubicBezTo>
                  <a:cubicBezTo>
                    <a:pt x="14005" y="368"/>
                    <a:pt x="12516" y="0"/>
                    <a:pt x="110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4"/>
            <p:cNvSpPr/>
            <p:nvPr/>
          </p:nvSpPr>
          <p:spPr>
            <a:xfrm>
              <a:off x="2256675" y="3570500"/>
              <a:ext cx="513825" cy="362875"/>
            </a:xfrm>
            <a:custGeom>
              <a:avLst/>
              <a:gdLst/>
              <a:ahLst/>
              <a:cxnLst/>
              <a:rect l="l" t="t" r="r" b="b"/>
              <a:pathLst>
                <a:path w="20553" h="14515" extrusionOk="0">
                  <a:moveTo>
                    <a:pt x="5628" y="1"/>
                  </a:moveTo>
                  <a:cubicBezTo>
                    <a:pt x="5268" y="1"/>
                    <a:pt x="4906" y="316"/>
                    <a:pt x="5024" y="753"/>
                  </a:cubicBezTo>
                  <a:cubicBezTo>
                    <a:pt x="5276" y="1685"/>
                    <a:pt x="5587" y="2598"/>
                    <a:pt x="5951" y="3488"/>
                  </a:cubicBezTo>
                  <a:cubicBezTo>
                    <a:pt x="5342" y="3883"/>
                    <a:pt x="4751" y="4311"/>
                    <a:pt x="4179" y="4754"/>
                  </a:cubicBezTo>
                  <a:cubicBezTo>
                    <a:pt x="3611" y="5193"/>
                    <a:pt x="3051" y="5649"/>
                    <a:pt x="2587" y="6197"/>
                  </a:cubicBezTo>
                  <a:cubicBezTo>
                    <a:pt x="1598" y="7359"/>
                    <a:pt x="1107" y="8854"/>
                    <a:pt x="637" y="10305"/>
                  </a:cubicBezTo>
                  <a:cubicBezTo>
                    <a:pt x="321" y="11287"/>
                    <a:pt x="1" y="12340"/>
                    <a:pt x="287" y="13332"/>
                  </a:cubicBezTo>
                  <a:cubicBezTo>
                    <a:pt x="443" y="13874"/>
                    <a:pt x="833" y="14395"/>
                    <a:pt x="1384" y="14515"/>
                  </a:cubicBezTo>
                  <a:cubicBezTo>
                    <a:pt x="4323" y="13440"/>
                    <a:pt x="6739" y="12273"/>
                    <a:pt x="9536" y="10867"/>
                  </a:cubicBezTo>
                  <a:cubicBezTo>
                    <a:pt x="10421" y="10423"/>
                    <a:pt x="11303" y="9959"/>
                    <a:pt x="12244" y="9642"/>
                  </a:cubicBezTo>
                  <a:cubicBezTo>
                    <a:pt x="13317" y="9281"/>
                    <a:pt x="14447" y="9121"/>
                    <a:pt x="15538" y="8821"/>
                  </a:cubicBezTo>
                  <a:cubicBezTo>
                    <a:pt x="16880" y="8451"/>
                    <a:pt x="18163" y="7869"/>
                    <a:pt x="19324" y="7103"/>
                  </a:cubicBezTo>
                  <a:cubicBezTo>
                    <a:pt x="19920" y="6709"/>
                    <a:pt x="20552" y="6063"/>
                    <a:pt x="20317" y="5391"/>
                  </a:cubicBezTo>
                  <a:cubicBezTo>
                    <a:pt x="20245" y="5182"/>
                    <a:pt x="20095" y="5011"/>
                    <a:pt x="19943" y="4850"/>
                  </a:cubicBezTo>
                  <a:cubicBezTo>
                    <a:pt x="17942" y="2714"/>
                    <a:pt x="15007" y="1538"/>
                    <a:pt x="12088" y="1538"/>
                  </a:cubicBezTo>
                  <a:cubicBezTo>
                    <a:pt x="10839" y="1538"/>
                    <a:pt x="9592" y="1753"/>
                    <a:pt x="8423" y="2201"/>
                  </a:cubicBezTo>
                  <a:cubicBezTo>
                    <a:pt x="8123" y="2317"/>
                    <a:pt x="7831" y="2448"/>
                    <a:pt x="7543" y="2588"/>
                  </a:cubicBezTo>
                  <a:cubicBezTo>
                    <a:pt x="7060" y="1828"/>
                    <a:pt x="6583" y="1065"/>
                    <a:pt x="6125" y="289"/>
                  </a:cubicBezTo>
                  <a:cubicBezTo>
                    <a:pt x="6006" y="88"/>
                    <a:pt x="5817" y="1"/>
                    <a:pt x="5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4"/>
            <p:cNvSpPr/>
            <p:nvPr/>
          </p:nvSpPr>
          <p:spPr>
            <a:xfrm>
              <a:off x="2370900" y="4157550"/>
              <a:ext cx="134600" cy="96775"/>
            </a:xfrm>
            <a:custGeom>
              <a:avLst/>
              <a:gdLst/>
              <a:ahLst/>
              <a:cxnLst/>
              <a:rect l="l" t="t" r="r" b="b"/>
              <a:pathLst>
                <a:path w="5384" h="3871" extrusionOk="0">
                  <a:moveTo>
                    <a:pt x="211" y="0"/>
                  </a:moveTo>
                  <a:cubicBezTo>
                    <a:pt x="108" y="0"/>
                    <a:pt x="1" y="89"/>
                    <a:pt x="44" y="205"/>
                  </a:cubicBezTo>
                  <a:cubicBezTo>
                    <a:pt x="443" y="1268"/>
                    <a:pt x="1070" y="2146"/>
                    <a:pt x="1995" y="2812"/>
                  </a:cubicBezTo>
                  <a:cubicBezTo>
                    <a:pt x="2672" y="3300"/>
                    <a:pt x="3714" y="3870"/>
                    <a:pt x="4630" y="3870"/>
                  </a:cubicBezTo>
                  <a:cubicBezTo>
                    <a:pt x="4800" y="3870"/>
                    <a:pt x="4966" y="3850"/>
                    <a:pt x="5125" y="3807"/>
                  </a:cubicBezTo>
                  <a:cubicBezTo>
                    <a:pt x="5310" y="3755"/>
                    <a:pt x="5384" y="3445"/>
                    <a:pt x="5183" y="3360"/>
                  </a:cubicBezTo>
                  <a:cubicBezTo>
                    <a:pt x="4306" y="2985"/>
                    <a:pt x="3384" y="2985"/>
                    <a:pt x="2530" y="2462"/>
                  </a:cubicBezTo>
                  <a:cubicBezTo>
                    <a:pt x="1597" y="1891"/>
                    <a:pt x="841" y="1051"/>
                    <a:pt x="343" y="79"/>
                  </a:cubicBezTo>
                  <a:cubicBezTo>
                    <a:pt x="315" y="24"/>
                    <a:pt x="263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54"/>
            <p:cNvSpPr/>
            <p:nvPr/>
          </p:nvSpPr>
          <p:spPr>
            <a:xfrm>
              <a:off x="2377300" y="4222925"/>
              <a:ext cx="175625" cy="72475"/>
            </a:xfrm>
            <a:custGeom>
              <a:avLst/>
              <a:gdLst/>
              <a:ahLst/>
              <a:cxnLst/>
              <a:rect l="l" t="t" r="r" b="b"/>
              <a:pathLst>
                <a:path w="7025" h="2899" extrusionOk="0">
                  <a:moveTo>
                    <a:pt x="179" y="1"/>
                  </a:moveTo>
                  <a:cubicBezTo>
                    <a:pt x="83" y="1"/>
                    <a:pt x="1" y="116"/>
                    <a:pt x="88" y="207"/>
                  </a:cubicBezTo>
                  <a:cubicBezTo>
                    <a:pt x="1458" y="1623"/>
                    <a:pt x="3593" y="2899"/>
                    <a:pt x="5676" y="2899"/>
                  </a:cubicBezTo>
                  <a:cubicBezTo>
                    <a:pt x="6038" y="2899"/>
                    <a:pt x="6399" y="2860"/>
                    <a:pt x="6754" y="2777"/>
                  </a:cubicBezTo>
                  <a:cubicBezTo>
                    <a:pt x="7002" y="2719"/>
                    <a:pt x="7025" y="2293"/>
                    <a:pt x="6754" y="2252"/>
                  </a:cubicBezTo>
                  <a:cubicBezTo>
                    <a:pt x="5713" y="2095"/>
                    <a:pt x="4684" y="2137"/>
                    <a:pt x="3659" y="1831"/>
                  </a:cubicBezTo>
                  <a:cubicBezTo>
                    <a:pt x="2402" y="1455"/>
                    <a:pt x="1271" y="866"/>
                    <a:pt x="261" y="32"/>
                  </a:cubicBezTo>
                  <a:cubicBezTo>
                    <a:pt x="235" y="10"/>
                    <a:pt x="206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4"/>
            <p:cNvSpPr/>
            <p:nvPr/>
          </p:nvSpPr>
          <p:spPr>
            <a:xfrm>
              <a:off x="2804800" y="3899975"/>
              <a:ext cx="23575" cy="98950"/>
            </a:xfrm>
            <a:custGeom>
              <a:avLst/>
              <a:gdLst/>
              <a:ahLst/>
              <a:cxnLst/>
              <a:rect l="l" t="t" r="r" b="b"/>
              <a:pathLst>
                <a:path w="943" h="3958" extrusionOk="0">
                  <a:moveTo>
                    <a:pt x="589" y="0"/>
                  </a:moveTo>
                  <a:cubicBezTo>
                    <a:pt x="508" y="0"/>
                    <a:pt x="431" y="44"/>
                    <a:pt x="417" y="136"/>
                  </a:cubicBezTo>
                  <a:cubicBezTo>
                    <a:pt x="325" y="776"/>
                    <a:pt x="385" y="1424"/>
                    <a:pt x="332" y="2069"/>
                  </a:cubicBezTo>
                  <a:cubicBezTo>
                    <a:pt x="285" y="2659"/>
                    <a:pt x="0" y="3351"/>
                    <a:pt x="161" y="3927"/>
                  </a:cubicBezTo>
                  <a:cubicBezTo>
                    <a:pt x="167" y="3946"/>
                    <a:pt x="184" y="3957"/>
                    <a:pt x="202" y="3957"/>
                  </a:cubicBezTo>
                  <a:cubicBezTo>
                    <a:pt x="212" y="3957"/>
                    <a:pt x="222" y="3954"/>
                    <a:pt x="230" y="3946"/>
                  </a:cubicBezTo>
                  <a:cubicBezTo>
                    <a:pt x="662" y="3520"/>
                    <a:pt x="689" y="2703"/>
                    <a:pt x="769" y="2127"/>
                  </a:cubicBezTo>
                  <a:cubicBezTo>
                    <a:pt x="860" y="1471"/>
                    <a:pt x="942" y="786"/>
                    <a:pt x="785" y="136"/>
                  </a:cubicBezTo>
                  <a:cubicBezTo>
                    <a:pt x="763" y="48"/>
                    <a:pt x="67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" name="Google Shape;2608;p56"/>
          <p:cNvSpPr txBox="1">
            <a:spLocks noGrp="1"/>
          </p:cNvSpPr>
          <p:nvPr>
            <p:ph type="title"/>
          </p:nvPr>
        </p:nvSpPr>
        <p:spPr>
          <a:xfrm>
            <a:off x="720000" y="877925"/>
            <a:ext cx="34578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9" name="Google Shape;2609;p56"/>
          <p:cNvSpPr txBox="1">
            <a:spLocks noGrp="1"/>
          </p:cNvSpPr>
          <p:nvPr>
            <p:ph type="subTitle" idx="1"/>
          </p:nvPr>
        </p:nvSpPr>
        <p:spPr>
          <a:xfrm>
            <a:off x="720000" y="1706229"/>
            <a:ext cx="34578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It’s the rate of new cute couples</a:t>
            </a:r>
            <a:endParaRPr/>
          </a:p>
        </p:txBody>
      </p:sp>
      <p:sp>
        <p:nvSpPr>
          <p:cNvPr id="2610" name="Google Shape;2610;p56"/>
          <p:cNvSpPr txBox="1">
            <a:spLocks noGrp="1"/>
          </p:cNvSpPr>
          <p:nvPr>
            <p:ph type="title" idx="2"/>
          </p:nvPr>
        </p:nvSpPr>
        <p:spPr>
          <a:xfrm>
            <a:off x="4966200" y="877933"/>
            <a:ext cx="34578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1" name="Google Shape;2611;p56"/>
          <p:cNvSpPr txBox="1">
            <a:spLocks noGrp="1"/>
          </p:cNvSpPr>
          <p:nvPr>
            <p:ph type="subTitle" idx="3"/>
          </p:nvPr>
        </p:nvSpPr>
        <p:spPr>
          <a:xfrm>
            <a:off x="4966200" y="1706237"/>
            <a:ext cx="34578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Foxes are cute and sleepy</a:t>
            </a:r>
            <a:endParaRPr/>
          </a:p>
        </p:txBody>
      </p:sp>
      <p:cxnSp>
        <p:nvCxnSpPr>
          <p:cNvPr id="2612" name="Google Shape;2612;p56"/>
          <p:cNvCxnSpPr/>
          <p:nvPr/>
        </p:nvCxnSpPr>
        <p:spPr>
          <a:xfrm>
            <a:off x="1717950" y="1636500"/>
            <a:ext cx="1461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613" name="Google Shape;2613;p56"/>
          <p:cNvCxnSpPr/>
          <p:nvPr/>
        </p:nvCxnSpPr>
        <p:spPr>
          <a:xfrm>
            <a:off x="5964150" y="1636500"/>
            <a:ext cx="1461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2614" name="Google Shape;2614;p56"/>
          <p:cNvGrpSpPr/>
          <p:nvPr/>
        </p:nvGrpSpPr>
        <p:grpSpPr>
          <a:xfrm>
            <a:off x="4098000" y="2001750"/>
            <a:ext cx="960625" cy="1066950"/>
            <a:chOff x="4098000" y="2001750"/>
            <a:chExt cx="960625" cy="1066950"/>
          </a:xfrm>
        </p:grpSpPr>
        <p:grpSp>
          <p:nvGrpSpPr>
            <p:cNvPr id="2615" name="Google Shape;2615;p56"/>
            <p:cNvGrpSpPr/>
            <p:nvPr/>
          </p:nvGrpSpPr>
          <p:grpSpPr>
            <a:xfrm>
              <a:off x="4098000" y="2762375"/>
              <a:ext cx="287250" cy="306325"/>
              <a:chOff x="3151175" y="1701575"/>
              <a:chExt cx="287250" cy="306325"/>
            </a:xfrm>
          </p:grpSpPr>
          <p:sp>
            <p:nvSpPr>
              <p:cNvPr id="2616" name="Google Shape;2616;p56"/>
              <p:cNvSpPr/>
              <p:nvPr/>
            </p:nvSpPr>
            <p:spPr>
              <a:xfrm>
                <a:off x="3151175" y="1746400"/>
                <a:ext cx="287250" cy="261500"/>
              </a:xfrm>
              <a:custGeom>
                <a:avLst/>
                <a:gdLst/>
                <a:ahLst/>
                <a:cxnLst/>
                <a:rect l="l" t="t" r="r" b="b"/>
                <a:pathLst>
                  <a:path w="11490" h="10460" extrusionOk="0">
                    <a:moveTo>
                      <a:pt x="5938" y="0"/>
                    </a:moveTo>
                    <a:cubicBezTo>
                      <a:pt x="5216" y="0"/>
                      <a:pt x="4375" y="294"/>
                      <a:pt x="3349" y="992"/>
                    </a:cubicBezTo>
                    <a:cubicBezTo>
                      <a:pt x="1" y="3271"/>
                      <a:pt x="1382" y="5302"/>
                      <a:pt x="3086" y="7806"/>
                    </a:cubicBezTo>
                    <a:cubicBezTo>
                      <a:pt x="4309" y="9601"/>
                      <a:pt x="6382" y="10460"/>
                      <a:pt x="7962" y="10460"/>
                    </a:cubicBezTo>
                    <a:cubicBezTo>
                      <a:pt x="8586" y="10460"/>
                      <a:pt x="9134" y="10326"/>
                      <a:pt x="9522" y="10062"/>
                    </a:cubicBezTo>
                    <a:cubicBezTo>
                      <a:pt x="10890" y="9131"/>
                      <a:pt x="11489" y="5752"/>
                      <a:pt x="9785" y="3248"/>
                    </a:cubicBezTo>
                    <a:cubicBezTo>
                      <a:pt x="8603" y="1510"/>
                      <a:pt x="7575" y="0"/>
                      <a:pt x="59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56"/>
              <p:cNvSpPr/>
              <p:nvPr/>
            </p:nvSpPr>
            <p:spPr>
              <a:xfrm>
                <a:off x="3157275" y="1736650"/>
                <a:ext cx="227525" cy="184150"/>
              </a:xfrm>
              <a:custGeom>
                <a:avLst/>
                <a:gdLst/>
                <a:ahLst/>
                <a:cxnLst/>
                <a:rect l="l" t="t" r="r" b="b"/>
                <a:pathLst>
                  <a:path w="9101" h="7366" extrusionOk="0">
                    <a:moveTo>
                      <a:pt x="5397" y="1"/>
                    </a:moveTo>
                    <a:cubicBezTo>
                      <a:pt x="4535" y="1"/>
                      <a:pt x="3631" y="309"/>
                      <a:pt x="2713" y="933"/>
                    </a:cubicBezTo>
                    <a:cubicBezTo>
                      <a:pt x="324" y="2558"/>
                      <a:pt x="0" y="4862"/>
                      <a:pt x="1705" y="7365"/>
                    </a:cubicBezTo>
                    <a:lnTo>
                      <a:pt x="9101" y="2335"/>
                    </a:lnTo>
                    <a:cubicBezTo>
                      <a:pt x="8051" y="792"/>
                      <a:pt x="6778" y="1"/>
                      <a:pt x="5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56"/>
              <p:cNvSpPr/>
              <p:nvPr/>
            </p:nvSpPr>
            <p:spPr>
              <a:xfrm>
                <a:off x="3183450" y="1701575"/>
                <a:ext cx="58175" cy="8550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3420" extrusionOk="0">
                    <a:moveTo>
                      <a:pt x="0" y="1"/>
                    </a:moveTo>
                    <a:cubicBezTo>
                      <a:pt x="192" y="283"/>
                      <a:pt x="384" y="565"/>
                      <a:pt x="576" y="847"/>
                    </a:cubicBezTo>
                    <a:lnTo>
                      <a:pt x="576" y="847"/>
                    </a:lnTo>
                    <a:lnTo>
                      <a:pt x="0" y="1"/>
                    </a:lnTo>
                    <a:close/>
                    <a:moveTo>
                      <a:pt x="576" y="847"/>
                    </a:moveTo>
                    <a:lnTo>
                      <a:pt x="2327" y="3420"/>
                    </a:lnTo>
                    <a:cubicBezTo>
                      <a:pt x="1743" y="2561"/>
                      <a:pt x="1159" y="1704"/>
                      <a:pt x="576" y="84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19" name="Google Shape;2619;p56"/>
            <p:cNvSpPr/>
            <p:nvPr/>
          </p:nvSpPr>
          <p:spPr>
            <a:xfrm>
              <a:off x="4625900" y="2001750"/>
              <a:ext cx="432725" cy="416275"/>
            </a:xfrm>
            <a:custGeom>
              <a:avLst/>
              <a:gdLst/>
              <a:ahLst/>
              <a:cxnLst/>
              <a:rect l="l" t="t" r="r" b="b"/>
              <a:pathLst>
                <a:path w="17309" h="16651" extrusionOk="0">
                  <a:moveTo>
                    <a:pt x="2025" y="1"/>
                  </a:moveTo>
                  <a:cubicBezTo>
                    <a:pt x="1867" y="1"/>
                    <a:pt x="1705" y="29"/>
                    <a:pt x="1579" y="124"/>
                  </a:cubicBezTo>
                  <a:cubicBezTo>
                    <a:pt x="1375" y="280"/>
                    <a:pt x="1329" y="565"/>
                    <a:pt x="1328" y="821"/>
                  </a:cubicBezTo>
                  <a:cubicBezTo>
                    <a:pt x="1321" y="2570"/>
                    <a:pt x="2635" y="4005"/>
                    <a:pt x="3865" y="5246"/>
                  </a:cubicBezTo>
                  <a:cubicBezTo>
                    <a:pt x="5749" y="7144"/>
                    <a:pt x="7632" y="9045"/>
                    <a:pt x="9515" y="10944"/>
                  </a:cubicBezTo>
                  <a:cubicBezTo>
                    <a:pt x="7148" y="9638"/>
                    <a:pt x="4784" y="8332"/>
                    <a:pt x="2417" y="7026"/>
                  </a:cubicBezTo>
                  <a:cubicBezTo>
                    <a:pt x="1914" y="6748"/>
                    <a:pt x="1314" y="6474"/>
                    <a:pt x="765" y="6474"/>
                  </a:cubicBezTo>
                  <a:cubicBezTo>
                    <a:pt x="492" y="6474"/>
                    <a:pt x="231" y="6542"/>
                    <a:pt x="0" y="6711"/>
                  </a:cubicBezTo>
                  <a:cubicBezTo>
                    <a:pt x="2435" y="10505"/>
                    <a:pt x="7517" y="11433"/>
                    <a:pt x="11146" y="14106"/>
                  </a:cubicBezTo>
                  <a:cubicBezTo>
                    <a:pt x="8474" y="13474"/>
                    <a:pt x="5728" y="13156"/>
                    <a:pt x="2982" y="13156"/>
                  </a:cubicBezTo>
                  <a:cubicBezTo>
                    <a:pt x="2221" y="13156"/>
                    <a:pt x="1460" y="13180"/>
                    <a:pt x="700" y="13229"/>
                  </a:cubicBezTo>
                  <a:cubicBezTo>
                    <a:pt x="316" y="13688"/>
                    <a:pt x="968" y="14291"/>
                    <a:pt x="1522" y="14513"/>
                  </a:cubicBezTo>
                  <a:cubicBezTo>
                    <a:pt x="4729" y="15799"/>
                    <a:pt x="8183" y="16465"/>
                    <a:pt x="11638" y="16465"/>
                  </a:cubicBezTo>
                  <a:cubicBezTo>
                    <a:pt x="11689" y="16465"/>
                    <a:pt x="11739" y="16465"/>
                    <a:pt x="11790" y="16465"/>
                  </a:cubicBezTo>
                  <a:lnTo>
                    <a:pt x="11790" y="16465"/>
                  </a:lnTo>
                  <a:cubicBezTo>
                    <a:pt x="12105" y="16589"/>
                    <a:pt x="12445" y="16651"/>
                    <a:pt x="12785" y="16651"/>
                  </a:cubicBezTo>
                  <a:cubicBezTo>
                    <a:pt x="13382" y="16651"/>
                    <a:pt x="13979" y="16459"/>
                    <a:pt x="14438" y="16075"/>
                  </a:cubicBezTo>
                  <a:cubicBezTo>
                    <a:pt x="14860" y="15721"/>
                    <a:pt x="15158" y="15243"/>
                    <a:pt x="15418" y="14759"/>
                  </a:cubicBezTo>
                  <a:cubicBezTo>
                    <a:pt x="16747" y="12291"/>
                    <a:pt x="17309" y="9417"/>
                    <a:pt x="17007" y="6630"/>
                  </a:cubicBezTo>
                  <a:cubicBezTo>
                    <a:pt x="16930" y="5912"/>
                    <a:pt x="16631" y="5035"/>
                    <a:pt x="15913" y="4963"/>
                  </a:cubicBezTo>
                  <a:cubicBezTo>
                    <a:pt x="15881" y="4960"/>
                    <a:pt x="15850" y="4958"/>
                    <a:pt x="15820" y="4958"/>
                  </a:cubicBezTo>
                  <a:cubicBezTo>
                    <a:pt x="15118" y="4958"/>
                    <a:pt x="14687" y="5799"/>
                    <a:pt x="14503" y="6506"/>
                  </a:cubicBezTo>
                  <a:cubicBezTo>
                    <a:pt x="14094" y="8070"/>
                    <a:pt x="13881" y="9687"/>
                    <a:pt x="13875" y="11304"/>
                  </a:cubicBezTo>
                  <a:cubicBezTo>
                    <a:pt x="12984" y="9028"/>
                    <a:pt x="12364" y="6643"/>
                    <a:pt x="12031" y="4221"/>
                  </a:cubicBezTo>
                  <a:cubicBezTo>
                    <a:pt x="11902" y="3278"/>
                    <a:pt x="11592" y="2086"/>
                    <a:pt x="10646" y="1969"/>
                  </a:cubicBezTo>
                  <a:cubicBezTo>
                    <a:pt x="10604" y="1964"/>
                    <a:pt x="10563" y="1961"/>
                    <a:pt x="10522" y="1961"/>
                  </a:cubicBezTo>
                  <a:cubicBezTo>
                    <a:pt x="9890" y="1961"/>
                    <a:pt x="9346" y="2551"/>
                    <a:pt x="9204" y="3182"/>
                  </a:cubicBezTo>
                  <a:cubicBezTo>
                    <a:pt x="9053" y="3855"/>
                    <a:pt x="9239" y="4551"/>
                    <a:pt x="9423" y="5217"/>
                  </a:cubicBezTo>
                  <a:cubicBezTo>
                    <a:pt x="9886" y="6880"/>
                    <a:pt x="10349" y="8545"/>
                    <a:pt x="10812" y="10209"/>
                  </a:cubicBezTo>
                  <a:cubicBezTo>
                    <a:pt x="9157" y="6785"/>
                    <a:pt x="6857" y="3675"/>
                    <a:pt x="4069" y="1089"/>
                  </a:cubicBezTo>
                  <a:cubicBezTo>
                    <a:pt x="3500" y="561"/>
                    <a:pt x="2845" y="28"/>
                    <a:pt x="2070" y="1"/>
                  </a:cubicBezTo>
                  <a:cubicBezTo>
                    <a:pt x="2055" y="1"/>
                    <a:pt x="2040" y="1"/>
                    <a:pt x="2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6"/>
            <p:cNvSpPr/>
            <p:nvPr/>
          </p:nvSpPr>
          <p:spPr>
            <a:xfrm>
              <a:off x="4288975" y="2331300"/>
              <a:ext cx="202000" cy="240450"/>
            </a:xfrm>
            <a:custGeom>
              <a:avLst/>
              <a:gdLst/>
              <a:ahLst/>
              <a:cxnLst/>
              <a:rect l="l" t="t" r="r" b="b"/>
              <a:pathLst>
                <a:path w="8080" h="9618" extrusionOk="0">
                  <a:moveTo>
                    <a:pt x="7176" y="0"/>
                  </a:moveTo>
                  <a:cubicBezTo>
                    <a:pt x="7103" y="0"/>
                    <a:pt x="7028" y="18"/>
                    <a:pt x="6958" y="41"/>
                  </a:cubicBezTo>
                  <a:cubicBezTo>
                    <a:pt x="6078" y="337"/>
                    <a:pt x="5579" y="1243"/>
                    <a:pt x="5165" y="2076"/>
                  </a:cubicBezTo>
                  <a:cubicBezTo>
                    <a:pt x="4532" y="3348"/>
                    <a:pt x="3897" y="4621"/>
                    <a:pt x="3264" y="5893"/>
                  </a:cubicBezTo>
                  <a:cubicBezTo>
                    <a:pt x="3516" y="4480"/>
                    <a:pt x="3769" y="3064"/>
                    <a:pt x="4021" y="1651"/>
                  </a:cubicBezTo>
                  <a:cubicBezTo>
                    <a:pt x="4101" y="1200"/>
                    <a:pt x="4141" y="644"/>
                    <a:pt x="3767" y="381"/>
                  </a:cubicBezTo>
                  <a:cubicBezTo>
                    <a:pt x="2274" y="2256"/>
                    <a:pt x="2675" y="4972"/>
                    <a:pt x="1951" y="7256"/>
                  </a:cubicBezTo>
                  <a:cubicBezTo>
                    <a:pt x="1772" y="5401"/>
                    <a:pt x="1318" y="3571"/>
                    <a:pt x="605" y="1849"/>
                  </a:cubicBezTo>
                  <a:cubicBezTo>
                    <a:pt x="572" y="1836"/>
                    <a:pt x="540" y="1830"/>
                    <a:pt x="509" y="1830"/>
                  </a:cubicBezTo>
                  <a:cubicBezTo>
                    <a:pt x="269" y="1830"/>
                    <a:pt x="115" y="2202"/>
                    <a:pt x="100" y="2482"/>
                  </a:cubicBezTo>
                  <a:cubicBezTo>
                    <a:pt x="0" y="4343"/>
                    <a:pt x="265" y="6220"/>
                    <a:pt x="874" y="7982"/>
                  </a:cubicBezTo>
                  <a:lnTo>
                    <a:pt x="874" y="7982"/>
                  </a:lnTo>
                  <a:cubicBezTo>
                    <a:pt x="851" y="8477"/>
                    <a:pt x="1097" y="8989"/>
                    <a:pt x="1523" y="9248"/>
                  </a:cubicBezTo>
                  <a:cubicBezTo>
                    <a:pt x="1773" y="9400"/>
                    <a:pt x="2065" y="9468"/>
                    <a:pt x="2353" y="9516"/>
                  </a:cubicBezTo>
                  <a:cubicBezTo>
                    <a:pt x="2756" y="9584"/>
                    <a:pt x="3163" y="9617"/>
                    <a:pt x="3571" y="9617"/>
                  </a:cubicBezTo>
                  <a:cubicBezTo>
                    <a:pt x="4653" y="9617"/>
                    <a:pt x="5735" y="9382"/>
                    <a:pt x="6717" y="8925"/>
                  </a:cubicBezTo>
                  <a:cubicBezTo>
                    <a:pt x="7066" y="8763"/>
                    <a:pt x="7455" y="8464"/>
                    <a:pt x="7369" y="8090"/>
                  </a:cubicBezTo>
                  <a:cubicBezTo>
                    <a:pt x="7289" y="7742"/>
                    <a:pt x="6875" y="7639"/>
                    <a:pt x="6501" y="7639"/>
                  </a:cubicBezTo>
                  <a:cubicBezTo>
                    <a:pt x="6450" y="7639"/>
                    <a:pt x="6400" y="7641"/>
                    <a:pt x="6351" y="7644"/>
                  </a:cubicBezTo>
                  <a:cubicBezTo>
                    <a:pt x="5494" y="7706"/>
                    <a:pt x="4646" y="7876"/>
                    <a:pt x="3831" y="8149"/>
                  </a:cubicBezTo>
                  <a:cubicBezTo>
                    <a:pt x="4823" y="7311"/>
                    <a:pt x="5918" y="6591"/>
                    <a:pt x="7079" y="6009"/>
                  </a:cubicBezTo>
                  <a:cubicBezTo>
                    <a:pt x="7532" y="5782"/>
                    <a:pt x="8080" y="5423"/>
                    <a:pt x="7976" y="4927"/>
                  </a:cubicBezTo>
                  <a:cubicBezTo>
                    <a:pt x="7908" y="4598"/>
                    <a:pt x="7550" y="4403"/>
                    <a:pt x="7210" y="4403"/>
                  </a:cubicBezTo>
                  <a:cubicBezTo>
                    <a:pt x="7179" y="4403"/>
                    <a:pt x="7149" y="4405"/>
                    <a:pt x="7119" y="4408"/>
                  </a:cubicBezTo>
                  <a:cubicBezTo>
                    <a:pt x="6753" y="4448"/>
                    <a:pt x="6435" y="4660"/>
                    <a:pt x="6131" y="4866"/>
                  </a:cubicBezTo>
                  <a:lnTo>
                    <a:pt x="3855" y="6418"/>
                  </a:lnTo>
                  <a:cubicBezTo>
                    <a:pt x="5296" y="5001"/>
                    <a:pt x="6468" y="3311"/>
                    <a:pt x="7292" y="1467"/>
                  </a:cubicBezTo>
                  <a:cubicBezTo>
                    <a:pt x="7460" y="1090"/>
                    <a:pt x="7616" y="670"/>
                    <a:pt x="7497" y="275"/>
                  </a:cubicBezTo>
                  <a:cubicBezTo>
                    <a:pt x="7471" y="187"/>
                    <a:pt x="7428" y="99"/>
                    <a:pt x="7352" y="49"/>
                  </a:cubicBezTo>
                  <a:cubicBezTo>
                    <a:pt x="7299" y="14"/>
                    <a:pt x="7238" y="0"/>
                    <a:pt x="7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6"/>
            <p:cNvSpPr/>
            <p:nvPr/>
          </p:nvSpPr>
          <p:spPr>
            <a:xfrm>
              <a:off x="4490975" y="2702400"/>
              <a:ext cx="81025" cy="81025"/>
            </a:xfrm>
            <a:custGeom>
              <a:avLst/>
              <a:gdLst/>
              <a:ahLst/>
              <a:cxnLst/>
              <a:rect l="l" t="t" r="r" b="b"/>
              <a:pathLst>
                <a:path w="3241" h="3241" extrusionOk="0">
                  <a:moveTo>
                    <a:pt x="1620" y="1"/>
                  </a:moveTo>
                  <a:cubicBezTo>
                    <a:pt x="725" y="1"/>
                    <a:pt x="0" y="725"/>
                    <a:pt x="0" y="1620"/>
                  </a:cubicBezTo>
                  <a:cubicBezTo>
                    <a:pt x="0" y="2515"/>
                    <a:pt x="725" y="3241"/>
                    <a:pt x="1620" y="3241"/>
                  </a:cubicBezTo>
                  <a:cubicBezTo>
                    <a:pt x="2514" y="3241"/>
                    <a:pt x="3240" y="2515"/>
                    <a:pt x="3240" y="1620"/>
                  </a:cubicBezTo>
                  <a:cubicBezTo>
                    <a:pt x="3240" y="725"/>
                    <a:pt x="2513" y="1"/>
                    <a:pt x="1620" y="1"/>
                  </a:cubicBezTo>
                  <a:close/>
                </a:path>
              </a:pathLst>
            </a:custGeom>
            <a:solidFill>
              <a:srgbClr val="DD9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2" name="Google Shape;2622;p56"/>
          <p:cNvGrpSpPr/>
          <p:nvPr/>
        </p:nvGrpSpPr>
        <p:grpSpPr>
          <a:xfrm>
            <a:off x="1218650" y="2800525"/>
            <a:ext cx="2428475" cy="1917075"/>
            <a:chOff x="1218650" y="2800525"/>
            <a:chExt cx="2428475" cy="1917075"/>
          </a:xfrm>
        </p:grpSpPr>
        <p:sp>
          <p:nvSpPr>
            <p:cNvPr id="2623" name="Google Shape;2623;p56"/>
            <p:cNvSpPr/>
            <p:nvPr/>
          </p:nvSpPr>
          <p:spPr>
            <a:xfrm>
              <a:off x="1218650" y="4272400"/>
              <a:ext cx="1411500" cy="445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6"/>
            <p:cNvSpPr/>
            <p:nvPr/>
          </p:nvSpPr>
          <p:spPr>
            <a:xfrm>
              <a:off x="2235625" y="4272400"/>
              <a:ext cx="1411500" cy="445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6"/>
            <p:cNvSpPr/>
            <p:nvPr/>
          </p:nvSpPr>
          <p:spPr>
            <a:xfrm>
              <a:off x="1370038" y="3982625"/>
              <a:ext cx="350100" cy="514800"/>
            </a:xfrm>
            <a:custGeom>
              <a:avLst/>
              <a:gdLst/>
              <a:ahLst/>
              <a:cxnLst/>
              <a:rect l="l" t="t" r="r" b="b"/>
              <a:pathLst>
                <a:path w="14004" h="20592" extrusionOk="0">
                  <a:moveTo>
                    <a:pt x="4658" y="0"/>
                  </a:moveTo>
                  <a:cubicBezTo>
                    <a:pt x="4390" y="0"/>
                    <a:pt x="4132" y="30"/>
                    <a:pt x="3891" y="98"/>
                  </a:cubicBezTo>
                  <a:cubicBezTo>
                    <a:pt x="1" y="1181"/>
                    <a:pt x="1753" y="6779"/>
                    <a:pt x="3153" y="9076"/>
                  </a:cubicBezTo>
                  <a:cubicBezTo>
                    <a:pt x="3183" y="9126"/>
                    <a:pt x="3228" y="9147"/>
                    <a:pt x="3273" y="9147"/>
                  </a:cubicBezTo>
                  <a:cubicBezTo>
                    <a:pt x="3374" y="9147"/>
                    <a:pt x="3475" y="9041"/>
                    <a:pt x="3410" y="8924"/>
                  </a:cubicBezTo>
                  <a:cubicBezTo>
                    <a:pt x="1951" y="6290"/>
                    <a:pt x="971" y="790"/>
                    <a:pt x="4852" y="790"/>
                  </a:cubicBezTo>
                  <a:cubicBezTo>
                    <a:pt x="5241" y="790"/>
                    <a:pt x="5679" y="845"/>
                    <a:pt x="6169" y="964"/>
                  </a:cubicBezTo>
                  <a:cubicBezTo>
                    <a:pt x="8680" y="1571"/>
                    <a:pt x="10886" y="3224"/>
                    <a:pt x="11086" y="5947"/>
                  </a:cubicBezTo>
                  <a:cubicBezTo>
                    <a:pt x="11414" y="10390"/>
                    <a:pt x="6787" y="12465"/>
                    <a:pt x="6273" y="16591"/>
                  </a:cubicBezTo>
                  <a:cubicBezTo>
                    <a:pt x="5855" y="19942"/>
                    <a:pt x="8943" y="20591"/>
                    <a:pt x="11779" y="20591"/>
                  </a:cubicBezTo>
                  <a:cubicBezTo>
                    <a:pt x="12451" y="20591"/>
                    <a:pt x="13108" y="20555"/>
                    <a:pt x="13701" y="20510"/>
                  </a:cubicBezTo>
                  <a:cubicBezTo>
                    <a:pt x="14002" y="20486"/>
                    <a:pt x="14003" y="20065"/>
                    <a:pt x="13701" y="20041"/>
                  </a:cubicBezTo>
                  <a:cubicBezTo>
                    <a:pt x="11291" y="19854"/>
                    <a:pt x="6525" y="20480"/>
                    <a:pt x="6822" y="16932"/>
                  </a:cubicBezTo>
                  <a:cubicBezTo>
                    <a:pt x="7210" y="12295"/>
                    <a:pt x="12834" y="10018"/>
                    <a:pt x="11506" y="4846"/>
                  </a:cubicBezTo>
                  <a:cubicBezTo>
                    <a:pt x="11106" y="3284"/>
                    <a:pt x="10034" y="2036"/>
                    <a:pt x="8616" y="1293"/>
                  </a:cubicBezTo>
                  <a:cubicBezTo>
                    <a:pt x="7572" y="745"/>
                    <a:pt x="5993" y="0"/>
                    <a:pt x="4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6"/>
            <p:cNvSpPr/>
            <p:nvPr/>
          </p:nvSpPr>
          <p:spPr>
            <a:xfrm>
              <a:off x="1652388" y="3989500"/>
              <a:ext cx="545675" cy="543625"/>
            </a:xfrm>
            <a:custGeom>
              <a:avLst/>
              <a:gdLst/>
              <a:ahLst/>
              <a:cxnLst/>
              <a:rect l="l" t="t" r="r" b="b"/>
              <a:pathLst>
                <a:path w="21827" h="21745" extrusionOk="0">
                  <a:moveTo>
                    <a:pt x="5955" y="1"/>
                  </a:moveTo>
                  <a:cubicBezTo>
                    <a:pt x="5180" y="1"/>
                    <a:pt x="4605" y="176"/>
                    <a:pt x="4483" y="701"/>
                  </a:cubicBezTo>
                  <a:cubicBezTo>
                    <a:pt x="3577" y="4611"/>
                    <a:pt x="2500" y="8041"/>
                    <a:pt x="1479" y="11867"/>
                  </a:cubicBezTo>
                  <a:cubicBezTo>
                    <a:pt x="0" y="17416"/>
                    <a:pt x="1321" y="21214"/>
                    <a:pt x="13190" y="21728"/>
                  </a:cubicBezTo>
                  <a:cubicBezTo>
                    <a:pt x="13438" y="21739"/>
                    <a:pt x="13680" y="21744"/>
                    <a:pt x="13915" y="21744"/>
                  </a:cubicBezTo>
                  <a:cubicBezTo>
                    <a:pt x="19887" y="21744"/>
                    <a:pt x="21826" y="18299"/>
                    <a:pt x="21826" y="12773"/>
                  </a:cubicBezTo>
                  <a:cubicBezTo>
                    <a:pt x="21826" y="7028"/>
                    <a:pt x="16478" y="701"/>
                    <a:pt x="11001" y="701"/>
                  </a:cubicBezTo>
                  <a:cubicBezTo>
                    <a:pt x="9861" y="701"/>
                    <a:pt x="7506" y="1"/>
                    <a:pt x="5955" y="1"/>
                  </a:cubicBezTo>
                  <a:close/>
                </a:path>
              </a:pathLst>
            </a:custGeom>
            <a:solidFill>
              <a:srgbClr val="D5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6"/>
            <p:cNvSpPr/>
            <p:nvPr/>
          </p:nvSpPr>
          <p:spPr>
            <a:xfrm>
              <a:off x="1748163" y="4227000"/>
              <a:ext cx="157025" cy="166975"/>
            </a:xfrm>
            <a:custGeom>
              <a:avLst/>
              <a:gdLst/>
              <a:ahLst/>
              <a:cxnLst/>
              <a:rect l="l" t="t" r="r" b="b"/>
              <a:pathLst>
                <a:path w="6281" h="6679" extrusionOk="0">
                  <a:moveTo>
                    <a:pt x="2970" y="0"/>
                  </a:moveTo>
                  <a:cubicBezTo>
                    <a:pt x="2945" y="0"/>
                    <a:pt x="2920" y="13"/>
                    <a:pt x="2905" y="45"/>
                  </a:cubicBezTo>
                  <a:cubicBezTo>
                    <a:pt x="2232" y="1488"/>
                    <a:pt x="1453" y="3761"/>
                    <a:pt x="68" y="4530"/>
                  </a:cubicBezTo>
                  <a:cubicBezTo>
                    <a:pt x="12" y="4562"/>
                    <a:pt x="0" y="4621"/>
                    <a:pt x="7" y="4678"/>
                  </a:cubicBezTo>
                  <a:cubicBezTo>
                    <a:pt x="124" y="5481"/>
                    <a:pt x="1010" y="6679"/>
                    <a:pt x="1896" y="6679"/>
                  </a:cubicBezTo>
                  <a:cubicBezTo>
                    <a:pt x="1993" y="6679"/>
                    <a:pt x="2091" y="6664"/>
                    <a:pt x="2187" y="6633"/>
                  </a:cubicBezTo>
                  <a:cubicBezTo>
                    <a:pt x="2967" y="6381"/>
                    <a:pt x="3663" y="5393"/>
                    <a:pt x="4162" y="4804"/>
                  </a:cubicBezTo>
                  <a:cubicBezTo>
                    <a:pt x="4888" y="3953"/>
                    <a:pt x="5569" y="3067"/>
                    <a:pt x="6227" y="2163"/>
                  </a:cubicBezTo>
                  <a:cubicBezTo>
                    <a:pt x="6280" y="2090"/>
                    <a:pt x="6201" y="1999"/>
                    <a:pt x="6127" y="1999"/>
                  </a:cubicBezTo>
                  <a:cubicBezTo>
                    <a:pt x="6102" y="1999"/>
                    <a:pt x="6078" y="2009"/>
                    <a:pt x="6060" y="2033"/>
                  </a:cubicBezTo>
                  <a:cubicBezTo>
                    <a:pt x="5285" y="3032"/>
                    <a:pt x="4478" y="4004"/>
                    <a:pt x="3621" y="4931"/>
                  </a:cubicBezTo>
                  <a:cubicBezTo>
                    <a:pt x="3348" y="5225"/>
                    <a:pt x="3036" y="5628"/>
                    <a:pt x="2708" y="5863"/>
                  </a:cubicBezTo>
                  <a:cubicBezTo>
                    <a:pt x="2359" y="6195"/>
                    <a:pt x="2050" y="6361"/>
                    <a:pt x="1782" y="6361"/>
                  </a:cubicBezTo>
                  <a:cubicBezTo>
                    <a:pt x="1550" y="6361"/>
                    <a:pt x="1348" y="6237"/>
                    <a:pt x="1176" y="5989"/>
                  </a:cubicBezTo>
                  <a:cubicBezTo>
                    <a:pt x="917" y="5712"/>
                    <a:pt x="682" y="5414"/>
                    <a:pt x="477" y="5092"/>
                  </a:cubicBezTo>
                  <a:cubicBezTo>
                    <a:pt x="454" y="4823"/>
                    <a:pt x="1105" y="3973"/>
                    <a:pt x="1260" y="3688"/>
                  </a:cubicBezTo>
                  <a:cubicBezTo>
                    <a:pt x="1899" y="2521"/>
                    <a:pt x="2509" y="1343"/>
                    <a:pt x="3052" y="128"/>
                  </a:cubicBezTo>
                  <a:cubicBezTo>
                    <a:pt x="3084" y="62"/>
                    <a:pt x="3025" y="0"/>
                    <a:pt x="2970" y="0"/>
                  </a:cubicBezTo>
                  <a:close/>
                </a:path>
              </a:pathLst>
            </a:custGeom>
            <a:solidFill>
              <a:srgbClr val="6C0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6"/>
            <p:cNvSpPr/>
            <p:nvPr/>
          </p:nvSpPr>
          <p:spPr>
            <a:xfrm>
              <a:off x="2088288" y="4416950"/>
              <a:ext cx="198400" cy="127250"/>
            </a:xfrm>
            <a:custGeom>
              <a:avLst/>
              <a:gdLst/>
              <a:ahLst/>
              <a:cxnLst/>
              <a:rect l="l" t="t" r="r" b="b"/>
              <a:pathLst>
                <a:path w="7936" h="5090" extrusionOk="0">
                  <a:moveTo>
                    <a:pt x="2896" y="1"/>
                  </a:moveTo>
                  <a:lnTo>
                    <a:pt x="2414" y="347"/>
                  </a:lnTo>
                  <a:cubicBezTo>
                    <a:pt x="2291" y="299"/>
                    <a:pt x="2179" y="277"/>
                    <a:pt x="2075" y="277"/>
                  </a:cubicBezTo>
                  <a:cubicBezTo>
                    <a:pt x="1718" y="277"/>
                    <a:pt x="1451" y="534"/>
                    <a:pt x="1129" y="852"/>
                  </a:cubicBezTo>
                  <a:cubicBezTo>
                    <a:pt x="714" y="1264"/>
                    <a:pt x="482" y="1824"/>
                    <a:pt x="287" y="2377"/>
                  </a:cubicBezTo>
                  <a:cubicBezTo>
                    <a:pt x="130" y="2822"/>
                    <a:pt x="1" y="3350"/>
                    <a:pt x="273" y="3735"/>
                  </a:cubicBezTo>
                  <a:cubicBezTo>
                    <a:pt x="375" y="3881"/>
                    <a:pt x="522" y="3985"/>
                    <a:pt x="677" y="4073"/>
                  </a:cubicBezTo>
                  <a:cubicBezTo>
                    <a:pt x="1619" y="4613"/>
                    <a:pt x="2769" y="4580"/>
                    <a:pt x="3838" y="4766"/>
                  </a:cubicBezTo>
                  <a:cubicBezTo>
                    <a:pt x="4434" y="4871"/>
                    <a:pt x="5020" y="5048"/>
                    <a:pt x="5624" y="5084"/>
                  </a:cubicBezTo>
                  <a:cubicBezTo>
                    <a:pt x="5688" y="5088"/>
                    <a:pt x="5751" y="5090"/>
                    <a:pt x="5815" y="5090"/>
                  </a:cubicBezTo>
                  <a:cubicBezTo>
                    <a:pt x="6363" y="5090"/>
                    <a:pt x="6924" y="4948"/>
                    <a:pt x="7313" y="4570"/>
                  </a:cubicBezTo>
                  <a:cubicBezTo>
                    <a:pt x="7906" y="3993"/>
                    <a:pt x="7935" y="3064"/>
                    <a:pt x="7924" y="2236"/>
                  </a:cubicBezTo>
                  <a:cubicBezTo>
                    <a:pt x="7916" y="1767"/>
                    <a:pt x="7904" y="1274"/>
                    <a:pt x="7664" y="871"/>
                  </a:cubicBezTo>
                  <a:lnTo>
                    <a:pt x="7511" y="898"/>
                  </a:lnTo>
                  <a:cubicBezTo>
                    <a:pt x="7008" y="1046"/>
                    <a:pt x="6484" y="1120"/>
                    <a:pt x="5960" y="1120"/>
                  </a:cubicBezTo>
                  <a:cubicBezTo>
                    <a:pt x="5515" y="1120"/>
                    <a:pt x="5070" y="1066"/>
                    <a:pt x="4637" y="960"/>
                  </a:cubicBezTo>
                  <a:cubicBezTo>
                    <a:pt x="3859" y="767"/>
                    <a:pt x="3470" y="273"/>
                    <a:pt x="2896" y="1"/>
                  </a:cubicBezTo>
                  <a:close/>
                </a:path>
              </a:pathLst>
            </a:custGeom>
            <a:solidFill>
              <a:srgbClr val="D5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6"/>
            <p:cNvSpPr/>
            <p:nvPr/>
          </p:nvSpPr>
          <p:spPr>
            <a:xfrm>
              <a:off x="1666838" y="4345200"/>
              <a:ext cx="335950" cy="251400"/>
            </a:xfrm>
            <a:custGeom>
              <a:avLst/>
              <a:gdLst/>
              <a:ahLst/>
              <a:cxnLst/>
              <a:rect l="l" t="t" r="r" b="b"/>
              <a:pathLst>
                <a:path w="13438" h="10056" extrusionOk="0">
                  <a:moveTo>
                    <a:pt x="453" y="0"/>
                  </a:moveTo>
                  <a:lnTo>
                    <a:pt x="453" y="0"/>
                  </a:lnTo>
                  <a:cubicBezTo>
                    <a:pt x="0" y="3208"/>
                    <a:pt x="1582" y="5584"/>
                    <a:pt x="2376" y="6480"/>
                  </a:cubicBezTo>
                  <a:cubicBezTo>
                    <a:pt x="2764" y="6918"/>
                    <a:pt x="2669" y="6862"/>
                    <a:pt x="3235" y="7162"/>
                  </a:cubicBezTo>
                  <a:cubicBezTo>
                    <a:pt x="3653" y="7381"/>
                    <a:pt x="3931" y="7694"/>
                    <a:pt x="4608" y="7959"/>
                  </a:cubicBezTo>
                  <a:cubicBezTo>
                    <a:pt x="4773" y="8022"/>
                    <a:pt x="5713" y="8457"/>
                    <a:pt x="6398" y="8671"/>
                  </a:cubicBezTo>
                  <a:cubicBezTo>
                    <a:pt x="7359" y="8971"/>
                    <a:pt x="8023" y="9260"/>
                    <a:pt x="9073" y="9543"/>
                  </a:cubicBezTo>
                  <a:cubicBezTo>
                    <a:pt x="9658" y="9701"/>
                    <a:pt x="10226" y="9930"/>
                    <a:pt x="10823" y="10020"/>
                  </a:cubicBezTo>
                  <a:cubicBezTo>
                    <a:pt x="10974" y="10043"/>
                    <a:pt x="11129" y="10056"/>
                    <a:pt x="11284" y="10056"/>
                  </a:cubicBezTo>
                  <a:cubicBezTo>
                    <a:pt x="11742" y="10056"/>
                    <a:pt x="12198" y="9945"/>
                    <a:pt x="12550" y="9660"/>
                  </a:cubicBezTo>
                  <a:cubicBezTo>
                    <a:pt x="13194" y="9138"/>
                    <a:pt x="13306" y="8216"/>
                    <a:pt x="13370" y="7390"/>
                  </a:cubicBezTo>
                  <a:cubicBezTo>
                    <a:pt x="13405" y="6922"/>
                    <a:pt x="13438" y="6430"/>
                    <a:pt x="13235" y="6007"/>
                  </a:cubicBezTo>
                  <a:lnTo>
                    <a:pt x="13079" y="6019"/>
                  </a:lnTo>
                  <a:cubicBezTo>
                    <a:pt x="12728" y="6089"/>
                    <a:pt x="12371" y="6123"/>
                    <a:pt x="12014" y="6123"/>
                  </a:cubicBezTo>
                  <a:cubicBezTo>
                    <a:pt x="11402" y="6123"/>
                    <a:pt x="10789" y="6022"/>
                    <a:pt x="10211" y="5822"/>
                  </a:cubicBezTo>
                  <a:cubicBezTo>
                    <a:pt x="9468" y="5565"/>
                    <a:pt x="8750" y="5143"/>
                    <a:pt x="7965" y="5143"/>
                  </a:cubicBezTo>
                  <a:cubicBezTo>
                    <a:pt x="7951" y="5143"/>
                    <a:pt x="7937" y="5143"/>
                    <a:pt x="7923" y="514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D5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6"/>
            <p:cNvSpPr/>
            <p:nvPr/>
          </p:nvSpPr>
          <p:spPr>
            <a:xfrm>
              <a:off x="1894813" y="4447925"/>
              <a:ext cx="108500" cy="80050"/>
            </a:xfrm>
            <a:custGeom>
              <a:avLst/>
              <a:gdLst/>
              <a:ahLst/>
              <a:cxnLst/>
              <a:rect l="l" t="t" r="r" b="b"/>
              <a:pathLst>
                <a:path w="4340" h="3202" extrusionOk="0">
                  <a:moveTo>
                    <a:pt x="85" y="0"/>
                  </a:moveTo>
                  <a:cubicBezTo>
                    <a:pt x="42" y="0"/>
                    <a:pt x="0" y="28"/>
                    <a:pt x="2" y="83"/>
                  </a:cubicBezTo>
                  <a:cubicBezTo>
                    <a:pt x="32" y="957"/>
                    <a:pt x="666" y="1554"/>
                    <a:pt x="1413" y="1936"/>
                  </a:cubicBezTo>
                  <a:cubicBezTo>
                    <a:pt x="1745" y="2107"/>
                    <a:pt x="2065" y="2185"/>
                    <a:pt x="2439" y="2198"/>
                  </a:cubicBezTo>
                  <a:cubicBezTo>
                    <a:pt x="2466" y="2199"/>
                    <a:pt x="2494" y="2199"/>
                    <a:pt x="2522" y="2199"/>
                  </a:cubicBezTo>
                  <a:cubicBezTo>
                    <a:pt x="2727" y="2199"/>
                    <a:pt x="2936" y="2174"/>
                    <a:pt x="3143" y="2174"/>
                  </a:cubicBezTo>
                  <a:cubicBezTo>
                    <a:pt x="3191" y="2174"/>
                    <a:pt x="3239" y="2176"/>
                    <a:pt x="3288" y="2179"/>
                  </a:cubicBezTo>
                  <a:cubicBezTo>
                    <a:pt x="3442" y="2189"/>
                    <a:pt x="3807" y="2339"/>
                    <a:pt x="3941" y="2339"/>
                  </a:cubicBezTo>
                  <a:cubicBezTo>
                    <a:pt x="3971" y="2339"/>
                    <a:pt x="3989" y="2332"/>
                    <a:pt x="3992" y="2315"/>
                  </a:cubicBezTo>
                  <a:lnTo>
                    <a:pt x="3992" y="2315"/>
                  </a:lnTo>
                  <a:cubicBezTo>
                    <a:pt x="4008" y="2334"/>
                    <a:pt x="4034" y="2363"/>
                    <a:pt x="4070" y="2402"/>
                  </a:cubicBezTo>
                  <a:cubicBezTo>
                    <a:pt x="4070" y="2403"/>
                    <a:pt x="4071" y="2403"/>
                    <a:pt x="4071" y="2404"/>
                  </a:cubicBezTo>
                  <a:lnTo>
                    <a:pt x="4071" y="2404"/>
                  </a:lnTo>
                  <a:cubicBezTo>
                    <a:pt x="4222" y="2614"/>
                    <a:pt x="4294" y="2871"/>
                    <a:pt x="4286" y="3173"/>
                  </a:cubicBezTo>
                  <a:cubicBezTo>
                    <a:pt x="4283" y="3192"/>
                    <a:pt x="4297" y="3202"/>
                    <a:pt x="4310" y="3202"/>
                  </a:cubicBezTo>
                  <a:cubicBezTo>
                    <a:pt x="4320" y="3202"/>
                    <a:pt x="4331" y="3195"/>
                    <a:pt x="4331" y="3180"/>
                  </a:cubicBezTo>
                  <a:cubicBezTo>
                    <a:pt x="4340" y="2940"/>
                    <a:pt x="4331" y="2756"/>
                    <a:pt x="4205" y="2545"/>
                  </a:cubicBezTo>
                  <a:cubicBezTo>
                    <a:pt x="4180" y="2504"/>
                    <a:pt x="4137" y="2452"/>
                    <a:pt x="4094" y="2404"/>
                  </a:cubicBezTo>
                  <a:lnTo>
                    <a:pt x="4094" y="2404"/>
                  </a:lnTo>
                  <a:cubicBezTo>
                    <a:pt x="4101" y="2399"/>
                    <a:pt x="4104" y="2389"/>
                    <a:pt x="4099" y="2380"/>
                  </a:cubicBezTo>
                  <a:cubicBezTo>
                    <a:pt x="4051" y="2297"/>
                    <a:pt x="3989" y="2237"/>
                    <a:pt x="3919" y="2195"/>
                  </a:cubicBezTo>
                  <a:lnTo>
                    <a:pt x="3919" y="2195"/>
                  </a:lnTo>
                  <a:cubicBezTo>
                    <a:pt x="3914" y="2189"/>
                    <a:pt x="3907" y="2183"/>
                    <a:pt x="3901" y="2176"/>
                  </a:cubicBezTo>
                  <a:cubicBezTo>
                    <a:pt x="3898" y="2173"/>
                    <a:pt x="3895" y="2172"/>
                    <a:pt x="3892" y="2172"/>
                  </a:cubicBezTo>
                  <a:cubicBezTo>
                    <a:pt x="3888" y="2172"/>
                    <a:pt x="3885" y="2173"/>
                    <a:pt x="3882" y="2175"/>
                  </a:cubicBezTo>
                  <a:lnTo>
                    <a:pt x="3882" y="2175"/>
                  </a:lnTo>
                  <a:cubicBezTo>
                    <a:pt x="3762" y="2115"/>
                    <a:pt x="3618" y="2099"/>
                    <a:pt x="3468" y="2099"/>
                  </a:cubicBezTo>
                  <a:cubicBezTo>
                    <a:pt x="3304" y="2099"/>
                    <a:pt x="3133" y="2118"/>
                    <a:pt x="2978" y="2118"/>
                  </a:cubicBezTo>
                  <a:cubicBezTo>
                    <a:pt x="1787" y="2117"/>
                    <a:pt x="183" y="1532"/>
                    <a:pt x="173" y="83"/>
                  </a:cubicBezTo>
                  <a:cubicBezTo>
                    <a:pt x="172" y="28"/>
                    <a:pt x="128" y="0"/>
                    <a:pt x="85" y="0"/>
                  </a:cubicBezTo>
                  <a:close/>
                </a:path>
              </a:pathLst>
            </a:custGeom>
            <a:solidFill>
              <a:srgbClr val="6C0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6"/>
            <p:cNvSpPr/>
            <p:nvPr/>
          </p:nvSpPr>
          <p:spPr>
            <a:xfrm>
              <a:off x="2103338" y="4107225"/>
              <a:ext cx="178300" cy="216025"/>
            </a:xfrm>
            <a:custGeom>
              <a:avLst/>
              <a:gdLst/>
              <a:ahLst/>
              <a:cxnLst/>
              <a:rect l="l" t="t" r="r" b="b"/>
              <a:pathLst>
                <a:path w="7132" h="8641" extrusionOk="0">
                  <a:moveTo>
                    <a:pt x="1426" y="1"/>
                  </a:moveTo>
                  <a:cubicBezTo>
                    <a:pt x="1066" y="1"/>
                    <a:pt x="706" y="64"/>
                    <a:pt x="369" y="189"/>
                  </a:cubicBezTo>
                  <a:cubicBezTo>
                    <a:pt x="254" y="230"/>
                    <a:pt x="135" y="287"/>
                    <a:pt x="70" y="390"/>
                  </a:cubicBezTo>
                  <a:cubicBezTo>
                    <a:pt x="1" y="502"/>
                    <a:pt x="8" y="642"/>
                    <a:pt x="19" y="770"/>
                  </a:cubicBezTo>
                  <a:cubicBezTo>
                    <a:pt x="74" y="1408"/>
                    <a:pt x="155" y="2047"/>
                    <a:pt x="357" y="2656"/>
                  </a:cubicBezTo>
                  <a:cubicBezTo>
                    <a:pt x="514" y="3131"/>
                    <a:pt x="740" y="3579"/>
                    <a:pt x="966" y="4024"/>
                  </a:cubicBezTo>
                  <a:cubicBezTo>
                    <a:pt x="1450" y="4981"/>
                    <a:pt x="1935" y="5936"/>
                    <a:pt x="2421" y="6892"/>
                  </a:cubicBezTo>
                  <a:cubicBezTo>
                    <a:pt x="2755" y="7550"/>
                    <a:pt x="3146" y="8261"/>
                    <a:pt x="3833" y="8528"/>
                  </a:cubicBezTo>
                  <a:cubicBezTo>
                    <a:pt x="4039" y="8608"/>
                    <a:pt x="4255" y="8640"/>
                    <a:pt x="4473" y="8640"/>
                  </a:cubicBezTo>
                  <a:cubicBezTo>
                    <a:pt x="4815" y="8640"/>
                    <a:pt x="5164" y="8560"/>
                    <a:pt x="5492" y="8456"/>
                  </a:cubicBezTo>
                  <a:cubicBezTo>
                    <a:pt x="5868" y="8336"/>
                    <a:pt x="6240" y="8184"/>
                    <a:pt x="6545" y="7935"/>
                  </a:cubicBezTo>
                  <a:cubicBezTo>
                    <a:pt x="6852" y="7688"/>
                    <a:pt x="7087" y="7333"/>
                    <a:pt x="7125" y="6940"/>
                  </a:cubicBezTo>
                  <a:cubicBezTo>
                    <a:pt x="7131" y="6865"/>
                    <a:pt x="7130" y="6782"/>
                    <a:pt x="7089" y="6718"/>
                  </a:cubicBezTo>
                  <a:cubicBezTo>
                    <a:pt x="7060" y="6668"/>
                    <a:pt x="7010" y="6636"/>
                    <a:pt x="6963" y="6603"/>
                  </a:cubicBezTo>
                  <a:cubicBezTo>
                    <a:pt x="5796" y="5804"/>
                    <a:pt x="4910" y="4661"/>
                    <a:pt x="4152" y="3468"/>
                  </a:cubicBezTo>
                  <a:cubicBezTo>
                    <a:pt x="3478" y="2407"/>
                    <a:pt x="2890" y="1298"/>
                    <a:pt x="2303" y="189"/>
                  </a:cubicBezTo>
                  <a:lnTo>
                    <a:pt x="2129" y="84"/>
                  </a:lnTo>
                  <a:cubicBezTo>
                    <a:pt x="1899" y="28"/>
                    <a:pt x="1662" y="1"/>
                    <a:pt x="1426" y="1"/>
                  </a:cubicBezTo>
                  <a:close/>
                </a:path>
              </a:pathLst>
            </a:custGeom>
            <a:solidFill>
              <a:srgbClr val="D5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6"/>
            <p:cNvSpPr/>
            <p:nvPr/>
          </p:nvSpPr>
          <p:spPr>
            <a:xfrm>
              <a:off x="2097263" y="4428200"/>
              <a:ext cx="81850" cy="86425"/>
            </a:xfrm>
            <a:custGeom>
              <a:avLst/>
              <a:gdLst/>
              <a:ahLst/>
              <a:cxnLst/>
              <a:rect l="l" t="t" r="r" b="b"/>
              <a:pathLst>
                <a:path w="3274" h="3457" extrusionOk="0">
                  <a:moveTo>
                    <a:pt x="3247" y="0"/>
                  </a:moveTo>
                  <a:cubicBezTo>
                    <a:pt x="3239" y="0"/>
                    <a:pt x="3231" y="4"/>
                    <a:pt x="3229" y="15"/>
                  </a:cubicBezTo>
                  <a:cubicBezTo>
                    <a:pt x="2824" y="1619"/>
                    <a:pt x="1341" y="2421"/>
                    <a:pt x="76" y="3294"/>
                  </a:cubicBezTo>
                  <a:cubicBezTo>
                    <a:pt x="1" y="3346"/>
                    <a:pt x="48" y="3457"/>
                    <a:pt x="118" y="3457"/>
                  </a:cubicBezTo>
                  <a:cubicBezTo>
                    <a:pt x="132" y="3457"/>
                    <a:pt x="147" y="3452"/>
                    <a:pt x="162" y="3441"/>
                  </a:cubicBezTo>
                  <a:cubicBezTo>
                    <a:pt x="1422" y="2521"/>
                    <a:pt x="2903" y="1662"/>
                    <a:pt x="3271" y="27"/>
                  </a:cubicBezTo>
                  <a:cubicBezTo>
                    <a:pt x="3274" y="11"/>
                    <a:pt x="3260" y="0"/>
                    <a:pt x="3247" y="0"/>
                  </a:cubicBezTo>
                  <a:close/>
                </a:path>
              </a:pathLst>
            </a:custGeom>
            <a:solidFill>
              <a:srgbClr val="6C0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6"/>
            <p:cNvSpPr/>
            <p:nvPr/>
          </p:nvSpPr>
          <p:spPr>
            <a:xfrm>
              <a:off x="2151063" y="4174550"/>
              <a:ext cx="46775" cy="131750"/>
            </a:xfrm>
            <a:custGeom>
              <a:avLst/>
              <a:gdLst/>
              <a:ahLst/>
              <a:cxnLst/>
              <a:rect l="l" t="t" r="r" b="b"/>
              <a:pathLst>
                <a:path w="1871" h="5270" extrusionOk="0">
                  <a:moveTo>
                    <a:pt x="171" y="0"/>
                  </a:moveTo>
                  <a:cubicBezTo>
                    <a:pt x="85" y="0"/>
                    <a:pt x="0" y="90"/>
                    <a:pt x="55" y="191"/>
                  </a:cubicBezTo>
                  <a:cubicBezTo>
                    <a:pt x="841" y="1609"/>
                    <a:pt x="1714" y="3618"/>
                    <a:pt x="1823" y="5249"/>
                  </a:cubicBezTo>
                  <a:cubicBezTo>
                    <a:pt x="1824" y="5263"/>
                    <a:pt x="1836" y="5269"/>
                    <a:pt x="1847" y="5269"/>
                  </a:cubicBezTo>
                  <a:cubicBezTo>
                    <a:pt x="1859" y="5269"/>
                    <a:pt x="1870" y="5262"/>
                    <a:pt x="1868" y="5247"/>
                  </a:cubicBezTo>
                  <a:cubicBezTo>
                    <a:pt x="1661" y="3548"/>
                    <a:pt x="1198" y="1524"/>
                    <a:pt x="276" y="61"/>
                  </a:cubicBezTo>
                  <a:cubicBezTo>
                    <a:pt x="249" y="18"/>
                    <a:pt x="210" y="0"/>
                    <a:pt x="171" y="0"/>
                  </a:cubicBezTo>
                  <a:close/>
                </a:path>
              </a:pathLst>
            </a:custGeom>
            <a:solidFill>
              <a:srgbClr val="6C0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6"/>
            <p:cNvSpPr/>
            <p:nvPr/>
          </p:nvSpPr>
          <p:spPr>
            <a:xfrm>
              <a:off x="1669513" y="3470625"/>
              <a:ext cx="750925" cy="668150"/>
            </a:xfrm>
            <a:custGeom>
              <a:avLst/>
              <a:gdLst/>
              <a:ahLst/>
              <a:cxnLst/>
              <a:rect l="l" t="t" r="r" b="b"/>
              <a:pathLst>
                <a:path w="30037" h="26726" extrusionOk="0">
                  <a:moveTo>
                    <a:pt x="13338" y="0"/>
                  </a:moveTo>
                  <a:cubicBezTo>
                    <a:pt x="5972" y="0"/>
                    <a:pt x="1" y="5972"/>
                    <a:pt x="1" y="13338"/>
                  </a:cubicBezTo>
                  <a:cubicBezTo>
                    <a:pt x="1" y="20038"/>
                    <a:pt x="4946" y="25567"/>
                    <a:pt x="11381" y="26517"/>
                  </a:cubicBezTo>
                  <a:cubicBezTo>
                    <a:pt x="11399" y="26528"/>
                    <a:pt x="11415" y="26541"/>
                    <a:pt x="11427" y="26541"/>
                  </a:cubicBezTo>
                  <a:cubicBezTo>
                    <a:pt x="11427" y="26541"/>
                    <a:pt x="11531" y="26552"/>
                    <a:pt x="11716" y="26568"/>
                  </a:cubicBezTo>
                  <a:cubicBezTo>
                    <a:pt x="12063" y="26610"/>
                    <a:pt x="12416" y="26633"/>
                    <a:pt x="12771" y="26648"/>
                  </a:cubicBezTo>
                  <a:cubicBezTo>
                    <a:pt x="13424" y="26689"/>
                    <a:pt x="14262" y="26725"/>
                    <a:pt x="15157" y="26725"/>
                  </a:cubicBezTo>
                  <a:cubicBezTo>
                    <a:pt x="15704" y="26725"/>
                    <a:pt x="16272" y="26712"/>
                    <a:pt x="16834" y="26677"/>
                  </a:cubicBezTo>
                  <a:cubicBezTo>
                    <a:pt x="19450" y="26515"/>
                    <a:pt x="21788" y="26317"/>
                    <a:pt x="24162" y="25204"/>
                  </a:cubicBezTo>
                  <a:cubicBezTo>
                    <a:pt x="25264" y="24687"/>
                    <a:pt x="26288" y="24050"/>
                    <a:pt x="27157" y="23198"/>
                  </a:cubicBezTo>
                  <a:cubicBezTo>
                    <a:pt x="28369" y="22011"/>
                    <a:pt x="29387" y="20560"/>
                    <a:pt x="29683" y="18890"/>
                  </a:cubicBezTo>
                  <a:cubicBezTo>
                    <a:pt x="29977" y="17221"/>
                    <a:pt x="30037" y="16687"/>
                    <a:pt x="29868" y="14819"/>
                  </a:cubicBezTo>
                  <a:cubicBezTo>
                    <a:pt x="29761" y="14333"/>
                    <a:pt x="29559" y="13765"/>
                    <a:pt x="29351" y="13625"/>
                  </a:cubicBezTo>
                  <a:cubicBezTo>
                    <a:pt x="28270" y="12989"/>
                    <a:pt x="27545" y="12411"/>
                    <a:pt x="26843" y="11369"/>
                  </a:cubicBezTo>
                  <a:cubicBezTo>
                    <a:pt x="26843" y="11369"/>
                    <a:pt x="26723" y="11261"/>
                    <a:pt x="26413" y="10694"/>
                  </a:cubicBezTo>
                  <a:cubicBezTo>
                    <a:pt x="26412" y="10692"/>
                    <a:pt x="26410" y="10691"/>
                    <a:pt x="26410" y="10690"/>
                  </a:cubicBezTo>
                  <a:cubicBezTo>
                    <a:pt x="25182" y="4593"/>
                    <a:pt x="19798" y="0"/>
                    <a:pt x="13338" y="0"/>
                  </a:cubicBezTo>
                  <a:close/>
                </a:path>
              </a:pathLst>
            </a:custGeom>
            <a:solidFill>
              <a:srgbClr val="D5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6"/>
            <p:cNvSpPr/>
            <p:nvPr/>
          </p:nvSpPr>
          <p:spPr>
            <a:xfrm>
              <a:off x="1915413" y="3986725"/>
              <a:ext cx="65025" cy="7450"/>
            </a:xfrm>
            <a:custGeom>
              <a:avLst/>
              <a:gdLst/>
              <a:ahLst/>
              <a:cxnLst/>
              <a:rect l="l" t="t" r="r" b="b"/>
              <a:pathLst>
                <a:path w="2601" h="298" extrusionOk="0">
                  <a:moveTo>
                    <a:pt x="146" y="1"/>
                  </a:moveTo>
                  <a:cubicBezTo>
                    <a:pt x="3" y="1"/>
                    <a:pt x="0" y="250"/>
                    <a:pt x="162" y="257"/>
                  </a:cubicBezTo>
                  <a:cubicBezTo>
                    <a:pt x="695" y="284"/>
                    <a:pt x="1228" y="297"/>
                    <a:pt x="1761" y="297"/>
                  </a:cubicBezTo>
                  <a:cubicBezTo>
                    <a:pt x="2022" y="297"/>
                    <a:pt x="2284" y="294"/>
                    <a:pt x="2546" y="287"/>
                  </a:cubicBezTo>
                  <a:cubicBezTo>
                    <a:pt x="2601" y="287"/>
                    <a:pt x="2601" y="206"/>
                    <a:pt x="2546" y="204"/>
                  </a:cubicBezTo>
                  <a:cubicBezTo>
                    <a:pt x="1749" y="166"/>
                    <a:pt x="956" y="99"/>
                    <a:pt x="162" y="2"/>
                  </a:cubicBezTo>
                  <a:cubicBezTo>
                    <a:pt x="157" y="1"/>
                    <a:pt x="152" y="1"/>
                    <a:pt x="146" y="1"/>
                  </a:cubicBezTo>
                  <a:close/>
                </a:path>
              </a:pathLst>
            </a:custGeom>
            <a:solidFill>
              <a:srgbClr val="6C0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6"/>
            <p:cNvSpPr/>
            <p:nvPr/>
          </p:nvSpPr>
          <p:spPr>
            <a:xfrm>
              <a:off x="1903888" y="4033950"/>
              <a:ext cx="67750" cy="10225"/>
            </a:xfrm>
            <a:custGeom>
              <a:avLst/>
              <a:gdLst/>
              <a:ahLst/>
              <a:cxnLst/>
              <a:rect l="l" t="t" r="r" b="b"/>
              <a:pathLst>
                <a:path w="2710" h="409" extrusionOk="0">
                  <a:moveTo>
                    <a:pt x="477" y="1"/>
                  </a:moveTo>
                  <a:cubicBezTo>
                    <a:pt x="374" y="1"/>
                    <a:pt x="270" y="3"/>
                    <a:pt x="166" y="9"/>
                  </a:cubicBezTo>
                  <a:cubicBezTo>
                    <a:pt x="0" y="17"/>
                    <a:pt x="2" y="253"/>
                    <a:pt x="166" y="263"/>
                  </a:cubicBezTo>
                  <a:cubicBezTo>
                    <a:pt x="995" y="320"/>
                    <a:pt x="1826" y="320"/>
                    <a:pt x="2654" y="408"/>
                  </a:cubicBezTo>
                  <a:cubicBezTo>
                    <a:pt x="2656" y="408"/>
                    <a:pt x="2657" y="408"/>
                    <a:pt x="2659" y="408"/>
                  </a:cubicBezTo>
                  <a:cubicBezTo>
                    <a:pt x="2704" y="408"/>
                    <a:pt x="2709" y="336"/>
                    <a:pt x="2665" y="325"/>
                  </a:cubicBezTo>
                  <a:cubicBezTo>
                    <a:pt x="1933" y="140"/>
                    <a:pt x="1223" y="1"/>
                    <a:pt x="477" y="1"/>
                  </a:cubicBezTo>
                  <a:close/>
                </a:path>
              </a:pathLst>
            </a:custGeom>
            <a:solidFill>
              <a:srgbClr val="6C0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6"/>
            <p:cNvSpPr/>
            <p:nvPr/>
          </p:nvSpPr>
          <p:spPr>
            <a:xfrm>
              <a:off x="2217363" y="3719950"/>
              <a:ext cx="69050" cy="69025"/>
            </a:xfrm>
            <a:custGeom>
              <a:avLst/>
              <a:gdLst/>
              <a:ahLst/>
              <a:cxnLst/>
              <a:rect l="l" t="t" r="r" b="b"/>
              <a:pathLst>
                <a:path w="2762" h="2761" extrusionOk="0">
                  <a:moveTo>
                    <a:pt x="1381" y="0"/>
                  </a:moveTo>
                  <a:cubicBezTo>
                    <a:pt x="619" y="0"/>
                    <a:pt x="1" y="618"/>
                    <a:pt x="1" y="1381"/>
                  </a:cubicBezTo>
                  <a:cubicBezTo>
                    <a:pt x="1" y="2143"/>
                    <a:pt x="619" y="2760"/>
                    <a:pt x="1381" y="2760"/>
                  </a:cubicBezTo>
                  <a:cubicBezTo>
                    <a:pt x="2143" y="2760"/>
                    <a:pt x="2762" y="2143"/>
                    <a:pt x="2762" y="1381"/>
                  </a:cubicBezTo>
                  <a:cubicBezTo>
                    <a:pt x="2762" y="618"/>
                    <a:pt x="2143" y="0"/>
                    <a:pt x="1381" y="0"/>
                  </a:cubicBezTo>
                  <a:close/>
                </a:path>
              </a:pathLst>
            </a:custGeom>
            <a:solidFill>
              <a:srgbClr val="6C0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6"/>
            <p:cNvSpPr/>
            <p:nvPr/>
          </p:nvSpPr>
          <p:spPr>
            <a:xfrm>
              <a:off x="1947613" y="3857800"/>
              <a:ext cx="69050" cy="69025"/>
            </a:xfrm>
            <a:custGeom>
              <a:avLst/>
              <a:gdLst/>
              <a:ahLst/>
              <a:cxnLst/>
              <a:rect l="l" t="t" r="r" b="b"/>
              <a:pathLst>
                <a:path w="2762" h="2761" extrusionOk="0">
                  <a:moveTo>
                    <a:pt x="1381" y="1"/>
                  </a:moveTo>
                  <a:cubicBezTo>
                    <a:pt x="618" y="1"/>
                    <a:pt x="0" y="619"/>
                    <a:pt x="0" y="1380"/>
                  </a:cubicBezTo>
                  <a:cubicBezTo>
                    <a:pt x="0" y="2142"/>
                    <a:pt x="618" y="2761"/>
                    <a:pt x="1381" y="2761"/>
                  </a:cubicBezTo>
                  <a:cubicBezTo>
                    <a:pt x="2144" y="2761"/>
                    <a:pt x="2761" y="2143"/>
                    <a:pt x="2761" y="1380"/>
                  </a:cubicBezTo>
                  <a:cubicBezTo>
                    <a:pt x="2761" y="618"/>
                    <a:pt x="2144" y="1"/>
                    <a:pt x="1381" y="1"/>
                  </a:cubicBezTo>
                  <a:close/>
                </a:path>
              </a:pathLst>
            </a:custGeom>
            <a:solidFill>
              <a:srgbClr val="6C0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6"/>
            <p:cNvSpPr/>
            <p:nvPr/>
          </p:nvSpPr>
          <p:spPr>
            <a:xfrm>
              <a:off x="2249088" y="3863825"/>
              <a:ext cx="51050" cy="38625"/>
            </a:xfrm>
            <a:custGeom>
              <a:avLst/>
              <a:gdLst/>
              <a:ahLst/>
              <a:cxnLst/>
              <a:rect l="l" t="t" r="r" b="b"/>
              <a:pathLst>
                <a:path w="2042" h="1545" extrusionOk="0">
                  <a:moveTo>
                    <a:pt x="1357" y="1"/>
                  </a:moveTo>
                  <a:cubicBezTo>
                    <a:pt x="1205" y="1"/>
                    <a:pt x="1033" y="38"/>
                    <a:pt x="851" y="92"/>
                  </a:cubicBezTo>
                  <a:cubicBezTo>
                    <a:pt x="367" y="236"/>
                    <a:pt x="0" y="442"/>
                    <a:pt x="144" y="927"/>
                  </a:cubicBezTo>
                  <a:cubicBezTo>
                    <a:pt x="288" y="1410"/>
                    <a:pt x="1280" y="1544"/>
                    <a:pt x="1280" y="1544"/>
                  </a:cubicBezTo>
                  <a:cubicBezTo>
                    <a:pt x="1280" y="1544"/>
                    <a:pt x="2041" y="891"/>
                    <a:pt x="1898" y="407"/>
                  </a:cubicBezTo>
                  <a:cubicBezTo>
                    <a:pt x="1808" y="104"/>
                    <a:pt x="1611" y="1"/>
                    <a:pt x="1357" y="1"/>
                  </a:cubicBezTo>
                  <a:close/>
                </a:path>
              </a:pathLst>
            </a:custGeom>
            <a:solidFill>
              <a:srgbClr val="6C0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6"/>
            <p:cNvSpPr/>
            <p:nvPr/>
          </p:nvSpPr>
          <p:spPr>
            <a:xfrm>
              <a:off x="2236563" y="3899300"/>
              <a:ext cx="53400" cy="71900"/>
            </a:xfrm>
            <a:custGeom>
              <a:avLst/>
              <a:gdLst/>
              <a:ahLst/>
              <a:cxnLst/>
              <a:rect l="l" t="t" r="r" b="b"/>
              <a:pathLst>
                <a:path w="2136" h="2876" extrusionOk="0">
                  <a:moveTo>
                    <a:pt x="1767" y="1"/>
                  </a:moveTo>
                  <a:cubicBezTo>
                    <a:pt x="1735" y="1"/>
                    <a:pt x="1702" y="22"/>
                    <a:pt x="1697" y="63"/>
                  </a:cubicBezTo>
                  <a:cubicBezTo>
                    <a:pt x="1633" y="551"/>
                    <a:pt x="1685" y="1050"/>
                    <a:pt x="1601" y="1534"/>
                  </a:cubicBezTo>
                  <a:cubicBezTo>
                    <a:pt x="1526" y="1971"/>
                    <a:pt x="1092" y="2573"/>
                    <a:pt x="645" y="2573"/>
                  </a:cubicBezTo>
                  <a:cubicBezTo>
                    <a:pt x="470" y="2573"/>
                    <a:pt x="294" y="2481"/>
                    <a:pt x="136" y="2252"/>
                  </a:cubicBezTo>
                  <a:cubicBezTo>
                    <a:pt x="122" y="2233"/>
                    <a:pt x="101" y="2225"/>
                    <a:pt x="79" y="2225"/>
                  </a:cubicBezTo>
                  <a:cubicBezTo>
                    <a:pt x="39" y="2225"/>
                    <a:pt x="0" y="2255"/>
                    <a:pt x="18" y="2302"/>
                  </a:cubicBezTo>
                  <a:cubicBezTo>
                    <a:pt x="154" y="2673"/>
                    <a:pt x="463" y="2875"/>
                    <a:pt x="794" y="2875"/>
                  </a:cubicBezTo>
                  <a:cubicBezTo>
                    <a:pt x="992" y="2875"/>
                    <a:pt x="1197" y="2803"/>
                    <a:pt x="1378" y="2653"/>
                  </a:cubicBezTo>
                  <a:cubicBezTo>
                    <a:pt x="2135" y="2025"/>
                    <a:pt x="1820" y="900"/>
                    <a:pt x="1825" y="63"/>
                  </a:cubicBezTo>
                  <a:cubicBezTo>
                    <a:pt x="1825" y="21"/>
                    <a:pt x="1797" y="1"/>
                    <a:pt x="1767" y="1"/>
                  </a:cubicBezTo>
                  <a:close/>
                </a:path>
              </a:pathLst>
            </a:custGeom>
            <a:solidFill>
              <a:srgbClr val="6C0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6"/>
            <p:cNvSpPr/>
            <p:nvPr/>
          </p:nvSpPr>
          <p:spPr>
            <a:xfrm>
              <a:off x="1988738" y="4128975"/>
              <a:ext cx="185925" cy="17325"/>
            </a:xfrm>
            <a:custGeom>
              <a:avLst/>
              <a:gdLst/>
              <a:ahLst/>
              <a:cxnLst/>
              <a:rect l="l" t="t" r="r" b="b"/>
              <a:pathLst>
                <a:path w="7437" h="693" extrusionOk="0">
                  <a:moveTo>
                    <a:pt x="7218" y="0"/>
                  </a:moveTo>
                  <a:cubicBezTo>
                    <a:pt x="7207" y="0"/>
                    <a:pt x="7195" y="1"/>
                    <a:pt x="7182" y="4"/>
                  </a:cubicBezTo>
                  <a:cubicBezTo>
                    <a:pt x="4858" y="513"/>
                    <a:pt x="2421" y="374"/>
                    <a:pt x="56" y="536"/>
                  </a:cubicBezTo>
                  <a:cubicBezTo>
                    <a:pt x="2" y="538"/>
                    <a:pt x="1" y="617"/>
                    <a:pt x="56" y="621"/>
                  </a:cubicBezTo>
                  <a:cubicBezTo>
                    <a:pt x="1000" y="656"/>
                    <a:pt x="1952" y="692"/>
                    <a:pt x="2904" y="692"/>
                  </a:cubicBezTo>
                  <a:cubicBezTo>
                    <a:pt x="4369" y="692"/>
                    <a:pt x="5833" y="605"/>
                    <a:pt x="7262" y="292"/>
                  </a:cubicBezTo>
                  <a:cubicBezTo>
                    <a:pt x="7437" y="254"/>
                    <a:pt x="7380" y="0"/>
                    <a:pt x="7218" y="0"/>
                  </a:cubicBezTo>
                  <a:close/>
                </a:path>
              </a:pathLst>
            </a:custGeom>
            <a:solidFill>
              <a:srgbClr val="6C0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6"/>
            <p:cNvSpPr/>
            <p:nvPr/>
          </p:nvSpPr>
          <p:spPr>
            <a:xfrm>
              <a:off x="1759038" y="4029275"/>
              <a:ext cx="80500" cy="77525"/>
            </a:xfrm>
            <a:custGeom>
              <a:avLst/>
              <a:gdLst/>
              <a:ahLst/>
              <a:cxnLst/>
              <a:rect l="l" t="t" r="r" b="b"/>
              <a:pathLst>
                <a:path w="3220" h="3101" extrusionOk="0">
                  <a:moveTo>
                    <a:pt x="187" y="0"/>
                  </a:moveTo>
                  <a:cubicBezTo>
                    <a:pt x="93" y="0"/>
                    <a:pt x="0" y="74"/>
                    <a:pt x="39" y="182"/>
                  </a:cubicBezTo>
                  <a:cubicBezTo>
                    <a:pt x="261" y="795"/>
                    <a:pt x="805" y="1422"/>
                    <a:pt x="1255" y="1893"/>
                  </a:cubicBezTo>
                  <a:cubicBezTo>
                    <a:pt x="1768" y="2431"/>
                    <a:pt x="2434" y="2767"/>
                    <a:pt x="3092" y="3093"/>
                  </a:cubicBezTo>
                  <a:cubicBezTo>
                    <a:pt x="3103" y="3098"/>
                    <a:pt x="3113" y="3100"/>
                    <a:pt x="3123" y="3100"/>
                  </a:cubicBezTo>
                  <a:cubicBezTo>
                    <a:pt x="3181" y="3100"/>
                    <a:pt x="3219" y="3018"/>
                    <a:pt x="3157" y="2982"/>
                  </a:cubicBezTo>
                  <a:cubicBezTo>
                    <a:pt x="2520" y="2604"/>
                    <a:pt x="1881" y="2217"/>
                    <a:pt x="1419" y="1626"/>
                  </a:cubicBezTo>
                  <a:cubicBezTo>
                    <a:pt x="1023" y="1122"/>
                    <a:pt x="777" y="458"/>
                    <a:pt x="289" y="37"/>
                  </a:cubicBezTo>
                  <a:cubicBezTo>
                    <a:pt x="261" y="12"/>
                    <a:pt x="224" y="0"/>
                    <a:pt x="187" y="0"/>
                  </a:cubicBezTo>
                  <a:close/>
                </a:path>
              </a:pathLst>
            </a:custGeom>
            <a:solidFill>
              <a:srgbClr val="6C0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6"/>
            <p:cNvSpPr/>
            <p:nvPr/>
          </p:nvSpPr>
          <p:spPr>
            <a:xfrm>
              <a:off x="1982113" y="3230825"/>
              <a:ext cx="347775" cy="347750"/>
            </a:xfrm>
            <a:custGeom>
              <a:avLst/>
              <a:gdLst/>
              <a:ahLst/>
              <a:cxnLst/>
              <a:rect l="l" t="t" r="r" b="b"/>
              <a:pathLst>
                <a:path w="13911" h="13910" extrusionOk="0">
                  <a:moveTo>
                    <a:pt x="6956" y="0"/>
                  </a:moveTo>
                  <a:cubicBezTo>
                    <a:pt x="5111" y="0"/>
                    <a:pt x="3342" y="733"/>
                    <a:pt x="2038" y="2037"/>
                  </a:cubicBezTo>
                  <a:cubicBezTo>
                    <a:pt x="733" y="3341"/>
                    <a:pt x="1" y="5111"/>
                    <a:pt x="1" y="6955"/>
                  </a:cubicBezTo>
                  <a:cubicBezTo>
                    <a:pt x="1" y="8799"/>
                    <a:pt x="733" y="10569"/>
                    <a:pt x="2038" y="11873"/>
                  </a:cubicBezTo>
                  <a:cubicBezTo>
                    <a:pt x="3342" y="13177"/>
                    <a:pt x="5111" y="13909"/>
                    <a:pt x="6956" y="13909"/>
                  </a:cubicBezTo>
                  <a:cubicBezTo>
                    <a:pt x="8800" y="13909"/>
                    <a:pt x="10569" y="13177"/>
                    <a:pt x="11874" y="11873"/>
                  </a:cubicBezTo>
                  <a:cubicBezTo>
                    <a:pt x="13178" y="10569"/>
                    <a:pt x="13910" y="8799"/>
                    <a:pt x="13910" y="6955"/>
                  </a:cubicBezTo>
                  <a:cubicBezTo>
                    <a:pt x="13910" y="5111"/>
                    <a:pt x="13178" y="3341"/>
                    <a:pt x="11874" y="2037"/>
                  </a:cubicBezTo>
                  <a:cubicBezTo>
                    <a:pt x="10569" y="733"/>
                    <a:pt x="8800" y="0"/>
                    <a:pt x="6956" y="0"/>
                  </a:cubicBezTo>
                  <a:close/>
                </a:path>
              </a:pathLst>
            </a:custGeom>
            <a:solidFill>
              <a:srgbClr val="D5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6"/>
            <p:cNvSpPr/>
            <p:nvPr/>
          </p:nvSpPr>
          <p:spPr>
            <a:xfrm>
              <a:off x="1360963" y="3482900"/>
              <a:ext cx="446000" cy="446000"/>
            </a:xfrm>
            <a:custGeom>
              <a:avLst/>
              <a:gdLst/>
              <a:ahLst/>
              <a:cxnLst/>
              <a:rect l="l" t="t" r="r" b="b"/>
              <a:pathLst>
                <a:path w="17840" h="17840" extrusionOk="0">
                  <a:moveTo>
                    <a:pt x="8921" y="0"/>
                  </a:moveTo>
                  <a:cubicBezTo>
                    <a:pt x="6554" y="0"/>
                    <a:pt x="4285" y="940"/>
                    <a:pt x="2613" y="2612"/>
                  </a:cubicBezTo>
                  <a:cubicBezTo>
                    <a:pt x="940" y="4285"/>
                    <a:pt x="0" y="6554"/>
                    <a:pt x="0" y="8919"/>
                  </a:cubicBezTo>
                  <a:cubicBezTo>
                    <a:pt x="0" y="11286"/>
                    <a:pt x="940" y="13554"/>
                    <a:pt x="2613" y="15227"/>
                  </a:cubicBezTo>
                  <a:cubicBezTo>
                    <a:pt x="4285" y="16900"/>
                    <a:pt x="6554" y="17839"/>
                    <a:pt x="8921" y="17839"/>
                  </a:cubicBezTo>
                  <a:cubicBezTo>
                    <a:pt x="11286" y="17839"/>
                    <a:pt x="13555" y="16900"/>
                    <a:pt x="15227" y="15227"/>
                  </a:cubicBezTo>
                  <a:cubicBezTo>
                    <a:pt x="16900" y="13554"/>
                    <a:pt x="17840" y="11286"/>
                    <a:pt x="17840" y="8919"/>
                  </a:cubicBezTo>
                  <a:cubicBezTo>
                    <a:pt x="17840" y="6554"/>
                    <a:pt x="16900" y="4285"/>
                    <a:pt x="15227" y="2612"/>
                  </a:cubicBezTo>
                  <a:cubicBezTo>
                    <a:pt x="13555" y="940"/>
                    <a:pt x="11286" y="0"/>
                    <a:pt x="8921" y="0"/>
                  </a:cubicBezTo>
                  <a:close/>
                </a:path>
              </a:pathLst>
            </a:custGeom>
            <a:solidFill>
              <a:srgbClr val="D5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6"/>
            <p:cNvSpPr/>
            <p:nvPr/>
          </p:nvSpPr>
          <p:spPr>
            <a:xfrm>
              <a:off x="1442088" y="3564050"/>
              <a:ext cx="283675" cy="283650"/>
            </a:xfrm>
            <a:custGeom>
              <a:avLst/>
              <a:gdLst/>
              <a:ahLst/>
              <a:cxnLst/>
              <a:rect l="l" t="t" r="r" b="b"/>
              <a:pathLst>
                <a:path w="11347" h="11346" extrusionOk="0">
                  <a:moveTo>
                    <a:pt x="5673" y="1"/>
                  </a:moveTo>
                  <a:cubicBezTo>
                    <a:pt x="4170" y="1"/>
                    <a:pt x="2726" y="598"/>
                    <a:pt x="1663" y="1662"/>
                  </a:cubicBezTo>
                  <a:cubicBezTo>
                    <a:pt x="598" y="2726"/>
                    <a:pt x="1" y="4168"/>
                    <a:pt x="1" y="5673"/>
                  </a:cubicBezTo>
                  <a:cubicBezTo>
                    <a:pt x="1" y="7177"/>
                    <a:pt x="598" y="8620"/>
                    <a:pt x="1663" y="9684"/>
                  </a:cubicBezTo>
                  <a:cubicBezTo>
                    <a:pt x="2726" y="10747"/>
                    <a:pt x="4170" y="11346"/>
                    <a:pt x="5673" y="11346"/>
                  </a:cubicBezTo>
                  <a:cubicBezTo>
                    <a:pt x="7179" y="11346"/>
                    <a:pt x="8621" y="10747"/>
                    <a:pt x="9685" y="9684"/>
                  </a:cubicBezTo>
                  <a:cubicBezTo>
                    <a:pt x="10748" y="8620"/>
                    <a:pt x="11346" y="7177"/>
                    <a:pt x="11346" y="5673"/>
                  </a:cubicBezTo>
                  <a:cubicBezTo>
                    <a:pt x="11346" y="4168"/>
                    <a:pt x="10748" y="2726"/>
                    <a:pt x="9685" y="1662"/>
                  </a:cubicBezTo>
                  <a:cubicBezTo>
                    <a:pt x="8621" y="598"/>
                    <a:pt x="7179" y="1"/>
                    <a:pt x="5673" y="1"/>
                  </a:cubicBezTo>
                  <a:close/>
                </a:path>
              </a:pathLst>
            </a:custGeom>
            <a:solidFill>
              <a:srgbClr val="EDC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6"/>
            <p:cNvSpPr/>
            <p:nvPr/>
          </p:nvSpPr>
          <p:spPr>
            <a:xfrm>
              <a:off x="2118413" y="3496600"/>
              <a:ext cx="115100" cy="64250"/>
            </a:xfrm>
            <a:custGeom>
              <a:avLst/>
              <a:gdLst/>
              <a:ahLst/>
              <a:cxnLst/>
              <a:rect l="l" t="t" r="r" b="b"/>
              <a:pathLst>
                <a:path w="4604" h="2570" extrusionOk="0">
                  <a:moveTo>
                    <a:pt x="101" y="1"/>
                  </a:moveTo>
                  <a:cubicBezTo>
                    <a:pt x="30" y="1"/>
                    <a:pt x="0" y="101"/>
                    <a:pt x="78" y="124"/>
                  </a:cubicBezTo>
                  <a:cubicBezTo>
                    <a:pt x="1774" y="641"/>
                    <a:pt x="3225" y="1380"/>
                    <a:pt x="4561" y="2563"/>
                  </a:cubicBezTo>
                  <a:cubicBezTo>
                    <a:pt x="4566" y="2567"/>
                    <a:pt x="4571" y="2569"/>
                    <a:pt x="4576" y="2569"/>
                  </a:cubicBezTo>
                  <a:cubicBezTo>
                    <a:pt x="4592" y="2569"/>
                    <a:pt x="4604" y="2550"/>
                    <a:pt x="4591" y="2534"/>
                  </a:cubicBezTo>
                  <a:cubicBezTo>
                    <a:pt x="3466" y="1199"/>
                    <a:pt x="1864" y="238"/>
                    <a:pt x="112" y="2"/>
                  </a:cubicBezTo>
                  <a:cubicBezTo>
                    <a:pt x="108" y="1"/>
                    <a:pt x="104" y="1"/>
                    <a:pt x="101" y="1"/>
                  </a:cubicBezTo>
                  <a:close/>
                </a:path>
              </a:pathLst>
            </a:custGeom>
            <a:solidFill>
              <a:srgbClr val="6C0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6"/>
            <p:cNvSpPr/>
            <p:nvPr/>
          </p:nvSpPr>
          <p:spPr>
            <a:xfrm>
              <a:off x="1995813" y="3469575"/>
              <a:ext cx="83175" cy="16625"/>
            </a:xfrm>
            <a:custGeom>
              <a:avLst/>
              <a:gdLst/>
              <a:ahLst/>
              <a:cxnLst/>
              <a:rect l="l" t="t" r="r" b="b"/>
              <a:pathLst>
                <a:path w="3327" h="665" extrusionOk="0">
                  <a:moveTo>
                    <a:pt x="108" y="0"/>
                  </a:moveTo>
                  <a:cubicBezTo>
                    <a:pt x="90" y="0"/>
                    <a:pt x="72" y="0"/>
                    <a:pt x="55" y="0"/>
                  </a:cubicBezTo>
                  <a:cubicBezTo>
                    <a:pt x="0" y="0"/>
                    <a:pt x="1" y="82"/>
                    <a:pt x="55" y="85"/>
                  </a:cubicBezTo>
                  <a:cubicBezTo>
                    <a:pt x="1125" y="172"/>
                    <a:pt x="2154" y="360"/>
                    <a:pt x="3184" y="661"/>
                  </a:cubicBezTo>
                  <a:cubicBezTo>
                    <a:pt x="3193" y="663"/>
                    <a:pt x="3201" y="664"/>
                    <a:pt x="3209" y="664"/>
                  </a:cubicBezTo>
                  <a:cubicBezTo>
                    <a:pt x="3296" y="664"/>
                    <a:pt x="3327" y="522"/>
                    <a:pt x="3230" y="496"/>
                  </a:cubicBezTo>
                  <a:cubicBezTo>
                    <a:pt x="2210" y="215"/>
                    <a:pt x="1170" y="0"/>
                    <a:pt x="108" y="0"/>
                  </a:cubicBezTo>
                  <a:close/>
                </a:path>
              </a:pathLst>
            </a:custGeom>
            <a:solidFill>
              <a:srgbClr val="6C0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6"/>
            <p:cNvSpPr/>
            <p:nvPr/>
          </p:nvSpPr>
          <p:spPr>
            <a:xfrm>
              <a:off x="1652388" y="3989500"/>
              <a:ext cx="545675" cy="543625"/>
            </a:xfrm>
            <a:custGeom>
              <a:avLst/>
              <a:gdLst/>
              <a:ahLst/>
              <a:cxnLst/>
              <a:rect l="l" t="t" r="r" b="b"/>
              <a:pathLst>
                <a:path w="21827" h="21745" extrusionOk="0">
                  <a:moveTo>
                    <a:pt x="5955" y="1"/>
                  </a:moveTo>
                  <a:cubicBezTo>
                    <a:pt x="5180" y="1"/>
                    <a:pt x="4605" y="176"/>
                    <a:pt x="4483" y="701"/>
                  </a:cubicBezTo>
                  <a:cubicBezTo>
                    <a:pt x="3577" y="4611"/>
                    <a:pt x="2500" y="8041"/>
                    <a:pt x="1479" y="11867"/>
                  </a:cubicBezTo>
                  <a:cubicBezTo>
                    <a:pt x="0" y="17416"/>
                    <a:pt x="1321" y="21214"/>
                    <a:pt x="13190" y="21728"/>
                  </a:cubicBezTo>
                  <a:cubicBezTo>
                    <a:pt x="13438" y="21739"/>
                    <a:pt x="13680" y="21744"/>
                    <a:pt x="13915" y="21744"/>
                  </a:cubicBezTo>
                  <a:cubicBezTo>
                    <a:pt x="19887" y="21744"/>
                    <a:pt x="21826" y="18299"/>
                    <a:pt x="21826" y="12773"/>
                  </a:cubicBezTo>
                  <a:cubicBezTo>
                    <a:pt x="21826" y="7028"/>
                    <a:pt x="16478" y="701"/>
                    <a:pt x="11001" y="701"/>
                  </a:cubicBezTo>
                  <a:cubicBezTo>
                    <a:pt x="9861" y="701"/>
                    <a:pt x="7506" y="1"/>
                    <a:pt x="5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6"/>
            <p:cNvSpPr/>
            <p:nvPr/>
          </p:nvSpPr>
          <p:spPr>
            <a:xfrm>
              <a:off x="1748163" y="4227000"/>
              <a:ext cx="157025" cy="166975"/>
            </a:xfrm>
            <a:custGeom>
              <a:avLst/>
              <a:gdLst/>
              <a:ahLst/>
              <a:cxnLst/>
              <a:rect l="l" t="t" r="r" b="b"/>
              <a:pathLst>
                <a:path w="6281" h="6679" extrusionOk="0">
                  <a:moveTo>
                    <a:pt x="2970" y="0"/>
                  </a:moveTo>
                  <a:cubicBezTo>
                    <a:pt x="2945" y="0"/>
                    <a:pt x="2920" y="13"/>
                    <a:pt x="2905" y="45"/>
                  </a:cubicBezTo>
                  <a:cubicBezTo>
                    <a:pt x="2232" y="1488"/>
                    <a:pt x="1453" y="3761"/>
                    <a:pt x="68" y="4530"/>
                  </a:cubicBezTo>
                  <a:cubicBezTo>
                    <a:pt x="12" y="4562"/>
                    <a:pt x="0" y="4621"/>
                    <a:pt x="7" y="4678"/>
                  </a:cubicBezTo>
                  <a:cubicBezTo>
                    <a:pt x="124" y="5481"/>
                    <a:pt x="1010" y="6679"/>
                    <a:pt x="1896" y="6679"/>
                  </a:cubicBezTo>
                  <a:cubicBezTo>
                    <a:pt x="1993" y="6679"/>
                    <a:pt x="2091" y="6664"/>
                    <a:pt x="2187" y="6633"/>
                  </a:cubicBezTo>
                  <a:cubicBezTo>
                    <a:pt x="2967" y="6381"/>
                    <a:pt x="3663" y="5393"/>
                    <a:pt x="4162" y="4804"/>
                  </a:cubicBezTo>
                  <a:cubicBezTo>
                    <a:pt x="4888" y="3953"/>
                    <a:pt x="5569" y="3067"/>
                    <a:pt x="6227" y="2163"/>
                  </a:cubicBezTo>
                  <a:cubicBezTo>
                    <a:pt x="6280" y="2090"/>
                    <a:pt x="6201" y="1999"/>
                    <a:pt x="6127" y="1999"/>
                  </a:cubicBezTo>
                  <a:cubicBezTo>
                    <a:pt x="6102" y="1999"/>
                    <a:pt x="6078" y="2009"/>
                    <a:pt x="6060" y="2033"/>
                  </a:cubicBezTo>
                  <a:cubicBezTo>
                    <a:pt x="5285" y="3032"/>
                    <a:pt x="4478" y="4004"/>
                    <a:pt x="3621" y="4931"/>
                  </a:cubicBezTo>
                  <a:cubicBezTo>
                    <a:pt x="3348" y="5225"/>
                    <a:pt x="3036" y="5628"/>
                    <a:pt x="2708" y="5863"/>
                  </a:cubicBezTo>
                  <a:cubicBezTo>
                    <a:pt x="2359" y="6195"/>
                    <a:pt x="2050" y="6361"/>
                    <a:pt x="1782" y="6361"/>
                  </a:cubicBezTo>
                  <a:cubicBezTo>
                    <a:pt x="1550" y="6361"/>
                    <a:pt x="1348" y="6237"/>
                    <a:pt x="1176" y="5989"/>
                  </a:cubicBezTo>
                  <a:cubicBezTo>
                    <a:pt x="917" y="5712"/>
                    <a:pt x="682" y="5414"/>
                    <a:pt x="477" y="5092"/>
                  </a:cubicBezTo>
                  <a:cubicBezTo>
                    <a:pt x="454" y="4823"/>
                    <a:pt x="1105" y="3973"/>
                    <a:pt x="1260" y="3688"/>
                  </a:cubicBezTo>
                  <a:cubicBezTo>
                    <a:pt x="1899" y="2521"/>
                    <a:pt x="2509" y="1343"/>
                    <a:pt x="3052" y="128"/>
                  </a:cubicBezTo>
                  <a:cubicBezTo>
                    <a:pt x="3084" y="62"/>
                    <a:pt x="3025" y="0"/>
                    <a:pt x="29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6"/>
            <p:cNvSpPr/>
            <p:nvPr/>
          </p:nvSpPr>
          <p:spPr>
            <a:xfrm>
              <a:off x="2088288" y="4416950"/>
              <a:ext cx="198400" cy="127250"/>
            </a:xfrm>
            <a:custGeom>
              <a:avLst/>
              <a:gdLst/>
              <a:ahLst/>
              <a:cxnLst/>
              <a:rect l="l" t="t" r="r" b="b"/>
              <a:pathLst>
                <a:path w="7936" h="5090" extrusionOk="0">
                  <a:moveTo>
                    <a:pt x="2896" y="1"/>
                  </a:moveTo>
                  <a:lnTo>
                    <a:pt x="2414" y="347"/>
                  </a:lnTo>
                  <a:cubicBezTo>
                    <a:pt x="2291" y="299"/>
                    <a:pt x="2179" y="277"/>
                    <a:pt x="2075" y="277"/>
                  </a:cubicBezTo>
                  <a:cubicBezTo>
                    <a:pt x="1718" y="277"/>
                    <a:pt x="1451" y="534"/>
                    <a:pt x="1129" y="852"/>
                  </a:cubicBezTo>
                  <a:cubicBezTo>
                    <a:pt x="714" y="1264"/>
                    <a:pt x="482" y="1824"/>
                    <a:pt x="287" y="2377"/>
                  </a:cubicBezTo>
                  <a:cubicBezTo>
                    <a:pt x="130" y="2822"/>
                    <a:pt x="1" y="3350"/>
                    <a:pt x="273" y="3735"/>
                  </a:cubicBezTo>
                  <a:cubicBezTo>
                    <a:pt x="375" y="3881"/>
                    <a:pt x="522" y="3985"/>
                    <a:pt x="677" y="4073"/>
                  </a:cubicBezTo>
                  <a:cubicBezTo>
                    <a:pt x="1619" y="4613"/>
                    <a:pt x="2769" y="4580"/>
                    <a:pt x="3838" y="4766"/>
                  </a:cubicBezTo>
                  <a:cubicBezTo>
                    <a:pt x="4434" y="4871"/>
                    <a:pt x="5020" y="5048"/>
                    <a:pt x="5624" y="5084"/>
                  </a:cubicBezTo>
                  <a:cubicBezTo>
                    <a:pt x="5688" y="5088"/>
                    <a:pt x="5751" y="5090"/>
                    <a:pt x="5815" y="5090"/>
                  </a:cubicBezTo>
                  <a:cubicBezTo>
                    <a:pt x="6363" y="5090"/>
                    <a:pt x="6924" y="4948"/>
                    <a:pt x="7313" y="4570"/>
                  </a:cubicBezTo>
                  <a:cubicBezTo>
                    <a:pt x="7906" y="3993"/>
                    <a:pt x="7935" y="3064"/>
                    <a:pt x="7924" y="2236"/>
                  </a:cubicBezTo>
                  <a:cubicBezTo>
                    <a:pt x="7916" y="1767"/>
                    <a:pt x="7904" y="1274"/>
                    <a:pt x="7664" y="871"/>
                  </a:cubicBezTo>
                  <a:lnTo>
                    <a:pt x="7511" y="898"/>
                  </a:lnTo>
                  <a:cubicBezTo>
                    <a:pt x="7008" y="1046"/>
                    <a:pt x="6484" y="1120"/>
                    <a:pt x="5960" y="1120"/>
                  </a:cubicBezTo>
                  <a:cubicBezTo>
                    <a:pt x="5515" y="1120"/>
                    <a:pt x="5070" y="1066"/>
                    <a:pt x="4637" y="960"/>
                  </a:cubicBezTo>
                  <a:cubicBezTo>
                    <a:pt x="3859" y="767"/>
                    <a:pt x="3470" y="273"/>
                    <a:pt x="2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6"/>
            <p:cNvSpPr/>
            <p:nvPr/>
          </p:nvSpPr>
          <p:spPr>
            <a:xfrm>
              <a:off x="1666838" y="4345200"/>
              <a:ext cx="335950" cy="251400"/>
            </a:xfrm>
            <a:custGeom>
              <a:avLst/>
              <a:gdLst/>
              <a:ahLst/>
              <a:cxnLst/>
              <a:rect l="l" t="t" r="r" b="b"/>
              <a:pathLst>
                <a:path w="13438" h="10056" extrusionOk="0">
                  <a:moveTo>
                    <a:pt x="453" y="0"/>
                  </a:moveTo>
                  <a:lnTo>
                    <a:pt x="453" y="0"/>
                  </a:lnTo>
                  <a:cubicBezTo>
                    <a:pt x="0" y="3208"/>
                    <a:pt x="1582" y="5584"/>
                    <a:pt x="2376" y="6480"/>
                  </a:cubicBezTo>
                  <a:cubicBezTo>
                    <a:pt x="2764" y="6918"/>
                    <a:pt x="2669" y="6862"/>
                    <a:pt x="3235" y="7162"/>
                  </a:cubicBezTo>
                  <a:cubicBezTo>
                    <a:pt x="3653" y="7381"/>
                    <a:pt x="3931" y="7694"/>
                    <a:pt x="4608" y="7959"/>
                  </a:cubicBezTo>
                  <a:cubicBezTo>
                    <a:pt x="4773" y="8022"/>
                    <a:pt x="5713" y="8457"/>
                    <a:pt x="6398" y="8671"/>
                  </a:cubicBezTo>
                  <a:cubicBezTo>
                    <a:pt x="7359" y="8971"/>
                    <a:pt x="8023" y="9260"/>
                    <a:pt x="9073" y="9543"/>
                  </a:cubicBezTo>
                  <a:cubicBezTo>
                    <a:pt x="9658" y="9701"/>
                    <a:pt x="10226" y="9930"/>
                    <a:pt x="10823" y="10020"/>
                  </a:cubicBezTo>
                  <a:cubicBezTo>
                    <a:pt x="10974" y="10043"/>
                    <a:pt x="11129" y="10056"/>
                    <a:pt x="11284" y="10056"/>
                  </a:cubicBezTo>
                  <a:cubicBezTo>
                    <a:pt x="11742" y="10056"/>
                    <a:pt x="12198" y="9945"/>
                    <a:pt x="12550" y="9660"/>
                  </a:cubicBezTo>
                  <a:cubicBezTo>
                    <a:pt x="13194" y="9138"/>
                    <a:pt x="13306" y="8216"/>
                    <a:pt x="13370" y="7390"/>
                  </a:cubicBezTo>
                  <a:cubicBezTo>
                    <a:pt x="13405" y="6922"/>
                    <a:pt x="13438" y="6430"/>
                    <a:pt x="13235" y="6007"/>
                  </a:cubicBezTo>
                  <a:lnTo>
                    <a:pt x="13079" y="6019"/>
                  </a:lnTo>
                  <a:cubicBezTo>
                    <a:pt x="12728" y="6089"/>
                    <a:pt x="12371" y="6123"/>
                    <a:pt x="12014" y="6123"/>
                  </a:cubicBezTo>
                  <a:cubicBezTo>
                    <a:pt x="11402" y="6123"/>
                    <a:pt x="10789" y="6022"/>
                    <a:pt x="10211" y="5822"/>
                  </a:cubicBezTo>
                  <a:cubicBezTo>
                    <a:pt x="9468" y="5565"/>
                    <a:pt x="8750" y="5143"/>
                    <a:pt x="7965" y="5143"/>
                  </a:cubicBezTo>
                  <a:cubicBezTo>
                    <a:pt x="7951" y="5143"/>
                    <a:pt x="7937" y="5143"/>
                    <a:pt x="7923" y="514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6"/>
            <p:cNvSpPr/>
            <p:nvPr/>
          </p:nvSpPr>
          <p:spPr>
            <a:xfrm>
              <a:off x="2103338" y="4107225"/>
              <a:ext cx="178300" cy="216025"/>
            </a:xfrm>
            <a:custGeom>
              <a:avLst/>
              <a:gdLst/>
              <a:ahLst/>
              <a:cxnLst/>
              <a:rect l="l" t="t" r="r" b="b"/>
              <a:pathLst>
                <a:path w="7132" h="8641" extrusionOk="0">
                  <a:moveTo>
                    <a:pt x="1426" y="1"/>
                  </a:moveTo>
                  <a:cubicBezTo>
                    <a:pt x="1066" y="1"/>
                    <a:pt x="706" y="64"/>
                    <a:pt x="369" y="189"/>
                  </a:cubicBezTo>
                  <a:cubicBezTo>
                    <a:pt x="254" y="230"/>
                    <a:pt x="135" y="287"/>
                    <a:pt x="70" y="390"/>
                  </a:cubicBezTo>
                  <a:cubicBezTo>
                    <a:pt x="1" y="502"/>
                    <a:pt x="8" y="642"/>
                    <a:pt x="19" y="770"/>
                  </a:cubicBezTo>
                  <a:cubicBezTo>
                    <a:pt x="74" y="1408"/>
                    <a:pt x="155" y="2047"/>
                    <a:pt x="357" y="2656"/>
                  </a:cubicBezTo>
                  <a:cubicBezTo>
                    <a:pt x="514" y="3131"/>
                    <a:pt x="740" y="3579"/>
                    <a:pt x="966" y="4024"/>
                  </a:cubicBezTo>
                  <a:cubicBezTo>
                    <a:pt x="1450" y="4981"/>
                    <a:pt x="1935" y="5936"/>
                    <a:pt x="2421" y="6892"/>
                  </a:cubicBezTo>
                  <a:cubicBezTo>
                    <a:pt x="2755" y="7550"/>
                    <a:pt x="3146" y="8261"/>
                    <a:pt x="3833" y="8528"/>
                  </a:cubicBezTo>
                  <a:cubicBezTo>
                    <a:pt x="4039" y="8608"/>
                    <a:pt x="4255" y="8640"/>
                    <a:pt x="4473" y="8640"/>
                  </a:cubicBezTo>
                  <a:cubicBezTo>
                    <a:pt x="4815" y="8640"/>
                    <a:pt x="5164" y="8560"/>
                    <a:pt x="5492" y="8456"/>
                  </a:cubicBezTo>
                  <a:cubicBezTo>
                    <a:pt x="5868" y="8336"/>
                    <a:pt x="6240" y="8184"/>
                    <a:pt x="6545" y="7935"/>
                  </a:cubicBezTo>
                  <a:cubicBezTo>
                    <a:pt x="6852" y="7688"/>
                    <a:pt x="7087" y="7333"/>
                    <a:pt x="7125" y="6940"/>
                  </a:cubicBezTo>
                  <a:cubicBezTo>
                    <a:pt x="7131" y="6865"/>
                    <a:pt x="7130" y="6782"/>
                    <a:pt x="7089" y="6718"/>
                  </a:cubicBezTo>
                  <a:cubicBezTo>
                    <a:pt x="7060" y="6668"/>
                    <a:pt x="7010" y="6636"/>
                    <a:pt x="6963" y="6603"/>
                  </a:cubicBezTo>
                  <a:cubicBezTo>
                    <a:pt x="5796" y="5804"/>
                    <a:pt x="4910" y="4661"/>
                    <a:pt x="4152" y="3468"/>
                  </a:cubicBezTo>
                  <a:cubicBezTo>
                    <a:pt x="3478" y="2407"/>
                    <a:pt x="2890" y="1298"/>
                    <a:pt x="2303" y="189"/>
                  </a:cubicBezTo>
                  <a:lnTo>
                    <a:pt x="2129" y="84"/>
                  </a:lnTo>
                  <a:cubicBezTo>
                    <a:pt x="1899" y="28"/>
                    <a:pt x="1662" y="1"/>
                    <a:pt x="1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6"/>
            <p:cNvSpPr/>
            <p:nvPr/>
          </p:nvSpPr>
          <p:spPr>
            <a:xfrm>
              <a:off x="1669513" y="3470625"/>
              <a:ext cx="750925" cy="668150"/>
            </a:xfrm>
            <a:custGeom>
              <a:avLst/>
              <a:gdLst/>
              <a:ahLst/>
              <a:cxnLst/>
              <a:rect l="l" t="t" r="r" b="b"/>
              <a:pathLst>
                <a:path w="30037" h="26726" extrusionOk="0">
                  <a:moveTo>
                    <a:pt x="13338" y="0"/>
                  </a:moveTo>
                  <a:cubicBezTo>
                    <a:pt x="5972" y="0"/>
                    <a:pt x="1" y="5972"/>
                    <a:pt x="1" y="13338"/>
                  </a:cubicBezTo>
                  <a:cubicBezTo>
                    <a:pt x="1" y="20038"/>
                    <a:pt x="4946" y="25567"/>
                    <a:pt x="11381" y="26517"/>
                  </a:cubicBezTo>
                  <a:cubicBezTo>
                    <a:pt x="11399" y="26528"/>
                    <a:pt x="11415" y="26541"/>
                    <a:pt x="11427" y="26541"/>
                  </a:cubicBezTo>
                  <a:cubicBezTo>
                    <a:pt x="11427" y="26541"/>
                    <a:pt x="11531" y="26552"/>
                    <a:pt x="11716" y="26568"/>
                  </a:cubicBezTo>
                  <a:cubicBezTo>
                    <a:pt x="12063" y="26610"/>
                    <a:pt x="12416" y="26633"/>
                    <a:pt x="12771" y="26648"/>
                  </a:cubicBezTo>
                  <a:cubicBezTo>
                    <a:pt x="13424" y="26689"/>
                    <a:pt x="14262" y="26725"/>
                    <a:pt x="15157" y="26725"/>
                  </a:cubicBezTo>
                  <a:cubicBezTo>
                    <a:pt x="15704" y="26725"/>
                    <a:pt x="16272" y="26712"/>
                    <a:pt x="16834" y="26677"/>
                  </a:cubicBezTo>
                  <a:cubicBezTo>
                    <a:pt x="19450" y="26515"/>
                    <a:pt x="21788" y="26317"/>
                    <a:pt x="24162" y="25204"/>
                  </a:cubicBezTo>
                  <a:cubicBezTo>
                    <a:pt x="25264" y="24687"/>
                    <a:pt x="26288" y="24050"/>
                    <a:pt x="27157" y="23198"/>
                  </a:cubicBezTo>
                  <a:cubicBezTo>
                    <a:pt x="28369" y="22011"/>
                    <a:pt x="29387" y="20560"/>
                    <a:pt x="29683" y="18890"/>
                  </a:cubicBezTo>
                  <a:cubicBezTo>
                    <a:pt x="29977" y="17221"/>
                    <a:pt x="30037" y="16687"/>
                    <a:pt x="29868" y="14819"/>
                  </a:cubicBezTo>
                  <a:cubicBezTo>
                    <a:pt x="29761" y="14333"/>
                    <a:pt x="29559" y="13765"/>
                    <a:pt x="29351" y="13625"/>
                  </a:cubicBezTo>
                  <a:cubicBezTo>
                    <a:pt x="28270" y="12989"/>
                    <a:pt x="27545" y="12411"/>
                    <a:pt x="26843" y="11369"/>
                  </a:cubicBezTo>
                  <a:cubicBezTo>
                    <a:pt x="26843" y="11369"/>
                    <a:pt x="26723" y="11261"/>
                    <a:pt x="26413" y="10694"/>
                  </a:cubicBezTo>
                  <a:cubicBezTo>
                    <a:pt x="26412" y="10692"/>
                    <a:pt x="26410" y="10691"/>
                    <a:pt x="26410" y="10690"/>
                  </a:cubicBezTo>
                  <a:cubicBezTo>
                    <a:pt x="25182" y="4593"/>
                    <a:pt x="19798" y="0"/>
                    <a:pt x="13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6"/>
            <p:cNvSpPr/>
            <p:nvPr/>
          </p:nvSpPr>
          <p:spPr>
            <a:xfrm>
              <a:off x="1915413" y="3986725"/>
              <a:ext cx="65025" cy="7450"/>
            </a:xfrm>
            <a:custGeom>
              <a:avLst/>
              <a:gdLst/>
              <a:ahLst/>
              <a:cxnLst/>
              <a:rect l="l" t="t" r="r" b="b"/>
              <a:pathLst>
                <a:path w="2601" h="298" extrusionOk="0">
                  <a:moveTo>
                    <a:pt x="146" y="1"/>
                  </a:moveTo>
                  <a:cubicBezTo>
                    <a:pt x="3" y="1"/>
                    <a:pt x="0" y="250"/>
                    <a:pt x="162" y="257"/>
                  </a:cubicBezTo>
                  <a:cubicBezTo>
                    <a:pt x="695" y="284"/>
                    <a:pt x="1228" y="297"/>
                    <a:pt x="1761" y="297"/>
                  </a:cubicBezTo>
                  <a:cubicBezTo>
                    <a:pt x="2022" y="297"/>
                    <a:pt x="2284" y="294"/>
                    <a:pt x="2546" y="287"/>
                  </a:cubicBezTo>
                  <a:cubicBezTo>
                    <a:pt x="2601" y="287"/>
                    <a:pt x="2601" y="206"/>
                    <a:pt x="2546" y="204"/>
                  </a:cubicBezTo>
                  <a:cubicBezTo>
                    <a:pt x="1749" y="166"/>
                    <a:pt x="956" y="99"/>
                    <a:pt x="162" y="2"/>
                  </a:cubicBezTo>
                  <a:cubicBezTo>
                    <a:pt x="157" y="1"/>
                    <a:pt x="152" y="1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6"/>
            <p:cNvSpPr/>
            <p:nvPr/>
          </p:nvSpPr>
          <p:spPr>
            <a:xfrm>
              <a:off x="1903888" y="4033950"/>
              <a:ext cx="67750" cy="10225"/>
            </a:xfrm>
            <a:custGeom>
              <a:avLst/>
              <a:gdLst/>
              <a:ahLst/>
              <a:cxnLst/>
              <a:rect l="l" t="t" r="r" b="b"/>
              <a:pathLst>
                <a:path w="2710" h="409" extrusionOk="0">
                  <a:moveTo>
                    <a:pt x="477" y="1"/>
                  </a:moveTo>
                  <a:cubicBezTo>
                    <a:pt x="374" y="1"/>
                    <a:pt x="270" y="3"/>
                    <a:pt x="166" y="9"/>
                  </a:cubicBezTo>
                  <a:cubicBezTo>
                    <a:pt x="0" y="17"/>
                    <a:pt x="2" y="253"/>
                    <a:pt x="166" y="263"/>
                  </a:cubicBezTo>
                  <a:cubicBezTo>
                    <a:pt x="995" y="320"/>
                    <a:pt x="1826" y="320"/>
                    <a:pt x="2654" y="408"/>
                  </a:cubicBezTo>
                  <a:cubicBezTo>
                    <a:pt x="2656" y="408"/>
                    <a:pt x="2657" y="408"/>
                    <a:pt x="2659" y="408"/>
                  </a:cubicBezTo>
                  <a:cubicBezTo>
                    <a:pt x="2704" y="408"/>
                    <a:pt x="2709" y="336"/>
                    <a:pt x="2665" y="325"/>
                  </a:cubicBezTo>
                  <a:cubicBezTo>
                    <a:pt x="1933" y="140"/>
                    <a:pt x="1223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6"/>
            <p:cNvSpPr/>
            <p:nvPr/>
          </p:nvSpPr>
          <p:spPr>
            <a:xfrm>
              <a:off x="2171241" y="3863825"/>
              <a:ext cx="51050" cy="38625"/>
            </a:xfrm>
            <a:custGeom>
              <a:avLst/>
              <a:gdLst/>
              <a:ahLst/>
              <a:cxnLst/>
              <a:rect l="l" t="t" r="r" b="b"/>
              <a:pathLst>
                <a:path w="2042" h="1545" extrusionOk="0">
                  <a:moveTo>
                    <a:pt x="1357" y="1"/>
                  </a:moveTo>
                  <a:cubicBezTo>
                    <a:pt x="1205" y="1"/>
                    <a:pt x="1033" y="38"/>
                    <a:pt x="851" y="92"/>
                  </a:cubicBezTo>
                  <a:cubicBezTo>
                    <a:pt x="367" y="236"/>
                    <a:pt x="0" y="442"/>
                    <a:pt x="144" y="927"/>
                  </a:cubicBezTo>
                  <a:cubicBezTo>
                    <a:pt x="288" y="1410"/>
                    <a:pt x="1280" y="1544"/>
                    <a:pt x="1280" y="1544"/>
                  </a:cubicBezTo>
                  <a:cubicBezTo>
                    <a:pt x="1280" y="1544"/>
                    <a:pt x="2041" y="891"/>
                    <a:pt x="1898" y="407"/>
                  </a:cubicBezTo>
                  <a:cubicBezTo>
                    <a:pt x="1808" y="104"/>
                    <a:pt x="1611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6"/>
            <p:cNvSpPr/>
            <p:nvPr/>
          </p:nvSpPr>
          <p:spPr>
            <a:xfrm>
              <a:off x="2158716" y="3899300"/>
              <a:ext cx="53400" cy="71900"/>
            </a:xfrm>
            <a:custGeom>
              <a:avLst/>
              <a:gdLst/>
              <a:ahLst/>
              <a:cxnLst/>
              <a:rect l="l" t="t" r="r" b="b"/>
              <a:pathLst>
                <a:path w="2136" h="2876" extrusionOk="0">
                  <a:moveTo>
                    <a:pt x="1767" y="1"/>
                  </a:moveTo>
                  <a:cubicBezTo>
                    <a:pt x="1735" y="1"/>
                    <a:pt x="1702" y="22"/>
                    <a:pt x="1697" y="63"/>
                  </a:cubicBezTo>
                  <a:cubicBezTo>
                    <a:pt x="1633" y="551"/>
                    <a:pt x="1685" y="1050"/>
                    <a:pt x="1601" y="1534"/>
                  </a:cubicBezTo>
                  <a:cubicBezTo>
                    <a:pt x="1526" y="1971"/>
                    <a:pt x="1092" y="2573"/>
                    <a:pt x="645" y="2573"/>
                  </a:cubicBezTo>
                  <a:cubicBezTo>
                    <a:pt x="470" y="2573"/>
                    <a:pt x="294" y="2481"/>
                    <a:pt x="136" y="2252"/>
                  </a:cubicBezTo>
                  <a:cubicBezTo>
                    <a:pt x="122" y="2233"/>
                    <a:pt x="101" y="2225"/>
                    <a:pt x="79" y="2225"/>
                  </a:cubicBezTo>
                  <a:cubicBezTo>
                    <a:pt x="39" y="2225"/>
                    <a:pt x="0" y="2255"/>
                    <a:pt x="18" y="2302"/>
                  </a:cubicBezTo>
                  <a:cubicBezTo>
                    <a:pt x="154" y="2673"/>
                    <a:pt x="463" y="2875"/>
                    <a:pt x="794" y="2875"/>
                  </a:cubicBezTo>
                  <a:cubicBezTo>
                    <a:pt x="992" y="2875"/>
                    <a:pt x="1197" y="2803"/>
                    <a:pt x="1378" y="2653"/>
                  </a:cubicBezTo>
                  <a:cubicBezTo>
                    <a:pt x="2135" y="2025"/>
                    <a:pt x="1820" y="900"/>
                    <a:pt x="1825" y="63"/>
                  </a:cubicBezTo>
                  <a:cubicBezTo>
                    <a:pt x="1825" y="21"/>
                    <a:pt x="1797" y="1"/>
                    <a:pt x="1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6"/>
            <p:cNvSpPr/>
            <p:nvPr/>
          </p:nvSpPr>
          <p:spPr>
            <a:xfrm>
              <a:off x="1982113" y="3230825"/>
              <a:ext cx="347775" cy="347750"/>
            </a:xfrm>
            <a:custGeom>
              <a:avLst/>
              <a:gdLst/>
              <a:ahLst/>
              <a:cxnLst/>
              <a:rect l="l" t="t" r="r" b="b"/>
              <a:pathLst>
                <a:path w="13911" h="13910" extrusionOk="0">
                  <a:moveTo>
                    <a:pt x="6956" y="0"/>
                  </a:moveTo>
                  <a:cubicBezTo>
                    <a:pt x="5111" y="0"/>
                    <a:pt x="3342" y="733"/>
                    <a:pt x="2038" y="2037"/>
                  </a:cubicBezTo>
                  <a:cubicBezTo>
                    <a:pt x="733" y="3341"/>
                    <a:pt x="1" y="5111"/>
                    <a:pt x="1" y="6955"/>
                  </a:cubicBezTo>
                  <a:cubicBezTo>
                    <a:pt x="1" y="8799"/>
                    <a:pt x="733" y="10569"/>
                    <a:pt x="2038" y="11873"/>
                  </a:cubicBezTo>
                  <a:cubicBezTo>
                    <a:pt x="3342" y="13177"/>
                    <a:pt x="5111" y="13909"/>
                    <a:pt x="6956" y="13909"/>
                  </a:cubicBezTo>
                  <a:cubicBezTo>
                    <a:pt x="8800" y="13909"/>
                    <a:pt x="10569" y="13177"/>
                    <a:pt x="11874" y="11873"/>
                  </a:cubicBezTo>
                  <a:cubicBezTo>
                    <a:pt x="13178" y="10569"/>
                    <a:pt x="13910" y="8799"/>
                    <a:pt x="13910" y="6955"/>
                  </a:cubicBezTo>
                  <a:cubicBezTo>
                    <a:pt x="13910" y="5111"/>
                    <a:pt x="13178" y="3341"/>
                    <a:pt x="11874" y="2037"/>
                  </a:cubicBezTo>
                  <a:cubicBezTo>
                    <a:pt x="10569" y="733"/>
                    <a:pt x="8800" y="0"/>
                    <a:pt x="6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6"/>
            <p:cNvSpPr/>
            <p:nvPr/>
          </p:nvSpPr>
          <p:spPr>
            <a:xfrm>
              <a:off x="1360963" y="3482900"/>
              <a:ext cx="446000" cy="446000"/>
            </a:xfrm>
            <a:custGeom>
              <a:avLst/>
              <a:gdLst/>
              <a:ahLst/>
              <a:cxnLst/>
              <a:rect l="l" t="t" r="r" b="b"/>
              <a:pathLst>
                <a:path w="17840" h="17840" extrusionOk="0">
                  <a:moveTo>
                    <a:pt x="8921" y="0"/>
                  </a:moveTo>
                  <a:cubicBezTo>
                    <a:pt x="6554" y="0"/>
                    <a:pt x="4285" y="940"/>
                    <a:pt x="2613" y="2612"/>
                  </a:cubicBezTo>
                  <a:cubicBezTo>
                    <a:pt x="940" y="4285"/>
                    <a:pt x="0" y="6554"/>
                    <a:pt x="0" y="8919"/>
                  </a:cubicBezTo>
                  <a:cubicBezTo>
                    <a:pt x="0" y="11286"/>
                    <a:pt x="940" y="13554"/>
                    <a:pt x="2613" y="15227"/>
                  </a:cubicBezTo>
                  <a:cubicBezTo>
                    <a:pt x="4285" y="16900"/>
                    <a:pt x="6554" y="17839"/>
                    <a:pt x="8921" y="17839"/>
                  </a:cubicBezTo>
                  <a:cubicBezTo>
                    <a:pt x="11286" y="17839"/>
                    <a:pt x="13555" y="16900"/>
                    <a:pt x="15227" y="15227"/>
                  </a:cubicBezTo>
                  <a:cubicBezTo>
                    <a:pt x="16900" y="13554"/>
                    <a:pt x="17840" y="11286"/>
                    <a:pt x="17840" y="8919"/>
                  </a:cubicBezTo>
                  <a:cubicBezTo>
                    <a:pt x="17840" y="6554"/>
                    <a:pt x="16900" y="4285"/>
                    <a:pt x="15227" y="2612"/>
                  </a:cubicBezTo>
                  <a:cubicBezTo>
                    <a:pt x="13555" y="940"/>
                    <a:pt x="11286" y="0"/>
                    <a:pt x="8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6"/>
            <p:cNvSpPr/>
            <p:nvPr/>
          </p:nvSpPr>
          <p:spPr>
            <a:xfrm>
              <a:off x="1442088" y="3564050"/>
              <a:ext cx="283675" cy="283650"/>
            </a:xfrm>
            <a:custGeom>
              <a:avLst/>
              <a:gdLst/>
              <a:ahLst/>
              <a:cxnLst/>
              <a:rect l="l" t="t" r="r" b="b"/>
              <a:pathLst>
                <a:path w="11347" h="11346" extrusionOk="0">
                  <a:moveTo>
                    <a:pt x="5673" y="1"/>
                  </a:moveTo>
                  <a:cubicBezTo>
                    <a:pt x="4170" y="1"/>
                    <a:pt x="2726" y="598"/>
                    <a:pt x="1663" y="1662"/>
                  </a:cubicBezTo>
                  <a:cubicBezTo>
                    <a:pt x="598" y="2726"/>
                    <a:pt x="1" y="4168"/>
                    <a:pt x="1" y="5673"/>
                  </a:cubicBezTo>
                  <a:cubicBezTo>
                    <a:pt x="1" y="7177"/>
                    <a:pt x="598" y="8620"/>
                    <a:pt x="1663" y="9684"/>
                  </a:cubicBezTo>
                  <a:cubicBezTo>
                    <a:pt x="2726" y="10747"/>
                    <a:pt x="4170" y="11346"/>
                    <a:pt x="5673" y="11346"/>
                  </a:cubicBezTo>
                  <a:cubicBezTo>
                    <a:pt x="7179" y="11346"/>
                    <a:pt x="8621" y="10747"/>
                    <a:pt x="9685" y="9684"/>
                  </a:cubicBezTo>
                  <a:cubicBezTo>
                    <a:pt x="10748" y="8620"/>
                    <a:pt x="11346" y="7177"/>
                    <a:pt x="11346" y="5673"/>
                  </a:cubicBezTo>
                  <a:cubicBezTo>
                    <a:pt x="11346" y="4168"/>
                    <a:pt x="10748" y="2726"/>
                    <a:pt x="9685" y="1662"/>
                  </a:cubicBezTo>
                  <a:cubicBezTo>
                    <a:pt x="8621" y="598"/>
                    <a:pt x="7179" y="1"/>
                    <a:pt x="56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6"/>
            <p:cNvSpPr/>
            <p:nvPr/>
          </p:nvSpPr>
          <p:spPr>
            <a:xfrm>
              <a:off x="2107763" y="4455100"/>
              <a:ext cx="158375" cy="89075"/>
            </a:xfrm>
            <a:custGeom>
              <a:avLst/>
              <a:gdLst/>
              <a:ahLst/>
              <a:cxnLst/>
              <a:rect l="l" t="t" r="r" b="b"/>
              <a:pathLst>
                <a:path w="6335" h="3563" extrusionOk="0">
                  <a:moveTo>
                    <a:pt x="2132" y="1"/>
                  </a:moveTo>
                  <a:cubicBezTo>
                    <a:pt x="1950" y="273"/>
                    <a:pt x="1747" y="524"/>
                    <a:pt x="1522" y="751"/>
                  </a:cubicBezTo>
                  <a:cubicBezTo>
                    <a:pt x="1285" y="1539"/>
                    <a:pt x="757" y="2230"/>
                    <a:pt x="1" y="2596"/>
                  </a:cubicBezTo>
                  <a:cubicBezTo>
                    <a:pt x="924" y="3080"/>
                    <a:pt x="2028" y="3059"/>
                    <a:pt x="3059" y="3239"/>
                  </a:cubicBezTo>
                  <a:cubicBezTo>
                    <a:pt x="3655" y="3344"/>
                    <a:pt x="4241" y="3522"/>
                    <a:pt x="4845" y="3557"/>
                  </a:cubicBezTo>
                  <a:cubicBezTo>
                    <a:pt x="4905" y="3561"/>
                    <a:pt x="4964" y="3563"/>
                    <a:pt x="5024" y="3563"/>
                  </a:cubicBezTo>
                  <a:cubicBezTo>
                    <a:pt x="5489" y="3563"/>
                    <a:pt x="5961" y="3451"/>
                    <a:pt x="6335" y="3188"/>
                  </a:cubicBezTo>
                  <a:cubicBezTo>
                    <a:pt x="5560" y="3159"/>
                    <a:pt x="4786" y="2910"/>
                    <a:pt x="4141" y="2501"/>
                  </a:cubicBezTo>
                  <a:cubicBezTo>
                    <a:pt x="3740" y="2248"/>
                    <a:pt x="3392" y="1932"/>
                    <a:pt x="3108" y="1574"/>
                  </a:cubicBezTo>
                  <a:cubicBezTo>
                    <a:pt x="3097" y="1562"/>
                    <a:pt x="3084" y="1553"/>
                    <a:pt x="3073" y="1542"/>
                  </a:cubicBezTo>
                  <a:cubicBezTo>
                    <a:pt x="2621" y="1066"/>
                    <a:pt x="2320" y="561"/>
                    <a:pt x="2132" y="1"/>
                  </a:cubicBezTo>
                  <a:close/>
                </a:path>
              </a:pathLst>
            </a:cu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6"/>
            <p:cNvSpPr/>
            <p:nvPr/>
          </p:nvSpPr>
          <p:spPr>
            <a:xfrm>
              <a:off x="1392863" y="3262750"/>
              <a:ext cx="1027625" cy="1289700"/>
            </a:xfrm>
            <a:custGeom>
              <a:avLst/>
              <a:gdLst/>
              <a:ahLst/>
              <a:cxnLst/>
              <a:rect l="l" t="t" r="r" b="b"/>
              <a:pathLst>
                <a:path w="41105" h="51588" extrusionOk="0">
                  <a:moveTo>
                    <a:pt x="26517" y="1"/>
                  </a:moveTo>
                  <a:cubicBezTo>
                    <a:pt x="24736" y="1260"/>
                    <a:pt x="23570" y="3332"/>
                    <a:pt x="23570" y="5679"/>
                  </a:cubicBezTo>
                  <a:cubicBezTo>
                    <a:pt x="23570" y="6619"/>
                    <a:pt x="23759" y="7515"/>
                    <a:pt x="24097" y="8332"/>
                  </a:cubicBezTo>
                  <a:cubicBezTo>
                    <a:pt x="20445" y="8415"/>
                    <a:pt x="17158" y="9963"/>
                    <a:pt x="14798" y="12416"/>
                  </a:cubicBezTo>
                  <a:cubicBezTo>
                    <a:pt x="14270" y="11704"/>
                    <a:pt x="13628" y="11083"/>
                    <a:pt x="12915" y="10556"/>
                  </a:cubicBezTo>
                  <a:lnTo>
                    <a:pt x="12915" y="10556"/>
                  </a:lnTo>
                  <a:cubicBezTo>
                    <a:pt x="13805" y="12910"/>
                    <a:pt x="13820" y="15495"/>
                    <a:pt x="12354" y="18011"/>
                  </a:cubicBezTo>
                  <a:cubicBezTo>
                    <a:pt x="12283" y="18132"/>
                    <a:pt x="12197" y="18248"/>
                    <a:pt x="12119" y="18365"/>
                  </a:cubicBezTo>
                  <a:cubicBezTo>
                    <a:pt x="12100" y="18408"/>
                    <a:pt x="12085" y="18451"/>
                    <a:pt x="12067" y="18492"/>
                  </a:cubicBezTo>
                  <a:cubicBezTo>
                    <a:pt x="10557" y="21784"/>
                    <a:pt x="7573" y="23029"/>
                    <a:pt x="4399" y="23029"/>
                  </a:cubicBezTo>
                  <a:cubicBezTo>
                    <a:pt x="2931" y="23029"/>
                    <a:pt x="1422" y="22763"/>
                    <a:pt x="0" y="22309"/>
                  </a:cubicBezTo>
                  <a:lnTo>
                    <a:pt x="0" y="22309"/>
                  </a:lnTo>
                  <a:cubicBezTo>
                    <a:pt x="1560" y="24908"/>
                    <a:pt x="4396" y="26652"/>
                    <a:pt x="7646" y="26652"/>
                  </a:cubicBezTo>
                  <a:cubicBezTo>
                    <a:pt x="9106" y="26652"/>
                    <a:pt x="10479" y="26293"/>
                    <a:pt x="11696" y="25672"/>
                  </a:cubicBezTo>
                  <a:cubicBezTo>
                    <a:pt x="12298" y="27575"/>
                    <a:pt x="13313" y="29289"/>
                    <a:pt x="14639" y="30715"/>
                  </a:cubicBezTo>
                  <a:cubicBezTo>
                    <a:pt x="13781" y="34242"/>
                    <a:pt x="12798" y="37428"/>
                    <a:pt x="11860" y="40943"/>
                  </a:cubicBezTo>
                  <a:cubicBezTo>
                    <a:pt x="11639" y="41771"/>
                    <a:pt x="11484" y="42560"/>
                    <a:pt x="11413" y="43305"/>
                  </a:cubicBezTo>
                  <a:lnTo>
                    <a:pt x="11411" y="43304"/>
                  </a:lnTo>
                  <a:lnTo>
                    <a:pt x="11411" y="43304"/>
                  </a:lnTo>
                  <a:cubicBezTo>
                    <a:pt x="10959" y="46512"/>
                    <a:pt x="12541" y="48888"/>
                    <a:pt x="13335" y="49784"/>
                  </a:cubicBezTo>
                  <a:cubicBezTo>
                    <a:pt x="13723" y="50222"/>
                    <a:pt x="13628" y="50166"/>
                    <a:pt x="14194" y="50466"/>
                  </a:cubicBezTo>
                  <a:cubicBezTo>
                    <a:pt x="14612" y="50686"/>
                    <a:pt x="14890" y="50998"/>
                    <a:pt x="15566" y="51263"/>
                  </a:cubicBezTo>
                  <a:cubicBezTo>
                    <a:pt x="15653" y="51296"/>
                    <a:pt x="15958" y="51434"/>
                    <a:pt x="16324" y="51587"/>
                  </a:cubicBezTo>
                  <a:cubicBezTo>
                    <a:pt x="16318" y="51079"/>
                    <a:pt x="16449" y="50564"/>
                    <a:pt x="16754" y="50090"/>
                  </a:cubicBezTo>
                  <a:cubicBezTo>
                    <a:pt x="17325" y="49203"/>
                    <a:pt x="18386" y="48572"/>
                    <a:pt x="19453" y="48541"/>
                  </a:cubicBezTo>
                  <a:cubicBezTo>
                    <a:pt x="18422" y="47266"/>
                    <a:pt x="18109" y="45250"/>
                    <a:pt x="17951" y="43625"/>
                  </a:cubicBezTo>
                  <a:cubicBezTo>
                    <a:pt x="17948" y="43614"/>
                    <a:pt x="17941" y="43609"/>
                    <a:pt x="17929" y="43609"/>
                  </a:cubicBezTo>
                  <a:cubicBezTo>
                    <a:pt x="17724" y="43609"/>
                    <a:pt x="16163" y="45204"/>
                    <a:pt x="16007" y="45204"/>
                  </a:cubicBezTo>
                  <a:cubicBezTo>
                    <a:pt x="15998" y="45204"/>
                    <a:pt x="15994" y="45198"/>
                    <a:pt x="15994" y="45187"/>
                  </a:cubicBezTo>
                  <a:cubicBezTo>
                    <a:pt x="16303" y="41226"/>
                    <a:pt x="21153" y="36499"/>
                    <a:pt x="24800" y="35391"/>
                  </a:cubicBezTo>
                  <a:cubicBezTo>
                    <a:pt x="25131" y="35289"/>
                    <a:pt x="25445" y="35245"/>
                    <a:pt x="25741" y="35245"/>
                  </a:cubicBezTo>
                  <a:cubicBezTo>
                    <a:pt x="25866" y="35245"/>
                    <a:pt x="25987" y="35253"/>
                    <a:pt x="26105" y="35267"/>
                  </a:cubicBezTo>
                  <a:cubicBezTo>
                    <a:pt x="26290" y="35248"/>
                    <a:pt x="26476" y="35238"/>
                    <a:pt x="26661" y="35238"/>
                  </a:cubicBezTo>
                  <a:cubicBezTo>
                    <a:pt x="27956" y="35238"/>
                    <a:pt x="29229" y="35728"/>
                    <a:pt x="30235" y="36845"/>
                  </a:cubicBezTo>
                  <a:cubicBezTo>
                    <a:pt x="31189" y="37903"/>
                    <a:pt x="31725" y="39342"/>
                    <a:pt x="31907" y="40832"/>
                  </a:cubicBezTo>
                  <a:cubicBezTo>
                    <a:pt x="31919" y="40887"/>
                    <a:pt x="31940" y="40935"/>
                    <a:pt x="31949" y="40992"/>
                  </a:cubicBezTo>
                  <a:cubicBezTo>
                    <a:pt x="32102" y="41932"/>
                    <a:pt x="32170" y="42860"/>
                    <a:pt x="32084" y="43747"/>
                  </a:cubicBezTo>
                  <a:cubicBezTo>
                    <a:pt x="32091" y="43742"/>
                    <a:pt x="32101" y="43738"/>
                    <a:pt x="32109" y="43733"/>
                  </a:cubicBezTo>
                  <a:cubicBezTo>
                    <a:pt x="32154" y="43267"/>
                    <a:pt x="32188" y="42787"/>
                    <a:pt x="32198" y="42283"/>
                  </a:cubicBezTo>
                  <a:cubicBezTo>
                    <a:pt x="32216" y="42290"/>
                    <a:pt x="32233" y="42301"/>
                    <a:pt x="32251" y="42309"/>
                  </a:cubicBezTo>
                  <a:cubicBezTo>
                    <a:pt x="32455" y="42387"/>
                    <a:pt x="32668" y="42419"/>
                    <a:pt x="32883" y="42419"/>
                  </a:cubicBezTo>
                  <a:cubicBezTo>
                    <a:pt x="33178" y="42419"/>
                    <a:pt x="33479" y="42359"/>
                    <a:pt x="33768" y="42277"/>
                  </a:cubicBezTo>
                  <a:cubicBezTo>
                    <a:pt x="33643" y="42138"/>
                    <a:pt x="33527" y="41991"/>
                    <a:pt x="33426" y="41829"/>
                  </a:cubicBezTo>
                  <a:cubicBezTo>
                    <a:pt x="33352" y="41744"/>
                    <a:pt x="33294" y="41647"/>
                    <a:pt x="33232" y="41550"/>
                  </a:cubicBezTo>
                  <a:cubicBezTo>
                    <a:pt x="33007" y="41347"/>
                    <a:pt x="32816" y="41108"/>
                    <a:pt x="32687" y="40820"/>
                  </a:cubicBezTo>
                  <a:cubicBezTo>
                    <a:pt x="32430" y="40246"/>
                    <a:pt x="32261" y="39687"/>
                    <a:pt x="32162" y="39105"/>
                  </a:cubicBezTo>
                  <a:cubicBezTo>
                    <a:pt x="32038" y="38925"/>
                    <a:pt x="31916" y="38745"/>
                    <a:pt x="31801" y="38558"/>
                  </a:cubicBezTo>
                  <a:cubicBezTo>
                    <a:pt x="31283" y="37719"/>
                    <a:pt x="31275" y="36622"/>
                    <a:pt x="31669" y="35715"/>
                  </a:cubicBezTo>
                  <a:cubicBezTo>
                    <a:pt x="31481" y="35376"/>
                    <a:pt x="31295" y="35036"/>
                    <a:pt x="31112" y="34695"/>
                  </a:cubicBezTo>
                  <a:cubicBezTo>
                    <a:pt x="31709" y="34608"/>
                    <a:pt x="32298" y="34491"/>
                    <a:pt x="32884" y="34343"/>
                  </a:cubicBezTo>
                  <a:cubicBezTo>
                    <a:pt x="32892" y="34338"/>
                    <a:pt x="32900" y="34329"/>
                    <a:pt x="32911" y="34323"/>
                  </a:cubicBezTo>
                  <a:cubicBezTo>
                    <a:pt x="33347" y="34093"/>
                    <a:pt x="33782" y="33978"/>
                    <a:pt x="34208" y="33946"/>
                  </a:cubicBezTo>
                  <a:cubicBezTo>
                    <a:pt x="34548" y="33821"/>
                    <a:pt x="34888" y="33680"/>
                    <a:pt x="35229" y="33520"/>
                  </a:cubicBezTo>
                  <a:cubicBezTo>
                    <a:pt x="36332" y="33004"/>
                    <a:pt x="37355" y="32366"/>
                    <a:pt x="38224" y="31514"/>
                  </a:cubicBezTo>
                  <a:cubicBezTo>
                    <a:pt x="39436" y="30329"/>
                    <a:pt x="40454" y="28876"/>
                    <a:pt x="40750" y="27206"/>
                  </a:cubicBezTo>
                  <a:cubicBezTo>
                    <a:pt x="41044" y="25537"/>
                    <a:pt x="41105" y="25003"/>
                    <a:pt x="40935" y="23135"/>
                  </a:cubicBezTo>
                  <a:cubicBezTo>
                    <a:pt x="40928" y="23100"/>
                    <a:pt x="40918" y="23063"/>
                    <a:pt x="40909" y="23027"/>
                  </a:cubicBezTo>
                  <a:cubicBezTo>
                    <a:pt x="40902" y="23066"/>
                    <a:pt x="40892" y="23104"/>
                    <a:pt x="40885" y="23141"/>
                  </a:cubicBezTo>
                  <a:cubicBezTo>
                    <a:pt x="40808" y="24410"/>
                    <a:pt x="40508" y="25564"/>
                    <a:pt x="39990" y="26592"/>
                  </a:cubicBezTo>
                  <a:cubicBezTo>
                    <a:pt x="38550" y="31205"/>
                    <a:pt x="32615" y="33492"/>
                    <a:pt x="27871" y="33492"/>
                  </a:cubicBezTo>
                  <a:cubicBezTo>
                    <a:pt x="27511" y="33492"/>
                    <a:pt x="27157" y="33479"/>
                    <a:pt x="26813" y="33453"/>
                  </a:cubicBezTo>
                  <a:cubicBezTo>
                    <a:pt x="21792" y="33067"/>
                    <a:pt x="16235" y="27804"/>
                    <a:pt x="16609" y="22571"/>
                  </a:cubicBezTo>
                  <a:cubicBezTo>
                    <a:pt x="16496" y="21409"/>
                    <a:pt x="16564" y="20203"/>
                    <a:pt x="16832" y="18996"/>
                  </a:cubicBezTo>
                  <a:cubicBezTo>
                    <a:pt x="17868" y="14340"/>
                    <a:pt x="21781" y="10265"/>
                    <a:pt x="26630" y="10265"/>
                  </a:cubicBezTo>
                  <a:cubicBezTo>
                    <a:pt x="27102" y="10265"/>
                    <a:pt x="27583" y="10304"/>
                    <a:pt x="28071" y="10384"/>
                  </a:cubicBezTo>
                  <a:cubicBezTo>
                    <a:pt x="31633" y="10973"/>
                    <a:pt x="35743" y="14211"/>
                    <a:pt x="37063" y="17923"/>
                  </a:cubicBezTo>
                  <a:cubicBezTo>
                    <a:pt x="37071" y="17923"/>
                    <a:pt x="37079" y="17923"/>
                    <a:pt x="37087" y="17923"/>
                  </a:cubicBezTo>
                  <a:cubicBezTo>
                    <a:pt x="37118" y="17923"/>
                    <a:pt x="37150" y="17925"/>
                    <a:pt x="37182" y="17925"/>
                  </a:cubicBezTo>
                  <a:cubicBezTo>
                    <a:pt x="37190" y="17925"/>
                    <a:pt x="37199" y="17924"/>
                    <a:pt x="37207" y="17924"/>
                  </a:cubicBezTo>
                  <a:cubicBezTo>
                    <a:pt x="36532" y="15608"/>
                    <a:pt x="35244" y="13553"/>
                    <a:pt x="33530" y="11943"/>
                  </a:cubicBezTo>
                  <a:cubicBezTo>
                    <a:pt x="35851" y="10828"/>
                    <a:pt x="37457" y="8471"/>
                    <a:pt x="37478" y="5731"/>
                  </a:cubicBezTo>
                  <a:lnTo>
                    <a:pt x="37478" y="5731"/>
                  </a:lnTo>
                  <a:cubicBezTo>
                    <a:pt x="36875" y="5909"/>
                    <a:pt x="36229" y="5994"/>
                    <a:pt x="35565" y="5994"/>
                  </a:cubicBezTo>
                  <a:cubicBezTo>
                    <a:pt x="33088" y="5994"/>
                    <a:pt x="30356" y="4815"/>
                    <a:pt x="28671" y="2884"/>
                  </a:cubicBezTo>
                  <a:cubicBezTo>
                    <a:pt x="27866" y="2165"/>
                    <a:pt x="27182" y="1324"/>
                    <a:pt x="26686" y="401"/>
                  </a:cubicBezTo>
                  <a:cubicBezTo>
                    <a:pt x="26616" y="271"/>
                    <a:pt x="26567" y="136"/>
                    <a:pt x="26517" y="1"/>
                  </a:cubicBezTo>
                  <a:close/>
                </a:path>
              </a:pathLst>
            </a:cu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6"/>
            <p:cNvSpPr/>
            <p:nvPr/>
          </p:nvSpPr>
          <p:spPr>
            <a:xfrm>
              <a:off x="1951413" y="3586025"/>
              <a:ext cx="222525" cy="188500"/>
            </a:xfrm>
            <a:custGeom>
              <a:avLst/>
              <a:gdLst/>
              <a:ahLst/>
              <a:cxnLst/>
              <a:rect l="l" t="t" r="r" b="b"/>
              <a:pathLst>
                <a:path w="8901" h="7540" extrusionOk="0">
                  <a:moveTo>
                    <a:pt x="5562" y="1"/>
                  </a:moveTo>
                  <a:cubicBezTo>
                    <a:pt x="4855" y="1"/>
                    <a:pt x="4122" y="222"/>
                    <a:pt x="3459" y="487"/>
                  </a:cubicBezTo>
                  <a:cubicBezTo>
                    <a:pt x="3058" y="649"/>
                    <a:pt x="2674" y="877"/>
                    <a:pt x="2327" y="1150"/>
                  </a:cubicBezTo>
                  <a:cubicBezTo>
                    <a:pt x="1340" y="1616"/>
                    <a:pt x="618" y="2424"/>
                    <a:pt x="364" y="3507"/>
                  </a:cubicBezTo>
                  <a:cubicBezTo>
                    <a:pt x="311" y="3732"/>
                    <a:pt x="12" y="4577"/>
                    <a:pt x="3" y="4794"/>
                  </a:cubicBezTo>
                  <a:cubicBezTo>
                    <a:pt x="0" y="5980"/>
                    <a:pt x="0" y="5980"/>
                    <a:pt x="1229" y="7078"/>
                  </a:cubicBezTo>
                  <a:cubicBezTo>
                    <a:pt x="1609" y="7418"/>
                    <a:pt x="2083" y="7540"/>
                    <a:pt x="2568" y="7540"/>
                  </a:cubicBezTo>
                  <a:cubicBezTo>
                    <a:pt x="3813" y="7540"/>
                    <a:pt x="5133" y="6736"/>
                    <a:pt x="5133" y="6736"/>
                  </a:cubicBezTo>
                  <a:cubicBezTo>
                    <a:pt x="5133" y="6736"/>
                    <a:pt x="7377" y="5684"/>
                    <a:pt x="7518" y="5321"/>
                  </a:cubicBezTo>
                  <a:cubicBezTo>
                    <a:pt x="7688" y="4941"/>
                    <a:pt x="8690" y="4051"/>
                    <a:pt x="8714" y="3631"/>
                  </a:cubicBezTo>
                  <a:cubicBezTo>
                    <a:pt x="8900" y="2044"/>
                    <a:pt x="8486" y="826"/>
                    <a:pt x="6933" y="362"/>
                  </a:cubicBezTo>
                  <a:cubicBezTo>
                    <a:pt x="6508" y="103"/>
                    <a:pt x="6041" y="1"/>
                    <a:pt x="5562" y="1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6"/>
            <p:cNvSpPr/>
            <p:nvPr/>
          </p:nvSpPr>
          <p:spPr>
            <a:xfrm>
              <a:off x="2139413" y="3252425"/>
              <a:ext cx="133375" cy="106775"/>
            </a:xfrm>
            <a:custGeom>
              <a:avLst/>
              <a:gdLst/>
              <a:ahLst/>
              <a:cxnLst/>
              <a:rect l="l" t="t" r="r" b="b"/>
              <a:pathLst>
                <a:path w="5335" h="4271" extrusionOk="0">
                  <a:moveTo>
                    <a:pt x="1761" y="1"/>
                  </a:moveTo>
                  <a:cubicBezTo>
                    <a:pt x="618" y="1"/>
                    <a:pt x="1" y="1905"/>
                    <a:pt x="1172" y="2494"/>
                  </a:cubicBezTo>
                  <a:cubicBezTo>
                    <a:pt x="1591" y="2703"/>
                    <a:pt x="1955" y="2925"/>
                    <a:pt x="2269" y="3214"/>
                  </a:cubicBezTo>
                  <a:cubicBezTo>
                    <a:pt x="2454" y="3386"/>
                    <a:pt x="2609" y="3581"/>
                    <a:pt x="2786" y="3761"/>
                  </a:cubicBezTo>
                  <a:cubicBezTo>
                    <a:pt x="3124" y="4107"/>
                    <a:pt x="3505" y="4207"/>
                    <a:pt x="3972" y="4263"/>
                  </a:cubicBezTo>
                  <a:cubicBezTo>
                    <a:pt x="4011" y="4268"/>
                    <a:pt x="4049" y="4270"/>
                    <a:pt x="4087" y="4270"/>
                  </a:cubicBezTo>
                  <a:cubicBezTo>
                    <a:pt x="4768" y="4270"/>
                    <a:pt x="5288" y="3549"/>
                    <a:pt x="5306" y="2929"/>
                  </a:cubicBezTo>
                  <a:cubicBezTo>
                    <a:pt x="5335" y="1993"/>
                    <a:pt x="4586" y="1455"/>
                    <a:pt x="3903" y="961"/>
                  </a:cubicBezTo>
                  <a:cubicBezTo>
                    <a:pt x="3378" y="580"/>
                    <a:pt x="2792" y="313"/>
                    <a:pt x="2187" y="86"/>
                  </a:cubicBezTo>
                  <a:cubicBezTo>
                    <a:pt x="2039" y="28"/>
                    <a:pt x="1897" y="1"/>
                    <a:pt x="1761" y="1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6"/>
            <p:cNvSpPr/>
            <p:nvPr/>
          </p:nvSpPr>
          <p:spPr>
            <a:xfrm>
              <a:off x="1381538" y="3516150"/>
              <a:ext cx="247675" cy="202900"/>
            </a:xfrm>
            <a:custGeom>
              <a:avLst/>
              <a:gdLst/>
              <a:ahLst/>
              <a:cxnLst/>
              <a:rect l="l" t="t" r="r" b="b"/>
              <a:pathLst>
                <a:path w="9907" h="8116" extrusionOk="0">
                  <a:moveTo>
                    <a:pt x="7658" y="1"/>
                  </a:moveTo>
                  <a:cubicBezTo>
                    <a:pt x="6374" y="1"/>
                    <a:pt x="4929" y="559"/>
                    <a:pt x="3998" y="1025"/>
                  </a:cubicBezTo>
                  <a:cubicBezTo>
                    <a:pt x="1778" y="2136"/>
                    <a:pt x="774" y="3844"/>
                    <a:pt x="256" y="6194"/>
                  </a:cubicBezTo>
                  <a:cubicBezTo>
                    <a:pt x="0" y="7359"/>
                    <a:pt x="983" y="8116"/>
                    <a:pt x="1891" y="8116"/>
                  </a:cubicBezTo>
                  <a:cubicBezTo>
                    <a:pt x="2495" y="8116"/>
                    <a:pt x="3067" y="7782"/>
                    <a:pt x="3221" y="7010"/>
                  </a:cubicBezTo>
                  <a:cubicBezTo>
                    <a:pt x="3572" y="5257"/>
                    <a:pt x="4178" y="4050"/>
                    <a:pt x="5808" y="3154"/>
                  </a:cubicBezTo>
                  <a:cubicBezTo>
                    <a:pt x="7010" y="2494"/>
                    <a:pt x="8603" y="2570"/>
                    <a:pt x="9631" y="1670"/>
                  </a:cubicBezTo>
                  <a:cubicBezTo>
                    <a:pt x="9906" y="1428"/>
                    <a:pt x="9867" y="974"/>
                    <a:pt x="9631" y="727"/>
                  </a:cubicBezTo>
                  <a:cubicBezTo>
                    <a:pt x="9124" y="197"/>
                    <a:pt x="8419" y="1"/>
                    <a:pt x="7658" y="1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6"/>
            <p:cNvSpPr/>
            <p:nvPr/>
          </p:nvSpPr>
          <p:spPr>
            <a:xfrm>
              <a:off x="2036638" y="4221450"/>
              <a:ext cx="146700" cy="152125"/>
            </a:xfrm>
            <a:custGeom>
              <a:avLst/>
              <a:gdLst/>
              <a:ahLst/>
              <a:cxnLst/>
              <a:rect l="l" t="t" r="r" b="b"/>
              <a:pathLst>
                <a:path w="5868" h="6085" extrusionOk="0">
                  <a:moveTo>
                    <a:pt x="2430" y="1"/>
                  </a:moveTo>
                  <a:cubicBezTo>
                    <a:pt x="1350" y="1"/>
                    <a:pt x="397" y="752"/>
                    <a:pt x="237" y="1908"/>
                  </a:cubicBezTo>
                  <a:cubicBezTo>
                    <a:pt x="1" y="3620"/>
                    <a:pt x="1722" y="6085"/>
                    <a:pt x="3570" y="6085"/>
                  </a:cubicBezTo>
                  <a:cubicBezTo>
                    <a:pt x="3943" y="6085"/>
                    <a:pt x="4322" y="5984"/>
                    <a:pt x="4690" y="5757"/>
                  </a:cubicBezTo>
                  <a:cubicBezTo>
                    <a:pt x="5805" y="5068"/>
                    <a:pt x="5867" y="3704"/>
                    <a:pt x="5381" y="2611"/>
                  </a:cubicBezTo>
                  <a:cubicBezTo>
                    <a:pt x="5345" y="2533"/>
                    <a:pt x="5299" y="2468"/>
                    <a:pt x="5261" y="2394"/>
                  </a:cubicBezTo>
                  <a:cubicBezTo>
                    <a:pt x="4920" y="1382"/>
                    <a:pt x="4156" y="414"/>
                    <a:pt x="3124" y="104"/>
                  </a:cubicBezTo>
                  <a:cubicBezTo>
                    <a:pt x="2891" y="34"/>
                    <a:pt x="2658" y="1"/>
                    <a:pt x="2430" y="1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6"/>
            <p:cNvSpPr/>
            <p:nvPr/>
          </p:nvSpPr>
          <p:spPr>
            <a:xfrm>
              <a:off x="2011438" y="4376800"/>
              <a:ext cx="63600" cy="49350"/>
            </a:xfrm>
            <a:custGeom>
              <a:avLst/>
              <a:gdLst/>
              <a:ahLst/>
              <a:cxnLst/>
              <a:rect l="l" t="t" r="r" b="b"/>
              <a:pathLst>
                <a:path w="2544" h="1974" extrusionOk="0">
                  <a:moveTo>
                    <a:pt x="1272" y="0"/>
                  </a:moveTo>
                  <a:cubicBezTo>
                    <a:pt x="0" y="0"/>
                    <a:pt x="3" y="1973"/>
                    <a:pt x="1272" y="1973"/>
                  </a:cubicBezTo>
                  <a:cubicBezTo>
                    <a:pt x="2543" y="1973"/>
                    <a:pt x="2541" y="0"/>
                    <a:pt x="1272" y="0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6"/>
            <p:cNvSpPr/>
            <p:nvPr/>
          </p:nvSpPr>
          <p:spPr>
            <a:xfrm>
              <a:off x="1948663" y="4509700"/>
              <a:ext cx="51350" cy="53025"/>
            </a:xfrm>
            <a:custGeom>
              <a:avLst/>
              <a:gdLst/>
              <a:ahLst/>
              <a:cxnLst/>
              <a:rect l="l" t="t" r="r" b="b"/>
              <a:pathLst>
                <a:path w="2054" h="2121" extrusionOk="0">
                  <a:moveTo>
                    <a:pt x="1047" y="1"/>
                  </a:moveTo>
                  <a:cubicBezTo>
                    <a:pt x="838" y="1"/>
                    <a:pt x="629" y="78"/>
                    <a:pt x="475" y="234"/>
                  </a:cubicBezTo>
                  <a:cubicBezTo>
                    <a:pt x="84" y="632"/>
                    <a:pt x="0" y="1229"/>
                    <a:pt x="293" y="1709"/>
                  </a:cubicBezTo>
                  <a:cubicBezTo>
                    <a:pt x="450" y="1967"/>
                    <a:pt x="748" y="2120"/>
                    <a:pt x="1041" y="2120"/>
                  </a:cubicBezTo>
                  <a:cubicBezTo>
                    <a:pt x="1246" y="2120"/>
                    <a:pt x="1448" y="2045"/>
                    <a:pt x="1599" y="1878"/>
                  </a:cubicBezTo>
                  <a:cubicBezTo>
                    <a:pt x="1956" y="1484"/>
                    <a:pt x="2054" y="995"/>
                    <a:pt x="1820" y="567"/>
                  </a:cubicBezTo>
                  <a:cubicBezTo>
                    <a:pt x="1787" y="448"/>
                    <a:pt x="1724" y="333"/>
                    <a:pt x="1625" y="234"/>
                  </a:cubicBezTo>
                  <a:cubicBezTo>
                    <a:pt x="1470" y="79"/>
                    <a:pt x="1259" y="1"/>
                    <a:pt x="1047" y="1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6"/>
            <p:cNvSpPr/>
            <p:nvPr/>
          </p:nvSpPr>
          <p:spPr>
            <a:xfrm>
              <a:off x="2246238" y="4458275"/>
              <a:ext cx="40600" cy="46725"/>
            </a:xfrm>
            <a:custGeom>
              <a:avLst/>
              <a:gdLst/>
              <a:ahLst/>
              <a:cxnLst/>
              <a:rect l="l" t="t" r="r" b="b"/>
              <a:pathLst>
                <a:path w="1624" h="1869" extrusionOk="0">
                  <a:moveTo>
                    <a:pt x="931" y="0"/>
                  </a:moveTo>
                  <a:cubicBezTo>
                    <a:pt x="871" y="0"/>
                    <a:pt x="807" y="19"/>
                    <a:pt x="743" y="62"/>
                  </a:cubicBezTo>
                  <a:cubicBezTo>
                    <a:pt x="685" y="103"/>
                    <a:pt x="636" y="144"/>
                    <a:pt x="594" y="191"/>
                  </a:cubicBezTo>
                  <a:cubicBezTo>
                    <a:pt x="539" y="213"/>
                    <a:pt x="488" y="240"/>
                    <a:pt x="440" y="272"/>
                  </a:cubicBezTo>
                  <a:cubicBezTo>
                    <a:pt x="437" y="273"/>
                    <a:pt x="435" y="273"/>
                    <a:pt x="434" y="275"/>
                  </a:cubicBezTo>
                  <a:cubicBezTo>
                    <a:pt x="430" y="277"/>
                    <a:pt x="430" y="278"/>
                    <a:pt x="428" y="280"/>
                  </a:cubicBezTo>
                  <a:cubicBezTo>
                    <a:pt x="353" y="330"/>
                    <a:pt x="284" y="389"/>
                    <a:pt x="235" y="458"/>
                  </a:cubicBezTo>
                  <a:cubicBezTo>
                    <a:pt x="226" y="468"/>
                    <a:pt x="220" y="477"/>
                    <a:pt x="214" y="486"/>
                  </a:cubicBezTo>
                  <a:cubicBezTo>
                    <a:pt x="205" y="500"/>
                    <a:pt x="203" y="514"/>
                    <a:pt x="195" y="527"/>
                  </a:cubicBezTo>
                  <a:cubicBezTo>
                    <a:pt x="84" y="695"/>
                    <a:pt x="52" y="881"/>
                    <a:pt x="29" y="1144"/>
                  </a:cubicBezTo>
                  <a:cubicBezTo>
                    <a:pt x="0" y="1457"/>
                    <a:pt x="273" y="1764"/>
                    <a:pt x="560" y="1843"/>
                  </a:cubicBezTo>
                  <a:cubicBezTo>
                    <a:pt x="624" y="1860"/>
                    <a:pt x="687" y="1869"/>
                    <a:pt x="748" y="1869"/>
                  </a:cubicBezTo>
                  <a:cubicBezTo>
                    <a:pt x="1002" y="1869"/>
                    <a:pt x="1227" y="1725"/>
                    <a:pt x="1378" y="1511"/>
                  </a:cubicBezTo>
                  <a:cubicBezTo>
                    <a:pt x="1624" y="1162"/>
                    <a:pt x="1585" y="827"/>
                    <a:pt x="1428" y="458"/>
                  </a:cubicBezTo>
                  <a:cubicBezTo>
                    <a:pt x="1387" y="364"/>
                    <a:pt x="1326" y="298"/>
                    <a:pt x="1261" y="244"/>
                  </a:cubicBezTo>
                  <a:cubicBezTo>
                    <a:pt x="1200" y="107"/>
                    <a:pt x="1075" y="0"/>
                    <a:pt x="931" y="0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0" name="Google Shape;2670;p56"/>
            <p:cNvGrpSpPr/>
            <p:nvPr/>
          </p:nvGrpSpPr>
          <p:grpSpPr>
            <a:xfrm>
              <a:off x="1875231" y="3709700"/>
              <a:ext cx="218347" cy="227490"/>
              <a:chOff x="2218844" y="4136600"/>
              <a:chExt cx="218347" cy="227490"/>
            </a:xfrm>
          </p:grpSpPr>
          <p:grpSp>
            <p:nvGrpSpPr>
              <p:cNvPr id="2671" name="Google Shape;2671;p56"/>
              <p:cNvGrpSpPr/>
              <p:nvPr/>
            </p:nvGrpSpPr>
            <p:grpSpPr>
              <a:xfrm>
                <a:off x="2218844" y="4136600"/>
                <a:ext cx="218347" cy="227490"/>
                <a:chOff x="2218844" y="4136600"/>
                <a:chExt cx="218347" cy="227490"/>
              </a:xfrm>
            </p:grpSpPr>
            <p:grpSp>
              <p:nvGrpSpPr>
                <p:cNvPr id="2672" name="Google Shape;2672;p56"/>
                <p:cNvGrpSpPr/>
                <p:nvPr/>
              </p:nvGrpSpPr>
              <p:grpSpPr>
                <a:xfrm rot="-1365748">
                  <a:off x="2240045" y="4164354"/>
                  <a:ext cx="171902" cy="146928"/>
                  <a:chOff x="-2604700" y="1383925"/>
                  <a:chExt cx="2317450" cy="2154100"/>
                </a:xfrm>
              </p:grpSpPr>
              <p:sp>
                <p:nvSpPr>
                  <p:cNvPr id="2673" name="Google Shape;2673;p56"/>
                  <p:cNvSpPr/>
                  <p:nvPr/>
                </p:nvSpPr>
                <p:spPr>
                  <a:xfrm>
                    <a:off x="-2551600" y="1759850"/>
                    <a:ext cx="2205074" cy="17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004" h="71127" extrusionOk="0">
                        <a:moveTo>
                          <a:pt x="36892" y="0"/>
                        </a:moveTo>
                        <a:cubicBezTo>
                          <a:pt x="13403" y="0"/>
                          <a:pt x="0" y="21426"/>
                          <a:pt x="0" y="21426"/>
                        </a:cubicBezTo>
                        <a:cubicBezTo>
                          <a:pt x="7619" y="61073"/>
                          <a:pt x="29344" y="71127"/>
                          <a:pt x="49422" y="71127"/>
                        </a:cubicBezTo>
                        <a:cubicBezTo>
                          <a:pt x="70085" y="71127"/>
                          <a:pt x="89004" y="60477"/>
                          <a:pt x="89004" y="60477"/>
                        </a:cubicBezTo>
                        <a:cubicBezTo>
                          <a:pt x="89004" y="60477"/>
                          <a:pt x="83789" y="23593"/>
                          <a:pt x="64370" y="9214"/>
                        </a:cubicBezTo>
                        <a:cubicBezTo>
                          <a:pt x="54121" y="2502"/>
                          <a:pt x="44918" y="0"/>
                          <a:pt x="3689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74" name="Google Shape;2674;p56"/>
                  <p:cNvSpPr/>
                  <p:nvPr/>
                </p:nvSpPr>
                <p:spPr>
                  <a:xfrm>
                    <a:off x="-2571550" y="1759900"/>
                    <a:ext cx="2225100" cy="1511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004" h="60476" extrusionOk="0">
                        <a:moveTo>
                          <a:pt x="36896" y="1"/>
                        </a:moveTo>
                        <a:cubicBezTo>
                          <a:pt x="13401" y="1"/>
                          <a:pt x="0" y="21424"/>
                          <a:pt x="0" y="21424"/>
                        </a:cubicBezTo>
                        <a:lnTo>
                          <a:pt x="0" y="21424"/>
                        </a:lnTo>
                        <a:cubicBezTo>
                          <a:pt x="33" y="21377"/>
                          <a:pt x="13433" y="1"/>
                          <a:pt x="36896" y="1"/>
                        </a:cubicBezTo>
                        <a:close/>
                        <a:moveTo>
                          <a:pt x="64370" y="9212"/>
                        </a:moveTo>
                        <a:cubicBezTo>
                          <a:pt x="71721" y="14656"/>
                          <a:pt x="77037" y="23324"/>
                          <a:pt x="80804" y="31995"/>
                        </a:cubicBezTo>
                        <a:lnTo>
                          <a:pt x="80804" y="31995"/>
                        </a:lnTo>
                        <a:cubicBezTo>
                          <a:pt x="77037" y="23323"/>
                          <a:pt x="71721" y="14655"/>
                          <a:pt x="64370" y="9212"/>
                        </a:cubicBezTo>
                        <a:close/>
                        <a:moveTo>
                          <a:pt x="80804" y="31996"/>
                        </a:moveTo>
                        <a:lnTo>
                          <a:pt x="80804" y="31996"/>
                        </a:lnTo>
                        <a:cubicBezTo>
                          <a:pt x="86975" y="46199"/>
                          <a:pt x="88994" y="60412"/>
                          <a:pt x="89004" y="60475"/>
                        </a:cubicBezTo>
                        <a:cubicBezTo>
                          <a:pt x="89004" y="60475"/>
                          <a:pt x="86990" y="46231"/>
                          <a:pt x="80804" y="31996"/>
                        </a:cubicBezTo>
                        <a:close/>
                      </a:path>
                    </a:pathLst>
                  </a:custGeom>
                  <a:solidFill>
                    <a:srgbClr val="F5F4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75" name="Google Shape;2675;p56"/>
                  <p:cNvSpPr/>
                  <p:nvPr/>
                </p:nvSpPr>
                <p:spPr>
                  <a:xfrm>
                    <a:off x="-2551600" y="1759900"/>
                    <a:ext cx="2205074" cy="1525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004" h="61037" extrusionOk="0">
                        <a:moveTo>
                          <a:pt x="36896" y="1"/>
                        </a:moveTo>
                        <a:cubicBezTo>
                          <a:pt x="13433" y="1"/>
                          <a:pt x="33" y="21377"/>
                          <a:pt x="0" y="21424"/>
                        </a:cubicBezTo>
                        <a:cubicBezTo>
                          <a:pt x="145" y="22184"/>
                          <a:pt x="332" y="22853"/>
                          <a:pt x="487" y="23591"/>
                        </a:cubicBezTo>
                        <a:cubicBezTo>
                          <a:pt x="2686" y="22879"/>
                          <a:pt x="4943" y="22318"/>
                          <a:pt x="7212" y="21896"/>
                        </a:cubicBezTo>
                        <a:cubicBezTo>
                          <a:pt x="12047" y="21002"/>
                          <a:pt x="16969" y="20553"/>
                          <a:pt x="21890" y="20553"/>
                        </a:cubicBezTo>
                        <a:cubicBezTo>
                          <a:pt x="35163" y="20553"/>
                          <a:pt x="48429" y="23821"/>
                          <a:pt x="59919" y="30443"/>
                        </a:cubicBezTo>
                        <a:cubicBezTo>
                          <a:pt x="72099" y="37457"/>
                          <a:pt x="82071" y="48311"/>
                          <a:pt x="87939" y="61036"/>
                        </a:cubicBezTo>
                        <a:cubicBezTo>
                          <a:pt x="88603" y="60695"/>
                          <a:pt x="88988" y="60480"/>
                          <a:pt x="89004" y="60475"/>
                        </a:cubicBezTo>
                        <a:cubicBezTo>
                          <a:pt x="88988" y="60374"/>
                          <a:pt x="83762" y="23570"/>
                          <a:pt x="64370" y="9212"/>
                        </a:cubicBezTo>
                        <a:cubicBezTo>
                          <a:pt x="55035" y="3092"/>
                          <a:pt x="46562" y="476"/>
                          <a:pt x="39057" y="59"/>
                        </a:cubicBezTo>
                        <a:cubicBezTo>
                          <a:pt x="38329" y="16"/>
                          <a:pt x="37607" y="1"/>
                          <a:pt x="36896" y="1"/>
                        </a:cubicBezTo>
                        <a:close/>
                      </a:path>
                    </a:pathLst>
                  </a:custGeom>
                  <a:solidFill>
                    <a:srgbClr val="4C487D">
                      <a:alpha val="122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76" name="Google Shape;2676;p56"/>
                  <p:cNvSpPr/>
                  <p:nvPr/>
                </p:nvSpPr>
                <p:spPr>
                  <a:xfrm>
                    <a:off x="-2108700" y="1759125"/>
                    <a:ext cx="1312525" cy="1778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01" h="71123" extrusionOk="0">
                        <a:moveTo>
                          <a:pt x="18387" y="0"/>
                        </a:moveTo>
                        <a:cubicBezTo>
                          <a:pt x="17194" y="0"/>
                          <a:pt x="16028" y="55"/>
                          <a:pt x="14888" y="160"/>
                        </a:cubicBezTo>
                        <a:cubicBezTo>
                          <a:pt x="6082" y="6375"/>
                          <a:pt x="1" y="19589"/>
                          <a:pt x="1" y="34893"/>
                        </a:cubicBezTo>
                        <a:cubicBezTo>
                          <a:pt x="1" y="48823"/>
                          <a:pt x="5040" y="61025"/>
                          <a:pt x="12588" y="67792"/>
                        </a:cubicBezTo>
                        <a:cubicBezTo>
                          <a:pt x="18550" y="70195"/>
                          <a:pt x="24798" y="71123"/>
                          <a:pt x="30895" y="71123"/>
                        </a:cubicBezTo>
                        <a:cubicBezTo>
                          <a:pt x="32440" y="71123"/>
                          <a:pt x="33976" y="71063"/>
                          <a:pt x="35494" y="70953"/>
                        </a:cubicBezTo>
                        <a:cubicBezTo>
                          <a:pt x="45433" y="65464"/>
                          <a:pt x="52500" y="51391"/>
                          <a:pt x="52500" y="34893"/>
                        </a:cubicBezTo>
                        <a:cubicBezTo>
                          <a:pt x="52500" y="25003"/>
                          <a:pt x="49958" y="15984"/>
                          <a:pt x="45786" y="9162"/>
                        </a:cubicBezTo>
                        <a:cubicBezTo>
                          <a:pt x="35571" y="2490"/>
                          <a:pt x="26393" y="0"/>
                          <a:pt x="18387" y="0"/>
                        </a:cubicBezTo>
                        <a:close/>
                      </a:path>
                    </a:pathLst>
                  </a:custGeom>
                  <a:solidFill>
                    <a:srgbClr val="3E3A6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77" name="Google Shape;2677;p56"/>
                  <p:cNvSpPr/>
                  <p:nvPr/>
                </p:nvSpPr>
                <p:spPr>
                  <a:xfrm>
                    <a:off x="-2604700" y="1383925"/>
                    <a:ext cx="2317450" cy="1887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698" h="75483" extrusionOk="0">
                        <a:moveTo>
                          <a:pt x="33938" y="1"/>
                        </a:moveTo>
                        <a:cubicBezTo>
                          <a:pt x="33062" y="1"/>
                          <a:pt x="32033" y="3407"/>
                          <a:pt x="31631" y="7683"/>
                        </a:cubicBezTo>
                        <a:cubicBezTo>
                          <a:pt x="31475" y="9347"/>
                          <a:pt x="31433" y="10899"/>
                          <a:pt x="31497" y="12188"/>
                        </a:cubicBezTo>
                        <a:cubicBezTo>
                          <a:pt x="27747" y="12927"/>
                          <a:pt x="24286" y="14119"/>
                          <a:pt x="21179" y="15579"/>
                        </a:cubicBezTo>
                        <a:cubicBezTo>
                          <a:pt x="20772" y="14280"/>
                          <a:pt x="19942" y="12445"/>
                          <a:pt x="18985" y="10438"/>
                        </a:cubicBezTo>
                        <a:cubicBezTo>
                          <a:pt x="17360" y="7064"/>
                          <a:pt x="15902" y="4263"/>
                          <a:pt x="15022" y="4263"/>
                        </a:cubicBezTo>
                        <a:cubicBezTo>
                          <a:pt x="14987" y="4263"/>
                          <a:pt x="14953" y="4267"/>
                          <a:pt x="14920" y="4276"/>
                        </a:cubicBezTo>
                        <a:cubicBezTo>
                          <a:pt x="14074" y="4490"/>
                          <a:pt x="14261" y="8004"/>
                          <a:pt x="16091" y="11819"/>
                        </a:cubicBezTo>
                        <a:cubicBezTo>
                          <a:pt x="17081" y="13889"/>
                          <a:pt x="18300" y="15526"/>
                          <a:pt x="19322" y="16510"/>
                        </a:cubicBezTo>
                        <a:cubicBezTo>
                          <a:pt x="16385" y="18067"/>
                          <a:pt x="13802" y="19859"/>
                          <a:pt x="11629" y="21716"/>
                        </a:cubicBezTo>
                        <a:cubicBezTo>
                          <a:pt x="10817" y="22415"/>
                          <a:pt x="10057" y="23133"/>
                          <a:pt x="9356" y="23844"/>
                        </a:cubicBezTo>
                        <a:cubicBezTo>
                          <a:pt x="8709" y="22780"/>
                          <a:pt x="7842" y="21560"/>
                          <a:pt x="6820" y="20319"/>
                        </a:cubicBezTo>
                        <a:cubicBezTo>
                          <a:pt x="4401" y="17363"/>
                          <a:pt x="1943" y="15279"/>
                          <a:pt x="965" y="15279"/>
                        </a:cubicBezTo>
                        <a:cubicBezTo>
                          <a:pt x="850" y="15279"/>
                          <a:pt x="756" y="15307"/>
                          <a:pt x="684" y="15366"/>
                        </a:cubicBezTo>
                        <a:cubicBezTo>
                          <a:pt x="0" y="15927"/>
                          <a:pt x="1637" y="19057"/>
                          <a:pt x="4343" y="22351"/>
                        </a:cubicBezTo>
                        <a:cubicBezTo>
                          <a:pt x="5467" y="23721"/>
                          <a:pt x="6595" y="24904"/>
                          <a:pt x="7585" y="25780"/>
                        </a:cubicBezTo>
                        <a:cubicBezTo>
                          <a:pt x="5028" y="28782"/>
                          <a:pt x="3408" y="31708"/>
                          <a:pt x="2509" y="34024"/>
                        </a:cubicBezTo>
                        <a:cubicBezTo>
                          <a:pt x="1262" y="37431"/>
                          <a:pt x="1097" y="39426"/>
                          <a:pt x="1465" y="39539"/>
                        </a:cubicBezTo>
                        <a:cubicBezTo>
                          <a:pt x="1498" y="39555"/>
                          <a:pt x="1532" y="39562"/>
                          <a:pt x="1567" y="39562"/>
                        </a:cubicBezTo>
                        <a:cubicBezTo>
                          <a:pt x="2688" y="39562"/>
                          <a:pt x="5061" y="31948"/>
                          <a:pt x="14432" y="25284"/>
                        </a:cubicBezTo>
                        <a:cubicBezTo>
                          <a:pt x="19182" y="21946"/>
                          <a:pt x="25650" y="18902"/>
                          <a:pt x="33300" y="17858"/>
                        </a:cubicBezTo>
                        <a:cubicBezTo>
                          <a:pt x="35492" y="17524"/>
                          <a:pt x="37791" y="17339"/>
                          <a:pt x="40138" y="17339"/>
                        </a:cubicBezTo>
                        <a:cubicBezTo>
                          <a:pt x="45872" y="17339"/>
                          <a:pt x="51899" y="18442"/>
                          <a:pt x="57383" y="21175"/>
                        </a:cubicBezTo>
                        <a:cubicBezTo>
                          <a:pt x="65215" y="25027"/>
                          <a:pt x="71307" y="31429"/>
                          <a:pt x="75800" y="37747"/>
                        </a:cubicBezTo>
                        <a:cubicBezTo>
                          <a:pt x="80236" y="44204"/>
                          <a:pt x="83258" y="50751"/>
                          <a:pt x="85269" y="56432"/>
                        </a:cubicBezTo>
                        <a:cubicBezTo>
                          <a:pt x="89267" y="67790"/>
                          <a:pt x="89922" y="75483"/>
                          <a:pt x="90951" y="75483"/>
                        </a:cubicBezTo>
                        <a:cubicBezTo>
                          <a:pt x="90956" y="75483"/>
                          <a:pt x="90961" y="75483"/>
                          <a:pt x="90966" y="75482"/>
                        </a:cubicBezTo>
                        <a:cubicBezTo>
                          <a:pt x="90967" y="75482"/>
                          <a:pt x="90967" y="75482"/>
                          <a:pt x="90968" y="75482"/>
                        </a:cubicBezTo>
                        <a:cubicBezTo>
                          <a:pt x="91684" y="75482"/>
                          <a:pt x="92698" y="67530"/>
                          <a:pt x="89602" y="55111"/>
                        </a:cubicBezTo>
                        <a:cubicBezTo>
                          <a:pt x="88051" y="48939"/>
                          <a:pt x="85290" y="41722"/>
                          <a:pt x="80717" y="34463"/>
                        </a:cubicBezTo>
                        <a:cubicBezTo>
                          <a:pt x="76036" y="27333"/>
                          <a:pt x="69462" y="20003"/>
                          <a:pt x="60228" y="15425"/>
                        </a:cubicBezTo>
                        <a:cubicBezTo>
                          <a:pt x="54069" y="12379"/>
                          <a:pt x="47543" y="11168"/>
                          <a:pt x="41374" y="11168"/>
                        </a:cubicBezTo>
                        <a:cubicBezTo>
                          <a:pt x="38939" y="11168"/>
                          <a:pt x="36559" y="11356"/>
                          <a:pt x="34279" y="11695"/>
                        </a:cubicBezTo>
                        <a:cubicBezTo>
                          <a:pt x="34509" y="10599"/>
                          <a:pt x="34696" y="9337"/>
                          <a:pt x="34825" y="7984"/>
                        </a:cubicBezTo>
                        <a:cubicBezTo>
                          <a:pt x="35230" y="3661"/>
                          <a:pt x="34845" y="88"/>
                          <a:pt x="33968" y="2"/>
                        </a:cubicBezTo>
                        <a:cubicBezTo>
                          <a:pt x="33958" y="1"/>
                          <a:pt x="33948" y="1"/>
                          <a:pt x="339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678" name="Google Shape;2678;p56"/>
                <p:cNvSpPr/>
                <p:nvPr/>
              </p:nvSpPr>
              <p:spPr>
                <a:xfrm rot="-1370019">
                  <a:off x="2287816" y="4211289"/>
                  <a:ext cx="80401" cy="73985"/>
                </a:xfrm>
                <a:prstGeom prst="ellipse">
                  <a:avLst/>
                </a:prstGeom>
                <a:solidFill>
                  <a:srgbClr val="2724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9" name="Google Shape;2679;p56"/>
                <p:cNvSpPr/>
                <p:nvPr/>
              </p:nvSpPr>
              <p:spPr>
                <a:xfrm rot="-1359708">
                  <a:off x="2296516" y="4219412"/>
                  <a:ext cx="63069" cy="57994"/>
                </a:xfrm>
                <a:prstGeom prst="ellipse">
                  <a:avLst/>
                </a:prstGeom>
                <a:solidFill>
                  <a:srgbClr val="0F0D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0" name="Google Shape;2680;p56"/>
                <p:cNvSpPr/>
                <p:nvPr/>
              </p:nvSpPr>
              <p:spPr>
                <a:xfrm rot="-1357192" flipH="1">
                  <a:off x="2287034" y="4213906"/>
                  <a:ext cx="27300" cy="25293"/>
                </a:xfrm>
                <a:prstGeom prst="ellipse">
                  <a:avLst/>
                </a:prstGeom>
                <a:solidFill>
                  <a:srgbClr val="FFFFFF">
                    <a:alpha val="79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1" name="Google Shape;2681;p56"/>
                <p:cNvSpPr/>
                <p:nvPr/>
              </p:nvSpPr>
              <p:spPr>
                <a:xfrm rot="-1346565" flipH="1">
                  <a:off x="2285827" y="4244717"/>
                  <a:ext cx="14931" cy="13593"/>
                </a:xfrm>
                <a:prstGeom prst="ellipse">
                  <a:avLst/>
                </a:prstGeom>
                <a:solidFill>
                  <a:srgbClr val="FFFFFF">
                    <a:alpha val="79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2" name="Google Shape;2682;p56"/>
                <p:cNvSpPr/>
                <p:nvPr/>
              </p:nvSpPr>
              <p:spPr>
                <a:xfrm rot="-1334941" flipH="1">
                  <a:off x="2305056" y="4242355"/>
                  <a:ext cx="7131" cy="6854"/>
                </a:xfrm>
                <a:prstGeom prst="ellipse">
                  <a:avLst/>
                </a:prstGeom>
                <a:solidFill>
                  <a:srgbClr val="FFFFFF">
                    <a:alpha val="79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3" name="Google Shape;2683;p56"/>
                <p:cNvSpPr/>
                <p:nvPr/>
              </p:nvSpPr>
              <p:spPr>
                <a:xfrm rot="-1367535">
                  <a:off x="2275503" y="4298218"/>
                  <a:ext cx="161078" cy="3604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84" name="Google Shape;2684;p56"/>
              <p:cNvSpPr/>
              <p:nvPr/>
            </p:nvSpPr>
            <p:spPr>
              <a:xfrm rot="-1367791" flipH="1">
                <a:off x="2336108" y="4246719"/>
                <a:ext cx="22454" cy="20724"/>
              </a:xfrm>
              <a:prstGeom prst="ellipse">
                <a:avLst/>
              </a:prstGeom>
              <a:solidFill>
                <a:srgbClr val="2724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5" name="Google Shape;2685;p56"/>
            <p:cNvSpPr/>
            <p:nvPr/>
          </p:nvSpPr>
          <p:spPr>
            <a:xfrm>
              <a:off x="3189388" y="4034325"/>
              <a:ext cx="217625" cy="423425"/>
            </a:xfrm>
            <a:custGeom>
              <a:avLst/>
              <a:gdLst/>
              <a:ahLst/>
              <a:cxnLst/>
              <a:rect l="l" t="t" r="r" b="b"/>
              <a:pathLst>
                <a:path w="8705" h="16937" extrusionOk="0">
                  <a:moveTo>
                    <a:pt x="5797" y="0"/>
                  </a:moveTo>
                  <a:cubicBezTo>
                    <a:pt x="3916" y="0"/>
                    <a:pt x="1869" y="1289"/>
                    <a:pt x="1649" y="3230"/>
                  </a:cubicBezTo>
                  <a:cubicBezTo>
                    <a:pt x="1432" y="5150"/>
                    <a:pt x="3640" y="7002"/>
                    <a:pt x="4814" y="8207"/>
                  </a:cubicBezTo>
                  <a:cubicBezTo>
                    <a:pt x="8691" y="12190"/>
                    <a:pt x="4216" y="16315"/>
                    <a:pt x="27" y="16885"/>
                  </a:cubicBezTo>
                  <a:cubicBezTo>
                    <a:pt x="0" y="16889"/>
                    <a:pt x="9" y="16928"/>
                    <a:pt x="32" y="16928"/>
                  </a:cubicBezTo>
                  <a:cubicBezTo>
                    <a:pt x="138" y="16934"/>
                    <a:pt x="244" y="16937"/>
                    <a:pt x="351" y="16937"/>
                  </a:cubicBezTo>
                  <a:cubicBezTo>
                    <a:pt x="3323" y="16937"/>
                    <a:pt x="6520" y="14687"/>
                    <a:pt x="6911" y="11596"/>
                  </a:cubicBezTo>
                  <a:cubicBezTo>
                    <a:pt x="7076" y="10283"/>
                    <a:pt x="6529" y="9284"/>
                    <a:pt x="5658" y="8339"/>
                  </a:cubicBezTo>
                  <a:cubicBezTo>
                    <a:pt x="4762" y="7367"/>
                    <a:pt x="3055" y="6223"/>
                    <a:pt x="2710" y="4915"/>
                  </a:cubicBezTo>
                  <a:cubicBezTo>
                    <a:pt x="2354" y="3570"/>
                    <a:pt x="2843" y="1765"/>
                    <a:pt x="4038" y="1048"/>
                  </a:cubicBezTo>
                  <a:cubicBezTo>
                    <a:pt x="4653" y="679"/>
                    <a:pt x="5339" y="474"/>
                    <a:pt x="6008" y="474"/>
                  </a:cubicBezTo>
                  <a:cubicBezTo>
                    <a:pt x="6951" y="474"/>
                    <a:pt x="7859" y="883"/>
                    <a:pt x="8481" y="1817"/>
                  </a:cubicBezTo>
                  <a:cubicBezTo>
                    <a:pt x="8505" y="1853"/>
                    <a:pt x="8537" y="1868"/>
                    <a:pt x="8569" y="1868"/>
                  </a:cubicBezTo>
                  <a:cubicBezTo>
                    <a:pt x="8638" y="1868"/>
                    <a:pt x="8704" y="1794"/>
                    <a:pt x="8665" y="1709"/>
                  </a:cubicBezTo>
                  <a:cubicBezTo>
                    <a:pt x="8112" y="516"/>
                    <a:pt x="6988" y="0"/>
                    <a:pt x="5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6"/>
            <p:cNvSpPr/>
            <p:nvPr/>
          </p:nvSpPr>
          <p:spPr>
            <a:xfrm>
              <a:off x="2745438" y="4085850"/>
              <a:ext cx="474750" cy="445000"/>
            </a:xfrm>
            <a:custGeom>
              <a:avLst/>
              <a:gdLst/>
              <a:ahLst/>
              <a:cxnLst/>
              <a:rect l="l" t="t" r="r" b="b"/>
              <a:pathLst>
                <a:path w="18990" h="17800" extrusionOk="0">
                  <a:moveTo>
                    <a:pt x="9986" y="0"/>
                  </a:moveTo>
                  <a:cubicBezTo>
                    <a:pt x="9985" y="0"/>
                    <a:pt x="9983" y="0"/>
                    <a:pt x="9982" y="0"/>
                  </a:cubicBezTo>
                  <a:cubicBezTo>
                    <a:pt x="6421" y="0"/>
                    <a:pt x="2494" y="755"/>
                    <a:pt x="751" y="3752"/>
                  </a:cubicBezTo>
                  <a:cubicBezTo>
                    <a:pt x="70" y="4922"/>
                    <a:pt x="1" y="7715"/>
                    <a:pt x="1" y="9019"/>
                  </a:cubicBezTo>
                  <a:cubicBezTo>
                    <a:pt x="1" y="12251"/>
                    <a:pt x="86" y="14907"/>
                    <a:pt x="3133" y="16340"/>
                  </a:cubicBezTo>
                  <a:cubicBezTo>
                    <a:pt x="3983" y="16739"/>
                    <a:pt x="4346" y="17308"/>
                    <a:pt x="5550" y="17637"/>
                  </a:cubicBezTo>
                  <a:cubicBezTo>
                    <a:pt x="5957" y="17747"/>
                    <a:pt x="6268" y="17799"/>
                    <a:pt x="6525" y="17799"/>
                  </a:cubicBezTo>
                  <a:cubicBezTo>
                    <a:pt x="6990" y="17799"/>
                    <a:pt x="7279" y="17629"/>
                    <a:pt x="7642" y="17327"/>
                  </a:cubicBezTo>
                  <a:cubicBezTo>
                    <a:pt x="7704" y="17274"/>
                    <a:pt x="7803" y="17255"/>
                    <a:pt x="7920" y="17255"/>
                  </a:cubicBezTo>
                  <a:cubicBezTo>
                    <a:pt x="8248" y="17255"/>
                    <a:pt x="8723" y="17409"/>
                    <a:pt x="8968" y="17424"/>
                  </a:cubicBezTo>
                  <a:cubicBezTo>
                    <a:pt x="9566" y="17463"/>
                    <a:pt x="10128" y="17481"/>
                    <a:pt x="10657" y="17481"/>
                  </a:cubicBezTo>
                  <a:cubicBezTo>
                    <a:pt x="18530" y="17481"/>
                    <a:pt x="18989" y="13345"/>
                    <a:pt x="18538" y="9019"/>
                  </a:cubicBezTo>
                  <a:cubicBezTo>
                    <a:pt x="18014" y="3979"/>
                    <a:pt x="14937" y="0"/>
                    <a:pt x="9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6"/>
            <p:cNvSpPr/>
            <p:nvPr/>
          </p:nvSpPr>
          <p:spPr>
            <a:xfrm>
              <a:off x="2415263" y="3453150"/>
              <a:ext cx="804775" cy="749675"/>
            </a:xfrm>
            <a:custGeom>
              <a:avLst/>
              <a:gdLst/>
              <a:ahLst/>
              <a:cxnLst/>
              <a:rect l="l" t="t" r="r" b="b"/>
              <a:pathLst>
                <a:path w="32191" h="29987" extrusionOk="0">
                  <a:moveTo>
                    <a:pt x="16061" y="0"/>
                  </a:moveTo>
                  <a:cubicBezTo>
                    <a:pt x="8663" y="0"/>
                    <a:pt x="4766" y="5269"/>
                    <a:pt x="2488" y="12427"/>
                  </a:cubicBezTo>
                  <a:cubicBezTo>
                    <a:pt x="2141" y="13525"/>
                    <a:pt x="0" y="15305"/>
                    <a:pt x="180" y="16396"/>
                  </a:cubicBezTo>
                  <a:cubicBezTo>
                    <a:pt x="2101" y="28026"/>
                    <a:pt x="10294" y="29986"/>
                    <a:pt x="17562" y="29986"/>
                  </a:cubicBezTo>
                  <a:cubicBezTo>
                    <a:pt x="25982" y="29986"/>
                    <a:pt x="32191" y="23160"/>
                    <a:pt x="32191" y="14739"/>
                  </a:cubicBezTo>
                  <a:cubicBezTo>
                    <a:pt x="32191" y="6318"/>
                    <a:pt x="26334" y="861"/>
                    <a:pt x="17573" y="70"/>
                  </a:cubicBezTo>
                  <a:cubicBezTo>
                    <a:pt x="17053" y="23"/>
                    <a:pt x="16549" y="0"/>
                    <a:pt x="16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6"/>
            <p:cNvSpPr/>
            <p:nvPr/>
          </p:nvSpPr>
          <p:spPr>
            <a:xfrm>
              <a:off x="2557588" y="3832236"/>
              <a:ext cx="66425" cy="43299"/>
            </a:xfrm>
            <a:custGeom>
              <a:avLst/>
              <a:gdLst/>
              <a:ahLst/>
              <a:cxnLst/>
              <a:rect l="l" t="t" r="r" b="b"/>
              <a:pathLst>
                <a:path w="2657" h="2020" extrusionOk="0">
                  <a:moveTo>
                    <a:pt x="1030" y="1"/>
                  </a:moveTo>
                  <a:cubicBezTo>
                    <a:pt x="694" y="1"/>
                    <a:pt x="401" y="134"/>
                    <a:pt x="254" y="389"/>
                  </a:cubicBezTo>
                  <a:cubicBezTo>
                    <a:pt x="0" y="829"/>
                    <a:pt x="275" y="1463"/>
                    <a:pt x="869" y="1806"/>
                  </a:cubicBezTo>
                  <a:cubicBezTo>
                    <a:pt x="1118" y="1950"/>
                    <a:pt x="1383" y="2019"/>
                    <a:pt x="1626" y="2019"/>
                  </a:cubicBezTo>
                  <a:cubicBezTo>
                    <a:pt x="1962" y="2019"/>
                    <a:pt x="2256" y="1886"/>
                    <a:pt x="2403" y="1630"/>
                  </a:cubicBezTo>
                  <a:cubicBezTo>
                    <a:pt x="2657" y="1191"/>
                    <a:pt x="2382" y="557"/>
                    <a:pt x="1788" y="214"/>
                  </a:cubicBezTo>
                  <a:cubicBezTo>
                    <a:pt x="1539" y="70"/>
                    <a:pt x="1273" y="1"/>
                    <a:pt x="1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6"/>
            <p:cNvSpPr/>
            <p:nvPr/>
          </p:nvSpPr>
          <p:spPr>
            <a:xfrm>
              <a:off x="2618188" y="4020125"/>
              <a:ext cx="74750" cy="39400"/>
            </a:xfrm>
            <a:custGeom>
              <a:avLst/>
              <a:gdLst/>
              <a:ahLst/>
              <a:cxnLst/>
              <a:rect l="l" t="t" r="r" b="b"/>
              <a:pathLst>
                <a:path w="2990" h="1576" extrusionOk="0">
                  <a:moveTo>
                    <a:pt x="59" y="0"/>
                  </a:moveTo>
                  <a:lnTo>
                    <a:pt x="59" y="0"/>
                  </a:lnTo>
                  <a:cubicBezTo>
                    <a:pt x="1" y="808"/>
                    <a:pt x="611" y="1512"/>
                    <a:pt x="1418" y="1572"/>
                  </a:cubicBezTo>
                  <a:cubicBezTo>
                    <a:pt x="1454" y="1574"/>
                    <a:pt x="1490" y="1575"/>
                    <a:pt x="1525" y="1575"/>
                  </a:cubicBezTo>
                  <a:cubicBezTo>
                    <a:pt x="2287" y="1575"/>
                    <a:pt x="2932" y="986"/>
                    <a:pt x="2990" y="214"/>
                  </a:cubicBezTo>
                  <a:lnTo>
                    <a:pt x="2536" y="181"/>
                  </a:lnTo>
                  <a:cubicBezTo>
                    <a:pt x="2498" y="715"/>
                    <a:pt x="2048" y="1120"/>
                    <a:pt x="1518" y="1120"/>
                  </a:cubicBezTo>
                  <a:cubicBezTo>
                    <a:pt x="1496" y="1120"/>
                    <a:pt x="1474" y="1119"/>
                    <a:pt x="1451" y="1118"/>
                  </a:cubicBezTo>
                  <a:cubicBezTo>
                    <a:pt x="895" y="1077"/>
                    <a:pt x="473" y="590"/>
                    <a:pt x="514" y="34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6"/>
            <p:cNvSpPr/>
            <p:nvPr/>
          </p:nvSpPr>
          <p:spPr>
            <a:xfrm>
              <a:off x="2862938" y="3988575"/>
              <a:ext cx="69250" cy="13450"/>
            </a:xfrm>
            <a:custGeom>
              <a:avLst/>
              <a:gdLst/>
              <a:ahLst/>
              <a:cxnLst/>
              <a:rect l="l" t="t" r="r" b="b"/>
              <a:pathLst>
                <a:path w="2770" h="538" extrusionOk="0">
                  <a:moveTo>
                    <a:pt x="1995" y="1"/>
                  </a:moveTo>
                  <a:cubicBezTo>
                    <a:pt x="1354" y="1"/>
                    <a:pt x="655" y="221"/>
                    <a:pt x="90" y="364"/>
                  </a:cubicBezTo>
                  <a:cubicBezTo>
                    <a:pt x="1" y="387"/>
                    <a:pt x="16" y="532"/>
                    <a:pt x="110" y="532"/>
                  </a:cubicBezTo>
                  <a:cubicBezTo>
                    <a:pt x="111" y="532"/>
                    <a:pt x="112" y="532"/>
                    <a:pt x="113" y="531"/>
                  </a:cubicBezTo>
                  <a:cubicBezTo>
                    <a:pt x="211" y="527"/>
                    <a:pt x="311" y="525"/>
                    <a:pt x="414" y="525"/>
                  </a:cubicBezTo>
                  <a:cubicBezTo>
                    <a:pt x="697" y="525"/>
                    <a:pt x="997" y="538"/>
                    <a:pt x="1296" y="538"/>
                  </a:cubicBezTo>
                  <a:cubicBezTo>
                    <a:pt x="1770" y="538"/>
                    <a:pt x="2242" y="506"/>
                    <a:pt x="2642" y="343"/>
                  </a:cubicBezTo>
                  <a:cubicBezTo>
                    <a:pt x="2756" y="296"/>
                    <a:pt x="2769" y="139"/>
                    <a:pt x="2642" y="95"/>
                  </a:cubicBezTo>
                  <a:cubicBezTo>
                    <a:pt x="2439" y="28"/>
                    <a:pt x="2221" y="1"/>
                    <a:pt x="1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6"/>
            <p:cNvSpPr/>
            <p:nvPr/>
          </p:nvSpPr>
          <p:spPr>
            <a:xfrm>
              <a:off x="2869463" y="4040050"/>
              <a:ext cx="60800" cy="10325"/>
            </a:xfrm>
            <a:custGeom>
              <a:avLst/>
              <a:gdLst/>
              <a:ahLst/>
              <a:cxnLst/>
              <a:rect l="l" t="t" r="r" b="b"/>
              <a:pathLst>
                <a:path w="2432" h="413" extrusionOk="0">
                  <a:moveTo>
                    <a:pt x="1228" y="0"/>
                  </a:moveTo>
                  <a:cubicBezTo>
                    <a:pt x="850" y="0"/>
                    <a:pt x="467" y="39"/>
                    <a:pt x="111" y="71"/>
                  </a:cubicBezTo>
                  <a:cubicBezTo>
                    <a:pt x="4" y="80"/>
                    <a:pt x="0" y="238"/>
                    <a:pt x="111" y="241"/>
                  </a:cubicBezTo>
                  <a:cubicBezTo>
                    <a:pt x="757" y="261"/>
                    <a:pt x="1407" y="413"/>
                    <a:pt x="2050" y="413"/>
                  </a:cubicBezTo>
                  <a:cubicBezTo>
                    <a:pt x="2121" y="413"/>
                    <a:pt x="2192" y="411"/>
                    <a:pt x="2262" y="407"/>
                  </a:cubicBezTo>
                  <a:cubicBezTo>
                    <a:pt x="2409" y="399"/>
                    <a:pt x="2432" y="205"/>
                    <a:pt x="2296" y="155"/>
                  </a:cubicBezTo>
                  <a:cubicBezTo>
                    <a:pt x="1962" y="38"/>
                    <a:pt x="1597" y="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6"/>
            <p:cNvSpPr/>
            <p:nvPr/>
          </p:nvSpPr>
          <p:spPr>
            <a:xfrm>
              <a:off x="3022538" y="3417650"/>
              <a:ext cx="514300" cy="514275"/>
            </a:xfrm>
            <a:custGeom>
              <a:avLst/>
              <a:gdLst/>
              <a:ahLst/>
              <a:cxnLst/>
              <a:rect l="l" t="t" r="r" b="b"/>
              <a:pathLst>
                <a:path w="20572" h="20571" extrusionOk="0">
                  <a:moveTo>
                    <a:pt x="10286" y="1"/>
                  </a:moveTo>
                  <a:cubicBezTo>
                    <a:pt x="7558" y="1"/>
                    <a:pt x="4942" y="1084"/>
                    <a:pt x="3013" y="3013"/>
                  </a:cubicBezTo>
                  <a:cubicBezTo>
                    <a:pt x="1084" y="4942"/>
                    <a:pt x="0" y="7558"/>
                    <a:pt x="0" y="10286"/>
                  </a:cubicBezTo>
                  <a:cubicBezTo>
                    <a:pt x="0" y="13013"/>
                    <a:pt x="1084" y="15630"/>
                    <a:pt x="3013" y="17559"/>
                  </a:cubicBezTo>
                  <a:cubicBezTo>
                    <a:pt x="4942" y="19488"/>
                    <a:pt x="7558" y="20571"/>
                    <a:pt x="10286" y="20571"/>
                  </a:cubicBezTo>
                  <a:cubicBezTo>
                    <a:pt x="13014" y="20571"/>
                    <a:pt x="15630" y="19488"/>
                    <a:pt x="17559" y="17559"/>
                  </a:cubicBezTo>
                  <a:cubicBezTo>
                    <a:pt x="19488" y="15630"/>
                    <a:pt x="20571" y="13013"/>
                    <a:pt x="20571" y="10286"/>
                  </a:cubicBezTo>
                  <a:cubicBezTo>
                    <a:pt x="20571" y="7558"/>
                    <a:pt x="19488" y="4942"/>
                    <a:pt x="17559" y="3013"/>
                  </a:cubicBezTo>
                  <a:cubicBezTo>
                    <a:pt x="15630" y="1084"/>
                    <a:pt x="13014" y="1"/>
                    <a:pt x="10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6"/>
            <p:cNvSpPr/>
            <p:nvPr/>
          </p:nvSpPr>
          <p:spPr>
            <a:xfrm>
              <a:off x="3126513" y="3521625"/>
              <a:ext cx="306325" cy="306350"/>
            </a:xfrm>
            <a:custGeom>
              <a:avLst/>
              <a:gdLst/>
              <a:ahLst/>
              <a:cxnLst/>
              <a:rect l="l" t="t" r="r" b="b"/>
              <a:pathLst>
                <a:path w="12253" h="12254" extrusionOk="0">
                  <a:moveTo>
                    <a:pt x="6127" y="0"/>
                  </a:moveTo>
                  <a:cubicBezTo>
                    <a:pt x="4502" y="0"/>
                    <a:pt x="2943" y="646"/>
                    <a:pt x="1795" y="1795"/>
                  </a:cubicBezTo>
                  <a:cubicBezTo>
                    <a:pt x="646" y="2944"/>
                    <a:pt x="0" y="4503"/>
                    <a:pt x="0" y="6127"/>
                  </a:cubicBezTo>
                  <a:cubicBezTo>
                    <a:pt x="0" y="7751"/>
                    <a:pt x="646" y="9310"/>
                    <a:pt x="1795" y="10459"/>
                  </a:cubicBezTo>
                  <a:cubicBezTo>
                    <a:pt x="2943" y="11608"/>
                    <a:pt x="4502" y="12254"/>
                    <a:pt x="6127" y="12254"/>
                  </a:cubicBezTo>
                  <a:cubicBezTo>
                    <a:pt x="7752" y="12254"/>
                    <a:pt x="9310" y="11608"/>
                    <a:pt x="10459" y="10459"/>
                  </a:cubicBezTo>
                  <a:cubicBezTo>
                    <a:pt x="11608" y="9310"/>
                    <a:pt x="12253" y="7751"/>
                    <a:pt x="12253" y="6127"/>
                  </a:cubicBezTo>
                  <a:cubicBezTo>
                    <a:pt x="12253" y="4503"/>
                    <a:pt x="11608" y="2944"/>
                    <a:pt x="10459" y="1795"/>
                  </a:cubicBezTo>
                  <a:cubicBezTo>
                    <a:pt x="9310" y="646"/>
                    <a:pt x="7752" y="0"/>
                    <a:pt x="6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6"/>
            <p:cNvSpPr/>
            <p:nvPr/>
          </p:nvSpPr>
          <p:spPr>
            <a:xfrm>
              <a:off x="2526013" y="3160500"/>
              <a:ext cx="514300" cy="514300"/>
            </a:xfrm>
            <a:custGeom>
              <a:avLst/>
              <a:gdLst/>
              <a:ahLst/>
              <a:cxnLst/>
              <a:rect l="l" t="t" r="r" b="b"/>
              <a:pathLst>
                <a:path w="20572" h="20572" extrusionOk="0">
                  <a:moveTo>
                    <a:pt x="10286" y="1"/>
                  </a:moveTo>
                  <a:cubicBezTo>
                    <a:pt x="7558" y="1"/>
                    <a:pt x="4942" y="1084"/>
                    <a:pt x="3013" y="3013"/>
                  </a:cubicBezTo>
                  <a:cubicBezTo>
                    <a:pt x="1084" y="4942"/>
                    <a:pt x="1" y="7558"/>
                    <a:pt x="1" y="10286"/>
                  </a:cubicBezTo>
                  <a:cubicBezTo>
                    <a:pt x="1" y="13014"/>
                    <a:pt x="1084" y="15630"/>
                    <a:pt x="3013" y="17559"/>
                  </a:cubicBezTo>
                  <a:cubicBezTo>
                    <a:pt x="4942" y="19488"/>
                    <a:pt x="7558" y="20572"/>
                    <a:pt x="10286" y="20572"/>
                  </a:cubicBezTo>
                  <a:cubicBezTo>
                    <a:pt x="13014" y="20572"/>
                    <a:pt x="15630" y="19488"/>
                    <a:pt x="17559" y="17559"/>
                  </a:cubicBezTo>
                  <a:cubicBezTo>
                    <a:pt x="19487" y="15630"/>
                    <a:pt x="20572" y="13014"/>
                    <a:pt x="20572" y="10286"/>
                  </a:cubicBezTo>
                  <a:cubicBezTo>
                    <a:pt x="20572" y="7558"/>
                    <a:pt x="19487" y="4942"/>
                    <a:pt x="17559" y="3013"/>
                  </a:cubicBezTo>
                  <a:cubicBezTo>
                    <a:pt x="15630" y="1084"/>
                    <a:pt x="13014" y="1"/>
                    <a:pt x="10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6"/>
            <p:cNvSpPr/>
            <p:nvPr/>
          </p:nvSpPr>
          <p:spPr>
            <a:xfrm>
              <a:off x="2472888" y="3187275"/>
              <a:ext cx="1022750" cy="1333225"/>
            </a:xfrm>
            <a:custGeom>
              <a:avLst/>
              <a:gdLst/>
              <a:ahLst/>
              <a:cxnLst/>
              <a:rect l="l" t="t" r="r" b="b"/>
              <a:pathLst>
                <a:path w="40910" h="53329" extrusionOk="0">
                  <a:moveTo>
                    <a:pt x="16958" y="0"/>
                  </a:moveTo>
                  <a:cubicBezTo>
                    <a:pt x="16678" y="3442"/>
                    <a:pt x="14516" y="6539"/>
                    <a:pt x="11515" y="9082"/>
                  </a:cubicBezTo>
                  <a:cubicBezTo>
                    <a:pt x="10324" y="10090"/>
                    <a:pt x="8036" y="11727"/>
                    <a:pt x="5786" y="12499"/>
                  </a:cubicBezTo>
                  <a:cubicBezTo>
                    <a:pt x="4922" y="12963"/>
                    <a:pt x="4029" y="13342"/>
                    <a:pt x="3124" y="13604"/>
                  </a:cubicBezTo>
                  <a:cubicBezTo>
                    <a:pt x="3399" y="14181"/>
                    <a:pt x="3720" y="14734"/>
                    <a:pt x="4091" y="15244"/>
                  </a:cubicBezTo>
                  <a:cubicBezTo>
                    <a:pt x="3846" y="15550"/>
                    <a:pt x="3613" y="15870"/>
                    <a:pt x="3385" y="16199"/>
                  </a:cubicBezTo>
                  <a:cubicBezTo>
                    <a:pt x="6302" y="14518"/>
                    <a:pt x="9863" y="13627"/>
                    <a:pt x="13214" y="13627"/>
                  </a:cubicBezTo>
                  <a:cubicBezTo>
                    <a:pt x="14817" y="13627"/>
                    <a:pt x="16372" y="13831"/>
                    <a:pt x="17786" y="14250"/>
                  </a:cubicBezTo>
                  <a:cubicBezTo>
                    <a:pt x="18377" y="14426"/>
                    <a:pt x="18802" y="14749"/>
                    <a:pt x="19083" y="15147"/>
                  </a:cubicBezTo>
                  <a:cubicBezTo>
                    <a:pt x="23413" y="16942"/>
                    <a:pt x="24109" y="24820"/>
                    <a:pt x="23345" y="28709"/>
                  </a:cubicBezTo>
                  <a:cubicBezTo>
                    <a:pt x="22648" y="32264"/>
                    <a:pt x="20735" y="35619"/>
                    <a:pt x="17272" y="37050"/>
                  </a:cubicBezTo>
                  <a:cubicBezTo>
                    <a:pt x="15827" y="37649"/>
                    <a:pt x="14218" y="37953"/>
                    <a:pt x="12605" y="37953"/>
                  </a:cubicBezTo>
                  <a:cubicBezTo>
                    <a:pt x="11738" y="37953"/>
                    <a:pt x="10869" y="37865"/>
                    <a:pt x="10024" y="37688"/>
                  </a:cubicBezTo>
                  <a:cubicBezTo>
                    <a:pt x="10010" y="37688"/>
                    <a:pt x="9996" y="37688"/>
                    <a:pt x="9982" y="37688"/>
                  </a:cubicBezTo>
                  <a:cubicBezTo>
                    <a:pt x="6227" y="37688"/>
                    <a:pt x="2474" y="36158"/>
                    <a:pt x="0" y="33403"/>
                  </a:cubicBezTo>
                  <a:lnTo>
                    <a:pt x="0" y="33403"/>
                  </a:lnTo>
                  <a:cubicBezTo>
                    <a:pt x="2617" y="38057"/>
                    <a:pt x="6923" y="39831"/>
                    <a:pt x="11363" y="40392"/>
                  </a:cubicBezTo>
                  <a:cubicBezTo>
                    <a:pt x="10950" y="41747"/>
                    <a:pt x="10899" y="43869"/>
                    <a:pt x="10899" y="44960"/>
                  </a:cubicBezTo>
                  <a:cubicBezTo>
                    <a:pt x="10899" y="48059"/>
                    <a:pt x="10986" y="50625"/>
                    <a:pt x="13679" y="52094"/>
                  </a:cubicBezTo>
                  <a:cubicBezTo>
                    <a:pt x="12517" y="50284"/>
                    <a:pt x="12297" y="47888"/>
                    <a:pt x="12996" y="45837"/>
                  </a:cubicBezTo>
                  <a:cubicBezTo>
                    <a:pt x="13584" y="44112"/>
                    <a:pt x="14799" y="42779"/>
                    <a:pt x="16321" y="42145"/>
                  </a:cubicBezTo>
                  <a:cubicBezTo>
                    <a:pt x="16661" y="41954"/>
                    <a:pt x="17022" y="41806"/>
                    <a:pt x="17400" y="41712"/>
                  </a:cubicBezTo>
                  <a:cubicBezTo>
                    <a:pt x="18053" y="41365"/>
                    <a:pt x="18787" y="41172"/>
                    <a:pt x="19557" y="41172"/>
                  </a:cubicBezTo>
                  <a:cubicBezTo>
                    <a:pt x="20430" y="41172"/>
                    <a:pt x="21349" y="41420"/>
                    <a:pt x="22250" y="41973"/>
                  </a:cubicBezTo>
                  <a:cubicBezTo>
                    <a:pt x="25295" y="43840"/>
                    <a:pt x="26520" y="48443"/>
                    <a:pt x="24810" y="51572"/>
                  </a:cubicBezTo>
                  <a:cubicBezTo>
                    <a:pt x="24786" y="51618"/>
                    <a:pt x="24754" y="51658"/>
                    <a:pt x="24728" y="51702"/>
                  </a:cubicBezTo>
                  <a:cubicBezTo>
                    <a:pt x="24515" y="52094"/>
                    <a:pt x="24258" y="52475"/>
                    <a:pt x="23943" y="52833"/>
                  </a:cubicBezTo>
                  <a:cubicBezTo>
                    <a:pt x="23787" y="53011"/>
                    <a:pt x="23617" y="53173"/>
                    <a:pt x="23441" y="53328"/>
                  </a:cubicBezTo>
                  <a:cubicBezTo>
                    <a:pt x="29497" y="52699"/>
                    <a:pt x="29848" y="48911"/>
                    <a:pt x="29438" y="44960"/>
                  </a:cubicBezTo>
                  <a:cubicBezTo>
                    <a:pt x="29073" y="41460"/>
                    <a:pt x="27477" y="38476"/>
                    <a:pt x="24878" y="36976"/>
                  </a:cubicBezTo>
                  <a:cubicBezTo>
                    <a:pt x="27063" y="35013"/>
                    <a:pt x="28646" y="32376"/>
                    <a:pt x="29396" y="29370"/>
                  </a:cubicBezTo>
                  <a:cubicBezTo>
                    <a:pt x="30309" y="29635"/>
                    <a:pt x="31272" y="29785"/>
                    <a:pt x="32271" y="29785"/>
                  </a:cubicBezTo>
                  <a:cubicBezTo>
                    <a:pt x="35898" y="29785"/>
                    <a:pt x="39078" y="27903"/>
                    <a:pt x="40910" y="25070"/>
                  </a:cubicBezTo>
                  <a:lnTo>
                    <a:pt x="40910" y="25070"/>
                  </a:lnTo>
                  <a:cubicBezTo>
                    <a:pt x="38880" y="26053"/>
                    <a:pt x="36525" y="26597"/>
                    <a:pt x="34285" y="26597"/>
                  </a:cubicBezTo>
                  <a:cubicBezTo>
                    <a:pt x="33067" y="26597"/>
                    <a:pt x="31883" y="26436"/>
                    <a:pt x="30804" y="26098"/>
                  </a:cubicBezTo>
                  <a:cubicBezTo>
                    <a:pt x="26092" y="24622"/>
                    <a:pt x="24316" y="19863"/>
                    <a:pt x="25433" y="15330"/>
                  </a:cubicBezTo>
                  <a:cubicBezTo>
                    <a:pt x="25897" y="13444"/>
                    <a:pt x="26771" y="11650"/>
                    <a:pt x="27981" y="10157"/>
                  </a:cubicBezTo>
                  <a:lnTo>
                    <a:pt x="27981" y="10157"/>
                  </a:lnTo>
                  <a:cubicBezTo>
                    <a:pt x="26333" y="10919"/>
                    <a:pt x="24920" y="12101"/>
                    <a:pt x="23882" y="13569"/>
                  </a:cubicBezTo>
                  <a:cubicBezTo>
                    <a:pt x="23331" y="13198"/>
                    <a:pt x="22747" y="12861"/>
                    <a:pt x="22133" y="12557"/>
                  </a:cubicBezTo>
                  <a:cubicBezTo>
                    <a:pt x="22492" y="11508"/>
                    <a:pt x="22698" y="10387"/>
                    <a:pt x="22698" y="9216"/>
                  </a:cubicBezTo>
                  <a:cubicBezTo>
                    <a:pt x="22698" y="5170"/>
                    <a:pt x="20356" y="1680"/>
                    <a:pt x="16958" y="0"/>
                  </a:cubicBezTo>
                  <a:close/>
                </a:path>
              </a:pathLst>
            </a:cu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sp>
          <p:nvSpPr>
            <p:cNvPr id="2696" name="Google Shape;2696;p56"/>
            <p:cNvSpPr/>
            <p:nvPr/>
          </p:nvSpPr>
          <p:spPr>
            <a:xfrm>
              <a:off x="2641838" y="3597725"/>
              <a:ext cx="248775" cy="172625"/>
            </a:xfrm>
            <a:custGeom>
              <a:avLst/>
              <a:gdLst/>
              <a:ahLst/>
              <a:cxnLst/>
              <a:rect l="l" t="t" r="r" b="b"/>
              <a:pathLst>
                <a:path w="9951" h="6905" extrusionOk="0">
                  <a:moveTo>
                    <a:pt x="4046" y="0"/>
                  </a:moveTo>
                  <a:cubicBezTo>
                    <a:pt x="3712" y="0"/>
                    <a:pt x="3382" y="33"/>
                    <a:pt x="3064" y="104"/>
                  </a:cubicBezTo>
                  <a:cubicBezTo>
                    <a:pt x="1765" y="132"/>
                    <a:pt x="631" y="700"/>
                    <a:pt x="379" y="2306"/>
                  </a:cubicBezTo>
                  <a:cubicBezTo>
                    <a:pt x="0" y="4722"/>
                    <a:pt x="2801" y="6905"/>
                    <a:pt x="5133" y="6905"/>
                  </a:cubicBezTo>
                  <a:cubicBezTo>
                    <a:pt x="5373" y="6905"/>
                    <a:pt x="5608" y="6881"/>
                    <a:pt x="5835" y="6833"/>
                  </a:cubicBezTo>
                  <a:cubicBezTo>
                    <a:pt x="6045" y="6787"/>
                    <a:pt x="6241" y="6721"/>
                    <a:pt x="6428" y="6643"/>
                  </a:cubicBezTo>
                  <a:cubicBezTo>
                    <a:pt x="6891" y="6593"/>
                    <a:pt x="7328" y="6480"/>
                    <a:pt x="7707" y="6282"/>
                  </a:cubicBezTo>
                  <a:cubicBezTo>
                    <a:pt x="7725" y="6273"/>
                    <a:pt x="7735" y="6264"/>
                    <a:pt x="7752" y="6255"/>
                  </a:cubicBezTo>
                  <a:cubicBezTo>
                    <a:pt x="7989" y="6145"/>
                    <a:pt x="8194" y="6010"/>
                    <a:pt x="8376" y="5860"/>
                  </a:cubicBezTo>
                  <a:cubicBezTo>
                    <a:pt x="8385" y="5854"/>
                    <a:pt x="8393" y="5849"/>
                    <a:pt x="8402" y="5844"/>
                  </a:cubicBezTo>
                  <a:cubicBezTo>
                    <a:pt x="8412" y="5840"/>
                    <a:pt x="8422" y="5839"/>
                    <a:pt x="8429" y="5834"/>
                  </a:cubicBezTo>
                  <a:cubicBezTo>
                    <a:pt x="9328" y="5474"/>
                    <a:pt x="9950" y="4471"/>
                    <a:pt x="9594" y="3507"/>
                  </a:cubicBezTo>
                  <a:cubicBezTo>
                    <a:pt x="9590" y="3494"/>
                    <a:pt x="9582" y="3484"/>
                    <a:pt x="9577" y="3472"/>
                  </a:cubicBezTo>
                  <a:cubicBezTo>
                    <a:pt x="9449" y="1976"/>
                    <a:pt x="7877" y="930"/>
                    <a:pt x="6327" y="461"/>
                  </a:cubicBezTo>
                  <a:cubicBezTo>
                    <a:pt x="5597" y="173"/>
                    <a:pt x="4809" y="0"/>
                    <a:pt x="4046" y="0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6"/>
            <p:cNvSpPr/>
            <p:nvPr/>
          </p:nvSpPr>
          <p:spPr>
            <a:xfrm>
              <a:off x="2572163" y="3238525"/>
              <a:ext cx="175650" cy="145825"/>
            </a:xfrm>
            <a:custGeom>
              <a:avLst/>
              <a:gdLst/>
              <a:ahLst/>
              <a:cxnLst/>
              <a:rect l="l" t="t" r="r" b="b"/>
              <a:pathLst>
                <a:path w="7026" h="5833" extrusionOk="0">
                  <a:moveTo>
                    <a:pt x="5727" y="0"/>
                  </a:moveTo>
                  <a:cubicBezTo>
                    <a:pt x="5691" y="0"/>
                    <a:pt x="5656" y="2"/>
                    <a:pt x="5620" y="6"/>
                  </a:cubicBezTo>
                  <a:cubicBezTo>
                    <a:pt x="5477" y="22"/>
                    <a:pt x="5312" y="44"/>
                    <a:pt x="5139" y="73"/>
                  </a:cubicBezTo>
                  <a:cubicBezTo>
                    <a:pt x="5113" y="73"/>
                    <a:pt x="5088" y="72"/>
                    <a:pt x="5063" y="72"/>
                  </a:cubicBezTo>
                  <a:cubicBezTo>
                    <a:pt x="4189" y="72"/>
                    <a:pt x="3338" y="321"/>
                    <a:pt x="2661" y="926"/>
                  </a:cubicBezTo>
                  <a:cubicBezTo>
                    <a:pt x="2392" y="1167"/>
                    <a:pt x="2149" y="1434"/>
                    <a:pt x="1915" y="1712"/>
                  </a:cubicBezTo>
                  <a:cubicBezTo>
                    <a:pt x="1327" y="2268"/>
                    <a:pt x="851" y="2948"/>
                    <a:pt x="511" y="3741"/>
                  </a:cubicBezTo>
                  <a:cubicBezTo>
                    <a:pt x="503" y="3753"/>
                    <a:pt x="496" y="3763"/>
                    <a:pt x="490" y="3775"/>
                  </a:cubicBezTo>
                  <a:cubicBezTo>
                    <a:pt x="491" y="3777"/>
                    <a:pt x="492" y="3777"/>
                    <a:pt x="495" y="3778"/>
                  </a:cubicBezTo>
                  <a:cubicBezTo>
                    <a:pt x="447" y="3888"/>
                    <a:pt x="391" y="3989"/>
                    <a:pt x="350" y="4105"/>
                  </a:cubicBezTo>
                  <a:cubicBezTo>
                    <a:pt x="1" y="5078"/>
                    <a:pt x="903" y="5833"/>
                    <a:pt x="1763" y="5833"/>
                  </a:cubicBezTo>
                  <a:cubicBezTo>
                    <a:pt x="2202" y="5833"/>
                    <a:pt x="2630" y="5636"/>
                    <a:pt x="2873" y="5169"/>
                  </a:cubicBezTo>
                  <a:cubicBezTo>
                    <a:pt x="2984" y="4956"/>
                    <a:pt x="3097" y="4743"/>
                    <a:pt x="3212" y="4530"/>
                  </a:cubicBezTo>
                  <a:cubicBezTo>
                    <a:pt x="3639" y="3836"/>
                    <a:pt x="4245" y="3252"/>
                    <a:pt x="5011" y="2974"/>
                  </a:cubicBezTo>
                  <a:cubicBezTo>
                    <a:pt x="5097" y="2945"/>
                    <a:pt x="5181" y="2919"/>
                    <a:pt x="5260" y="2896"/>
                  </a:cubicBezTo>
                  <a:cubicBezTo>
                    <a:pt x="5378" y="2864"/>
                    <a:pt x="5496" y="2835"/>
                    <a:pt x="5619" y="2819"/>
                  </a:cubicBezTo>
                  <a:cubicBezTo>
                    <a:pt x="6372" y="2722"/>
                    <a:pt x="7024" y="2242"/>
                    <a:pt x="7024" y="1414"/>
                  </a:cubicBezTo>
                  <a:cubicBezTo>
                    <a:pt x="7026" y="746"/>
                    <a:pt x="6439" y="0"/>
                    <a:pt x="5727" y="0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6"/>
            <p:cNvSpPr/>
            <p:nvPr/>
          </p:nvSpPr>
          <p:spPr>
            <a:xfrm>
              <a:off x="3251488" y="3500375"/>
              <a:ext cx="205975" cy="188000"/>
            </a:xfrm>
            <a:custGeom>
              <a:avLst/>
              <a:gdLst/>
              <a:ahLst/>
              <a:cxnLst/>
              <a:rect l="l" t="t" r="r" b="b"/>
              <a:pathLst>
                <a:path w="8239" h="7520" extrusionOk="0">
                  <a:moveTo>
                    <a:pt x="2265" y="0"/>
                  </a:moveTo>
                  <a:cubicBezTo>
                    <a:pt x="2093" y="0"/>
                    <a:pt x="1921" y="19"/>
                    <a:pt x="1753" y="60"/>
                  </a:cubicBezTo>
                  <a:cubicBezTo>
                    <a:pt x="1672" y="80"/>
                    <a:pt x="1601" y="118"/>
                    <a:pt x="1534" y="167"/>
                  </a:cubicBezTo>
                  <a:cubicBezTo>
                    <a:pt x="1" y="557"/>
                    <a:pt x="44" y="2903"/>
                    <a:pt x="1807" y="2971"/>
                  </a:cubicBezTo>
                  <a:cubicBezTo>
                    <a:pt x="3127" y="3023"/>
                    <a:pt x="3758" y="3848"/>
                    <a:pt x="4528" y="4787"/>
                  </a:cubicBezTo>
                  <a:cubicBezTo>
                    <a:pt x="4671" y="4964"/>
                    <a:pt x="4846" y="5118"/>
                    <a:pt x="5032" y="5245"/>
                  </a:cubicBezTo>
                  <a:cubicBezTo>
                    <a:pt x="5197" y="5656"/>
                    <a:pt x="5329" y="6085"/>
                    <a:pt x="5438" y="6530"/>
                  </a:cubicBezTo>
                  <a:cubicBezTo>
                    <a:pt x="5605" y="7212"/>
                    <a:pt x="6144" y="7519"/>
                    <a:pt x="6698" y="7519"/>
                  </a:cubicBezTo>
                  <a:cubicBezTo>
                    <a:pt x="7403" y="7519"/>
                    <a:pt x="8134" y="7022"/>
                    <a:pt x="8159" y="6163"/>
                  </a:cubicBezTo>
                  <a:cubicBezTo>
                    <a:pt x="8239" y="3310"/>
                    <a:pt x="6049" y="739"/>
                    <a:pt x="3318" y="205"/>
                  </a:cubicBezTo>
                  <a:cubicBezTo>
                    <a:pt x="2969" y="77"/>
                    <a:pt x="2614" y="0"/>
                    <a:pt x="2265" y="0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6"/>
            <p:cNvSpPr/>
            <p:nvPr/>
          </p:nvSpPr>
          <p:spPr>
            <a:xfrm>
              <a:off x="2888513" y="4350400"/>
              <a:ext cx="18850" cy="172825"/>
            </a:xfrm>
            <a:custGeom>
              <a:avLst/>
              <a:gdLst/>
              <a:ahLst/>
              <a:cxnLst/>
              <a:rect l="l" t="t" r="r" b="b"/>
              <a:pathLst>
                <a:path w="754" h="6913" extrusionOk="0">
                  <a:moveTo>
                    <a:pt x="227" y="0"/>
                  </a:moveTo>
                  <a:cubicBezTo>
                    <a:pt x="161" y="0"/>
                    <a:pt x="97" y="44"/>
                    <a:pt x="95" y="133"/>
                  </a:cubicBezTo>
                  <a:cubicBezTo>
                    <a:pt x="36" y="2287"/>
                    <a:pt x="0" y="4426"/>
                    <a:pt x="57" y="6579"/>
                  </a:cubicBezTo>
                  <a:cubicBezTo>
                    <a:pt x="63" y="6801"/>
                    <a:pt x="239" y="6913"/>
                    <a:pt x="412" y="6913"/>
                  </a:cubicBezTo>
                  <a:cubicBezTo>
                    <a:pt x="584" y="6913"/>
                    <a:pt x="753" y="6802"/>
                    <a:pt x="748" y="6579"/>
                  </a:cubicBezTo>
                  <a:cubicBezTo>
                    <a:pt x="691" y="4422"/>
                    <a:pt x="544" y="2284"/>
                    <a:pt x="371" y="133"/>
                  </a:cubicBezTo>
                  <a:cubicBezTo>
                    <a:pt x="364" y="45"/>
                    <a:pt x="295" y="0"/>
                    <a:pt x="227" y="0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6"/>
            <p:cNvSpPr/>
            <p:nvPr/>
          </p:nvSpPr>
          <p:spPr>
            <a:xfrm>
              <a:off x="2837813" y="4365475"/>
              <a:ext cx="30375" cy="146975"/>
            </a:xfrm>
            <a:custGeom>
              <a:avLst/>
              <a:gdLst/>
              <a:ahLst/>
              <a:cxnLst/>
              <a:rect l="l" t="t" r="r" b="b"/>
              <a:pathLst>
                <a:path w="1215" h="5879" extrusionOk="0">
                  <a:moveTo>
                    <a:pt x="94" y="1"/>
                  </a:moveTo>
                  <a:cubicBezTo>
                    <a:pt x="47" y="1"/>
                    <a:pt x="1" y="32"/>
                    <a:pt x="6" y="90"/>
                  </a:cubicBezTo>
                  <a:cubicBezTo>
                    <a:pt x="168" y="1917"/>
                    <a:pt x="82" y="3785"/>
                    <a:pt x="373" y="5597"/>
                  </a:cubicBezTo>
                  <a:cubicBezTo>
                    <a:pt x="403" y="5793"/>
                    <a:pt x="549" y="5879"/>
                    <a:pt x="705" y="5879"/>
                  </a:cubicBezTo>
                  <a:cubicBezTo>
                    <a:pt x="909" y="5879"/>
                    <a:pt x="1132" y="5732"/>
                    <a:pt x="1142" y="5493"/>
                  </a:cubicBezTo>
                  <a:cubicBezTo>
                    <a:pt x="1214" y="3662"/>
                    <a:pt x="676" y="1810"/>
                    <a:pt x="186" y="66"/>
                  </a:cubicBezTo>
                  <a:cubicBezTo>
                    <a:pt x="174" y="22"/>
                    <a:pt x="134" y="1"/>
                    <a:pt x="94" y="1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6"/>
            <p:cNvSpPr/>
            <p:nvPr/>
          </p:nvSpPr>
          <p:spPr>
            <a:xfrm>
              <a:off x="2202388" y="2800525"/>
              <a:ext cx="439325" cy="305200"/>
            </a:xfrm>
            <a:custGeom>
              <a:avLst/>
              <a:gdLst/>
              <a:ahLst/>
              <a:cxnLst/>
              <a:rect l="l" t="t" r="r" b="b"/>
              <a:pathLst>
                <a:path w="17573" h="12208" extrusionOk="0">
                  <a:moveTo>
                    <a:pt x="13194" y="0"/>
                  </a:moveTo>
                  <a:cubicBezTo>
                    <a:pt x="12179" y="0"/>
                    <a:pt x="11164" y="386"/>
                    <a:pt x="10388" y="1157"/>
                  </a:cubicBezTo>
                  <a:lnTo>
                    <a:pt x="8782" y="2752"/>
                  </a:lnTo>
                  <a:lnTo>
                    <a:pt x="7104" y="1234"/>
                  </a:lnTo>
                  <a:cubicBezTo>
                    <a:pt x="6341" y="545"/>
                    <a:pt x="5385" y="206"/>
                    <a:pt x="4432" y="206"/>
                  </a:cubicBezTo>
                  <a:cubicBezTo>
                    <a:pt x="3345" y="206"/>
                    <a:pt x="2262" y="648"/>
                    <a:pt x="1476" y="1518"/>
                  </a:cubicBezTo>
                  <a:cubicBezTo>
                    <a:pt x="0" y="3151"/>
                    <a:pt x="127" y="5671"/>
                    <a:pt x="1760" y="7147"/>
                  </a:cubicBezTo>
                  <a:lnTo>
                    <a:pt x="6231" y="11189"/>
                  </a:lnTo>
                  <a:cubicBezTo>
                    <a:pt x="6349" y="11297"/>
                    <a:pt x="6481" y="11376"/>
                    <a:pt x="6607" y="11466"/>
                  </a:cubicBezTo>
                  <a:cubicBezTo>
                    <a:pt x="6659" y="11503"/>
                    <a:pt x="6706" y="11544"/>
                    <a:pt x="6758" y="11577"/>
                  </a:cubicBezTo>
                  <a:cubicBezTo>
                    <a:pt x="6919" y="11681"/>
                    <a:pt x="7087" y="11764"/>
                    <a:pt x="7256" y="11842"/>
                  </a:cubicBezTo>
                  <a:cubicBezTo>
                    <a:pt x="7327" y="11874"/>
                    <a:pt x="7396" y="11911"/>
                    <a:pt x="7466" y="11938"/>
                  </a:cubicBezTo>
                  <a:cubicBezTo>
                    <a:pt x="7623" y="11999"/>
                    <a:pt x="7783" y="12042"/>
                    <a:pt x="7945" y="12083"/>
                  </a:cubicBezTo>
                  <a:cubicBezTo>
                    <a:pt x="8038" y="12106"/>
                    <a:pt x="8128" y="12134"/>
                    <a:pt x="8222" y="12150"/>
                  </a:cubicBezTo>
                  <a:cubicBezTo>
                    <a:pt x="8364" y="12174"/>
                    <a:pt x="8506" y="12182"/>
                    <a:pt x="8648" y="12191"/>
                  </a:cubicBezTo>
                  <a:cubicBezTo>
                    <a:pt x="8756" y="12198"/>
                    <a:pt x="8863" y="12207"/>
                    <a:pt x="8971" y="12207"/>
                  </a:cubicBezTo>
                  <a:cubicBezTo>
                    <a:pt x="8981" y="12207"/>
                    <a:pt x="8992" y="12207"/>
                    <a:pt x="9002" y="12207"/>
                  </a:cubicBezTo>
                  <a:cubicBezTo>
                    <a:pt x="9121" y="12204"/>
                    <a:pt x="9236" y="12187"/>
                    <a:pt x="9355" y="12174"/>
                  </a:cubicBezTo>
                  <a:cubicBezTo>
                    <a:pt x="9498" y="12158"/>
                    <a:pt x="9639" y="12142"/>
                    <a:pt x="9779" y="12111"/>
                  </a:cubicBezTo>
                  <a:cubicBezTo>
                    <a:pt x="9872" y="12090"/>
                    <a:pt x="9962" y="12059"/>
                    <a:pt x="10053" y="12031"/>
                  </a:cubicBezTo>
                  <a:cubicBezTo>
                    <a:pt x="10212" y="11984"/>
                    <a:pt x="10370" y="11933"/>
                    <a:pt x="10524" y="11865"/>
                  </a:cubicBezTo>
                  <a:cubicBezTo>
                    <a:pt x="10594" y="11833"/>
                    <a:pt x="10660" y="11795"/>
                    <a:pt x="10728" y="11758"/>
                  </a:cubicBezTo>
                  <a:cubicBezTo>
                    <a:pt x="10895" y="11671"/>
                    <a:pt x="11058" y="11581"/>
                    <a:pt x="11215" y="11470"/>
                  </a:cubicBezTo>
                  <a:cubicBezTo>
                    <a:pt x="11264" y="11435"/>
                    <a:pt x="11310" y="11392"/>
                    <a:pt x="11358" y="11352"/>
                  </a:cubicBezTo>
                  <a:cubicBezTo>
                    <a:pt x="11481" y="11257"/>
                    <a:pt x="11609" y="11169"/>
                    <a:pt x="11722" y="11057"/>
                  </a:cubicBezTo>
                  <a:lnTo>
                    <a:pt x="15999" y="6809"/>
                  </a:lnTo>
                  <a:cubicBezTo>
                    <a:pt x="17564" y="5261"/>
                    <a:pt x="17573" y="2737"/>
                    <a:pt x="16022" y="1177"/>
                  </a:cubicBezTo>
                  <a:cubicBezTo>
                    <a:pt x="15243" y="393"/>
                    <a:pt x="14219" y="0"/>
                    <a:pt x="131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6"/>
            <p:cNvSpPr/>
            <p:nvPr/>
          </p:nvSpPr>
          <p:spPr>
            <a:xfrm rot="409093" flipH="1">
              <a:off x="2211475" y="3726367"/>
              <a:ext cx="85890" cy="69939"/>
            </a:xfrm>
            <a:custGeom>
              <a:avLst/>
              <a:gdLst/>
              <a:ahLst/>
              <a:cxnLst/>
              <a:rect l="l" t="t" r="r" b="b"/>
              <a:pathLst>
                <a:path w="92698" h="75483" extrusionOk="0">
                  <a:moveTo>
                    <a:pt x="33938" y="1"/>
                  </a:moveTo>
                  <a:cubicBezTo>
                    <a:pt x="33062" y="1"/>
                    <a:pt x="32033" y="3407"/>
                    <a:pt x="31631" y="7683"/>
                  </a:cubicBezTo>
                  <a:cubicBezTo>
                    <a:pt x="31475" y="9347"/>
                    <a:pt x="31433" y="10899"/>
                    <a:pt x="31497" y="12188"/>
                  </a:cubicBezTo>
                  <a:cubicBezTo>
                    <a:pt x="27747" y="12927"/>
                    <a:pt x="24286" y="14119"/>
                    <a:pt x="21179" y="15579"/>
                  </a:cubicBezTo>
                  <a:cubicBezTo>
                    <a:pt x="20772" y="14280"/>
                    <a:pt x="19942" y="12445"/>
                    <a:pt x="18985" y="10438"/>
                  </a:cubicBezTo>
                  <a:cubicBezTo>
                    <a:pt x="17360" y="7064"/>
                    <a:pt x="15902" y="4263"/>
                    <a:pt x="15022" y="4263"/>
                  </a:cubicBezTo>
                  <a:cubicBezTo>
                    <a:pt x="14987" y="4263"/>
                    <a:pt x="14953" y="4267"/>
                    <a:pt x="14920" y="4276"/>
                  </a:cubicBezTo>
                  <a:cubicBezTo>
                    <a:pt x="14074" y="4490"/>
                    <a:pt x="14261" y="8004"/>
                    <a:pt x="16091" y="11819"/>
                  </a:cubicBezTo>
                  <a:cubicBezTo>
                    <a:pt x="17081" y="13889"/>
                    <a:pt x="18300" y="15526"/>
                    <a:pt x="19322" y="16510"/>
                  </a:cubicBezTo>
                  <a:cubicBezTo>
                    <a:pt x="16385" y="18067"/>
                    <a:pt x="13802" y="19859"/>
                    <a:pt x="11629" y="21716"/>
                  </a:cubicBezTo>
                  <a:cubicBezTo>
                    <a:pt x="10817" y="22415"/>
                    <a:pt x="10057" y="23133"/>
                    <a:pt x="9356" y="23844"/>
                  </a:cubicBezTo>
                  <a:cubicBezTo>
                    <a:pt x="8709" y="22780"/>
                    <a:pt x="7842" y="21560"/>
                    <a:pt x="6820" y="20319"/>
                  </a:cubicBezTo>
                  <a:cubicBezTo>
                    <a:pt x="4401" y="17363"/>
                    <a:pt x="1943" y="15279"/>
                    <a:pt x="965" y="15279"/>
                  </a:cubicBezTo>
                  <a:cubicBezTo>
                    <a:pt x="850" y="15279"/>
                    <a:pt x="756" y="15307"/>
                    <a:pt x="684" y="15366"/>
                  </a:cubicBezTo>
                  <a:cubicBezTo>
                    <a:pt x="0" y="15927"/>
                    <a:pt x="1637" y="19057"/>
                    <a:pt x="4343" y="22351"/>
                  </a:cubicBezTo>
                  <a:cubicBezTo>
                    <a:pt x="5467" y="23721"/>
                    <a:pt x="6595" y="24904"/>
                    <a:pt x="7585" y="25780"/>
                  </a:cubicBezTo>
                  <a:cubicBezTo>
                    <a:pt x="5028" y="28782"/>
                    <a:pt x="3408" y="31708"/>
                    <a:pt x="2509" y="34024"/>
                  </a:cubicBezTo>
                  <a:cubicBezTo>
                    <a:pt x="1262" y="37431"/>
                    <a:pt x="1097" y="39426"/>
                    <a:pt x="1465" y="39539"/>
                  </a:cubicBezTo>
                  <a:cubicBezTo>
                    <a:pt x="1498" y="39555"/>
                    <a:pt x="1532" y="39562"/>
                    <a:pt x="1567" y="39562"/>
                  </a:cubicBezTo>
                  <a:cubicBezTo>
                    <a:pt x="2688" y="39562"/>
                    <a:pt x="5061" y="31948"/>
                    <a:pt x="14432" y="25284"/>
                  </a:cubicBezTo>
                  <a:cubicBezTo>
                    <a:pt x="19182" y="21946"/>
                    <a:pt x="25650" y="18902"/>
                    <a:pt x="33300" y="17858"/>
                  </a:cubicBezTo>
                  <a:cubicBezTo>
                    <a:pt x="35492" y="17524"/>
                    <a:pt x="37791" y="17339"/>
                    <a:pt x="40138" y="17339"/>
                  </a:cubicBezTo>
                  <a:cubicBezTo>
                    <a:pt x="45872" y="17339"/>
                    <a:pt x="51899" y="18442"/>
                    <a:pt x="57383" y="21175"/>
                  </a:cubicBezTo>
                  <a:cubicBezTo>
                    <a:pt x="65215" y="25027"/>
                    <a:pt x="71307" y="31429"/>
                    <a:pt x="75800" y="37747"/>
                  </a:cubicBezTo>
                  <a:cubicBezTo>
                    <a:pt x="80236" y="44204"/>
                    <a:pt x="83258" y="50751"/>
                    <a:pt x="85269" y="56432"/>
                  </a:cubicBezTo>
                  <a:cubicBezTo>
                    <a:pt x="89267" y="67790"/>
                    <a:pt x="89922" y="75483"/>
                    <a:pt x="90951" y="75483"/>
                  </a:cubicBezTo>
                  <a:cubicBezTo>
                    <a:pt x="90956" y="75483"/>
                    <a:pt x="90961" y="75483"/>
                    <a:pt x="90966" y="75482"/>
                  </a:cubicBezTo>
                  <a:cubicBezTo>
                    <a:pt x="90967" y="75482"/>
                    <a:pt x="90967" y="75482"/>
                    <a:pt x="90968" y="75482"/>
                  </a:cubicBezTo>
                  <a:cubicBezTo>
                    <a:pt x="91684" y="75482"/>
                    <a:pt x="92698" y="67530"/>
                    <a:pt x="89602" y="55111"/>
                  </a:cubicBezTo>
                  <a:cubicBezTo>
                    <a:pt x="88051" y="48939"/>
                    <a:pt x="85290" y="41722"/>
                    <a:pt x="80717" y="34463"/>
                  </a:cubicBezTo>
                  <a:cubicBezTo>
                    <a:pt x="76036" y="27333"/>
                    <a:pt x="69462" y="20003"/>
                    <a:pt x="60228" y="15425"/>
                  </a:cubicBezTo>
                  <a:cubicBezTo>
                    <a:pt x="54069" y="12379"/>
                    <a:pt x="47543" y="11168"/>
                    <a:pt x="41374" y="11168"/>
                  </a:cubicBezTo>
                  <a:cubicBezTo>
                    <a:pt x="38939" y="11168"/>
                    <a:pt x="36559" y="11356"/>
                    <a:pt x="34279" y="11695"/>
                  </a:cubicBezTo>
                  <a:cubicBezTo>
                    <a:pt x="34509" y="10599"/>
                    <a:pt x="34696" y="9337"/>
                    <a:pt x="34825" y="7984"/>
                  </a:cubicBezTo>
                  <a:cubicBezTo>
                    <a:pt x="35230" y="3661"/>
                    <a:pt x="34845" y="88"/>
                    <a:pt x="33968" y="2"/>
                  </a:cubicBezTo>
                  <a:cubicBezTo>
                    <a:pt x="33958" y="1"/>
                    <a:pt x="33948" y="1"/>
                    <a:pt x="339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6"/>
            <p:cNvSpPr/>
            <p:nvPr/>
          </p:nvSpPr>
          <p:spPr>
            <a:xfrm rot="10390907">
              <a:off x="2746125" y="3818904"/>
              <a:ext cx="85890" cy="69939"/>
            </a:xfrm>
            <a:custGeom>
              <a:avLst/>
              <a:gdLst/>
              <a:ahLst/>
              <a:cxnLst/>
              <a:rect l="l" t="t" r="r" b="b"/>
              <a:pathLst>
                <a:path w="92698" h="75483" extrusionOk="0">
                  <a:moveTo>
                    <a:pt x="33938" y="1"/>
                  </a:moveTo>
                  <a:cubicBezTo>
                    <a:pt x="33062" y="1"/>
                    <a:pt x="32033" y="3407"/>
                    <a:pt x="31631" y="7683"/>
                  </a:cubicBezTo>
                  <a:cubicBezTo>
                    <a:pt x="31475" y="9347"/>
                    <a:pt x="31433" y="10899"/>
                    <a:pt x="31497" y="12188"/>
                  </a:cubicBezTo>
                  <a:cubicBezTo>
                    <a:pt x="27747" y="12927"/>
                    <a:pt x="24286" y="14119"/>
                    <a:pt x="21179" y="15579"/>
                  </a:cubicBezTo>
                  <a:cubicBezTo>
                    <a:pt x="20772" y="14280"/>
                    <a:pt x="19942" y="12445"/>
                    <a:pt x="18985" y="10438"/>
                  </a:cubicBezTo>
                  <a:cubicBezTo>
                    <a:pt x="17360" y="7064"/>
                    <a:pt x="15902" y="4263"/>
                    <a:pt x="15022" y="4263"/>
                  </a:cubicBezTo>
                  <a:cubicBezTo>
                    <a:pt x="14987" y="4263"/>
                    <a:pt x="14953" y="4267"/>
                    <a:pt x="14920" y="4276"/>
                  </a:cubicBezTo>
                  <a:cubicBezTo>
                    <a:pt x="14074" y="4490"/>
                    <a:pt x="14261" y="8004"/>
                    <a:pt x="16091" y="11819"/>
                  </a:cubicBezTo>
                  <a:cubicBezTo>
                    <a:pt x="17081" y="13889"/>
                    <a:pt x="18300" y="15526"/>
                    <a:pt x="19322" y="16510"/>
                  </a:cubicBezTo>
                  <a:cubicBezTo>
                    <a:pt x="16385" y="18067"/>
                    <a:pt x="13802" y="19859"/>
                    <a:pt x="11629" y="21716"/>
                  </a:cubicBezTo>
                  <a:cubicBezTo>
                    <a:pt x="10817" y="22415"/>
                    <a:pt x="10057" y="23133"/>
                    <a:pt x="9356" y="23844"/>
                  </a:cubicBezTo>
                  <a:cubicBezTo>
                    <a:pt x="8709" y="22780"/>
                    <a:pt x="7842" y="21560"/>
                    <a:pt x="6820" y="20319"/>
                  </a:cubicBezTo>
                  <a:cubicBezTo>
                    <a:pt x="4401" y="17363"/>
                    <a:pt x="1943" y="15279"/>
                    <a:pt x="965" y="15279"/>
                  </a:cubicBezTo>
                  <a:cubicBezTo>
                    <a:pt x="850" y="15279"/>
                    <a:pt x="756" y="15307"/>
                    <a:pt x="684" y="15366"/>
                  </a:cubicBezTo>
                  <a:cubicBezTo>
                    <a:pt x="0" y="15927"/>
                    <a:pt x="1637" y="19057"/>
                    <a:pt x="4343" y="22351"/>
                  </a:cubicBezTo>
                  <a:cubicBezTo>
                    <a:pt x="5467" y="23721"/>
                    <a:pt x="6595" y="24904"/>
                    <a:pt x="7585" y="25780"/>
                  </a:cubicBezTo>
                  <a:cubicBezTo>
                    <a:pt x="5028" y="28782"/>
                    <a:pt x="3408" y="31708"/>
                    <a:pt x="2509" y="34024"/>
                  </a:cubicBezTo>
                  <a:cubicBezTo>
                    <a:pt x="1262" y="37431"/>
                    <a:pt x="1097" y="39426"/>
                    <a:pt x="1465" y="39539"/>
                  </a:cubicBezTo>
                  <a:cubicBezTo>
                    <a:pt x="1498" y="39555"/>
                    <a:pt x="1532" y="39562"/>
                    <a:pt x="1567" y="39562"/>
                  </a:cubicBezTo>
                  <a:cubicBezTo>
                    <a:pt x="2688" y="39562"/>
                    <a:pt x="5061" y="31948"/>
                    <a:pt x="14432" y="25284"/>
                  </a:cubicBezTo>
                  <a:cubicBezTo>
                    <a:pt x="19182" y="21946"/>
                    <a:pt x="25650" y="18902"/>
                    <a:pt x="33300" y="17858"/>
                  </a:cubicBezTo>
                  <a:cubicBezTo>
                    <a:pt x="35492" y="17524"/>
                    <a:pt x="37791" y="17339"/>
                    <a:pt x="40138" y="17339"/>
                  </a:cubicBezTo>
                  <a:cubicBezTo>
                    <a:pt x="45872" y="17339"/>
                    <a:pt x="51899" y="18442"/>
                    <a:pt x="57383" y="21175"/>
                  </a:cubicBezTo>
                  <a:cubicBezTo>
                    <a:pt x="65215" y="25027"/>
                    <a:pt x="71307" y="31429"/>
                    <a:pt x="75800" y="37747"/>
                  </a:cubicBezTo>
                  <a:cubicBezTo>
                    <a:pt x="80236" y="44204"/>
                    <a:pt x="83258" y="50751"/>
                    <a:pt x="85269" y="56432"/>
                  </a:cubicBezTo>
                  <a:cubicBezTo>
                    <a:pt x="89267" y="67790"/>
                    <a:pt x="89922" y="75483"/>
                    <a:pt x="90951" y="75483"/>
                  </a:cubicBezTo>
                  <a:cubicBezTo>
                    <a:pt x="90956" y="75483"/>
                    <a:pt x="90961" y="75483"/>
                    <a:pt x="90966" y="75482"/>
                  </a:cubicBezTo>
                  <a:cubicBezTo>
                    <a:pt x="90967" y="75482"/>
                    <a:pt x="90967" y="75482"/>
                    <a:pt x="90968" y="75482"/>
                  </a:cubicBezTo>
                  <a:cubicBezTo>
                    <a:pt x="91684" y="75482"/>
                    <a:pt x="92698" y="67530"/>
                    <a:pt x="89602" y="55111"/>
                  </a:cubicBezTo>
                  <a:cubicBezTo>
                    <a:pt x="88051" y="48939"/>
                    <a:pt x="85290" y="41722"/>
                    <a:pt x="80717" y="34463"/>
                  </a:cubicBezTo>
                  <a:cubicBezTo>
                    <a:pt x="76036" y="27333"/>
                    <a:pt x="69462" y="20003"/>
                    <a:pt x="60228" y="15425"/>
                  </a:cubicBezTo>
                  <a:cubicBezTo>
                    <a:pt x="54069" y="12379"/>
                    <a:pt x="47543" y="11168"/>
                    <a:pt x="41374" y="11168"/>
                  </a:cubicBezTo>
                  <a:cubicBezTo>
                    <a:pt x="38939" y="11168"/>
                    <a:pt x="36559" y="11356"/>
                    <a:pt x="34279" y="11695"/>
                  </a:cubicBezTo>
                  <a:cubicBezTo>
                    <a:pt x="34509" y="10599"/>
                    <a:pt x="34696" y="9337"/>
                    <a:pt x="34825" y="7984"/>
                  </a:cubicBezTo>
                  <a:cubicBezTo>
                    <a:pt x="35230" y="3661"/>
                    <a:pt x="34845" y="88"/>
                    <a:pt x="33968" y="2"/>
                  </a:cubicBezTo>
                  <a:cubicBezTo>
                    <a:pt x="33958" y="1"/>
                    <a:pt x="33948" y="1"/>
                    <a:pt x="339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6"/>
            <p:cNvSpPr/>
            <p:nvPr/>
          </p:nvSpPr>
          <p:spPr>
            <a:xfrm rot="-7738348" flipH="1">
              <a:off x="2513036" y="3716887"/>
              <a:ext cx="53059" cy="43205"/>
            </a:xfrm>
            <a:custGeom>
              <a:avLst/>
              <a:gdLst/>
              <a:ahLst/>
              <a:cxnLst/>
              <a:rect l="l" t="t" r="r" b="b"/>
              <a:pathLst>
                <a:path w="92698" h="75483" extrusionOk="0">
                  <a:moveTo>
                    <a:pt x="33938" y="1"/>
                  </a:moveTo>
                  <a:cubicBezTo>
                    <a:pt x="33062" y="1"/>
                    <a:pt x="32033" y="3407"/>
                    <a:pt x="31631" y="7683"/>
                  </a:cubicBezTo>
                  <a:cubicBezTo>
                    <a:pt x="31475" y="9347"/>
                    <a:pt x="31433" y="10899"/>
                    <a:pt x="31497" y="12188"/>
                  </a:cubicBezTo>
                  <a:cubicBezTo>
                    <a:pt x="27747" y="12927"/>
                    <a:pt x="24286" y="14119"/>
                    <a:pt x="21179" y="15579"/>
                  </a:cubicBezTo>
                  <a:cubicBezTo>
                    <a:pt x="20772" y="14280"/>
                    <a:pt x="19942" y="12445"/>
                    <a:pt x="18985" y="10438"/>
                  </a:cubicBezTo>
                  <a:cubicBezTo>
                    <a:pt x="17360" y="7064"/>
                    <a:pt x="15902" y="4263"/>
                    <a:pt x="15022" y="4263"/>
                  </a:cubicBezTo>
                  <a:cubicBezTo>
                    <a:pt x="14987" y="4263"/>
                    <a:pt x="14953" y="4267"/>
                    <a:pt x="14920" y="4276"/>
                  </a:cubicBezTo>
                  <a:cubicBezTo>
                    <a:pt x="14074" y="4490"/>
                    <a:pt x="14261" y="8004"/>
                    <a:pt x="16091" y="11819"/>
                  </a:cubicBezTo>
                  <a:cubicBezTo>
                    <a:pt x="17081" y="13889"/>
                    <a:pt x="18300" y="15526"/>
                    <a:pt x="19322" y="16510"/>
                  </a:cubicBezTo>
                  <a:cubicBezTo>
                    <a:pt x="16385" y="18067"/>
                    <a:pt x="13802" y="19859"/>
                    <a:pt x="11629" y="21716"/>
                  </a:cubicBezTo>
                  <a:cubicBezTo>
                    <a:pt x="10817" y="22415"/>
                    <a:pt x="10057" y="23133"/>
                    <a:pt x="9356" y="23844"/>
                  </a:cubicBezTo>
                  <a:cubicBezTo>
                    <a:pt x="8709" y="22780"/>
                    <a:pt x="7842" y="21560"/>
                    <a:pt x="6820" y="20319"/>
                  </a:cubicBezTo>
                  <a:cubicBezTo>
                    <a:pt x="4401" y="17363"/>
                    <a:pt x="1943" y="15279"/>
                    <a:pt x="965" y="15279"/>
                  </a:cubicBezTo>
                  <a:cubicBezTo>
                    <a:pt x="850" y="15279"/>
                    <a:pt x="756" y="15307"/>
                    <a:pt x="684" y="15366"/>
                  </a:cubicBezTo>
                  <a:cubicBezTo>
                    <a:pt x="0" y="15927"/>
                    <a:pt x="1637" y="19057"/>
                    <a:pt x="4343" y="22351"/>
                  </a:cubicBezTo>
                  <a:cubicBezTo>
                    <a:pt x="5467" y="23721"/>
                    <a:pt x="6595" y="24904"/>
                    <a:pt x="7585" y="25780"/>
                  </a:cubicBezTo>
                  <a:cubicBezTo>
                    <a:pt x="5028" y="28782"/>
                    <a:pt x="3408" y="31708"/>
                    <a:pt x="2509" y="34024"/>
                  </a:cubicBezTo>
                  <a:cubicBezTo>
                    <a:pt x="1262" y="37431"/>
                    <a:pt x="1097" y="39426"/>
                    <a:pt x="1465" y="39539"/>
                  </a:cubicBezTo>
                  <a:cubicBezTo>
                    <a:pt x="1498" y="39555"/>
                    <a:pt x="1532" y="39562"/>
                    <a:pt x="1567" y="39562"/>
                  </a:cubicBezTo>
                  <a:cubicBezTo>
                    <a:pt x="2688" y="39562"/>
                    <a:pt x="5061" y="31948"/>
                    <a:pt x="14432" y="25284"/>
                  </a:cubicBezTo>
                  <a:cubicBezTo>
                    <a:pt x="19182" y="21946"/>
                    <a:pt x="25650" y="18902"/>
                    <a:pt x="33300" y="17858"/>
                  </a:cubicBezTo>
                  <a:cubicBezTo>
                    <a:pt x="35492" y="17524"/>
                    <a:pt x="37791" y="17339"/>
                    <a:pt x="40138" y="17339"/>
                  </a:cubicBezTo>
                  <a:cubicBezTo>
                    <a:pt x="45872" y="17339"/>
                    <a:pt x="51899" y="18442"/>
                    <a:pt x="57383" y="21175"/>
                  </a:cubicBezTo>
                  <a:cubicBezTo>
                    <a:pt x="65215" y="25027"/>
                    <a:pt x="71307" y="31429"/>
                    <a:pt x="75800" y="37747"/>
                  </a:cubicBezTo>
                  <a:cubicBezTo>
                    <a:pt x="80236" y="44204"/>
                    <a:pt x="83258" y="50751"/>
                    <a:pt x="85269" y="56432"/>
                  </a:cubicBezTo>
                  <a:cubicBezTo>
                    <a:pt x="89267" y="67790"/>
                    <a:pt x="89922" y="75483"/>
                    <a:pt x="90951" y="75483"/>
                  </a:cubicBezTo>
                  <a:cubicBezTo>
                    <a:pt x="90956" y="75483"/>
                    <a:pt x="90961" y="75483"/>
                    <a:pt x="90966" y="75482"/>
                  </a:cubicBezTo>
                  <a:cubicBezTo>
                    <a:pt x="90967" y="75482"/>
                    <a:pt x="90967" y="75482"/>
                    <a:pt x="90968" y="75482"/>
                  </a:cubicBezTo>
                  <a:cubicBezTo>
                    <a:pt x="91684" y="75482"/>
                    <a:pt x="92698" y="67530"/>
                    <a:pt x="89602" y="55111"/>
                  </a:cubicBezTo>
                  <a:cubicBezTo>
                    <a:pt x="88051" y="48939"/>
                    <a:pt x="85290" y="41722"/>
                    <a:pt x="80717" y="34463"/>
                  </a:cubicBezTo>
                  <a:cubicBezTo>
                    <a:pt x="76036" y="27333"/>
                    <a:pt x="69462" y="20003"/>
                    <a:pt x="60228" y="15425"/>
                  </a:cubicBezTo>
                  <a:cubicBezTo>
                    <a:pt x="54069" y="12379"/>
                    <a:pt x="47543" y="11168"/>
                    <a:pt x="41374" y="11168"/>
                  </a:cubicBezTo>
                  <a:cubicBezTo>
                    <a:pt x="38939" y="11168"/>
                    <a:pt x="36559" y="11356"/>
                    <a:pt x="34279" y="11695"/>
                  </a:cubicBezTo>
                  <a:cubicBezTo>
                    <a:pt x="34509" y="10599"/>
                    <a:pt x="34696" y="9337"/>
                    <a:pt x="34825" y="7984"/>
                  </a:cubicBezTo>
                  <a:cubicBezTo>
                    <a:pt x="35230" y="3661"/>
                    <a:pt x="34845" y="88"/>
                    <a:pt x="33968" y="2"/>
                  </a:cubicBezTo>
                  <a:cubicBezTo>
                    <a:pt x="33958" y="1"/>
                    <a:pt x="33948" y="1"/>
                    <a:pt x="339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5" name="Google Shape;2705;p56"/>
          <p:cNvGrpSpPr/>
          <p:nvPr/>
        </p:nvGrpSpPr>
        <p:grpSpPr>
          <a:xfrm>
            <a:off x="5269000" y="2544350"/>
            <a:ext cx="3155000" cy="2173250"/>
            <a:chOff x="5269000" y="2544350"/>
            <a:chExt cx="3155000" cy="2173250"/>
          </a:xfrm>
        </p:grpSpPr>
        <p:sp>
          <p:nvSpPr>
            <p:cNvPr id="2706" name="Google Shape;2706;p56"/>
            <p:cNvSpPr/>
            <p:nvPr/>
          </p:nvSpPr>
          <p:spPr>
            <a:xfrm>
              <a:off x="5269000" y="4272400"/>
              <a:ext cx="2735100" cy="445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7" name="Google Shape;2707;p56"/>
            <p:cNvGrpSpPr/>
            <p:nvPr/>
          </p:nvGrpSpPr>
          <p:grpSpPr>
            <a:xfrm>
              <a:off x="7894700" y="3681600"/>
              <a:ext cx="529300" cy="590800"/>
              <a:chOff x="4621900" y="2800525"/>
              <a:chExt cx="529300" cy="590800"/>
            </a:xfrm>
          </p:grpSpPr>
          <p:sp>
            <p:nvSpPr>
              <p:cNvPr id="2708" name="Google Shape;2708;p56"/>
              <p:cNvSpPr/>
              <p:nvPr/>
            </p:nvSpPr>
            <p:spPr>
              <a:xfrm>
                <a:off x="4733675" y="3123175"/>
                <a:ext cx="184250" cy="268150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0726" extrusionOk="0">
                    <a:moveTo>
                      <a:pt x="3629" y="0"/>
                    </a:moveTo>
                    <a:cubicBezTo>
                      <a:pt x="3600" y="0"/>
                      <a:pt x="3572" y="19"/>
                      <a:pt x="3568" y="56"/>
                    </a:cubicBezTo>
                    <a:cubicBezTo>
                      <a:pt x="3336" y="2715"/>
                      <a:pt x="2767" y="4594"/>
                      <a:pt x="119" y="5490"/>
                    </a:cubicBezTo>
                    <a:cubicBezTo>
                      <a:pt x="17" y="5525"/>
                      <a:pt x="0" y="5661"/>
                      <a:pt x="90" y="5721"/>
                    </a:cubicBezTo>
                    <a:cubicBezTo>
                      <a:pt x="2049" y="7016"/>
                      <a:pt x="3001" y="8473"/>
                      <a:pt x="3504" y="10626"/>
                    </a:cubicBezTo>
                    <a:cubicBezTo>
                      <a:pt x="3520" y="10693"/>
                      <a:pt x="3575" y="10725"/>
                      <a:pt x="3630" y="10725"/>
                    </a:cubicBezTo>
                    <a:cubicBezTo>
                      <a:pt x="3688" y="10725"/>
                      <a:pt x="3747" y="10689"/>
                      <a:pt x="3758" y="10617"/>
                    </a:cubicBezTo>
                    <a:cubicBezTo>
                      <a:pt x="4158" y="8151"/>
                      <a:pt x="4962" y="6667"/>
                      <a:pt x="7248" y="5765"/>
                    </a:cubicBezTo>
                    <a:cubicBezTo>
                      <a:pt x="7369" y="5715"/>
                      <a:pt x="7354" y="5542"/>
                      <a:pt x="7224" y="5519"/>
                    </a:cubicBezTo>
                    <a:cubicBezTo>
                      <a:pt x="4396" y="4983"/>
                      <a:pt x="3797" y="3028"/>
                      <a:pt x="3689" y="58"/>
                    </a:cubicBezTo>
                    <a:cubicBezTo>
                      <a:pt x="3688" y="20"/>
                      <a:pt x="3658" y="0"/>
                      <a:pt x="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56"/>
              <p:cNvSpPr/>
              <p:nvPr/>
            </p:nvSpPr>
            <p:spPr>
              <a:xfrm>
                <a:off x="4926000" y="2800525"/>
                <a:ext cx="225200" cy="327675"/>
              </a:xfrm>
              <a:custGeom>
                <a:avLst/>
                <a:gdLst/>
                <a:ahLst/>
                <a:cxnLst/>
                <a:rect l="l" t="t" r="r" b="b"/>
                <a:pathLst>
                  <a:path w="9008" h="13107" extrusionOk="0">
                    <a:moveTo>
                      <a:pt x="4437" y="0"/>
                    </a:moveTo>
                    <a:cubicBezTo>
                      <a:pt x="4402" y="0"/>
                      <a:pt x="4368" y="22"/>
                      <a:pt x="4364" y="68"/>
                    </a:cubicBezTo>
                    <a:cubicBezTo>
                      <a:pt x="4078" y="3318"/>
                      <a:pt x="3385" y="5615"/>
                      <a:pt x="148" y="6710"/>
                    </a:cubicBezTo>
                    <a:cubicBezTo>
                      <a:pt x="23" y="6752"/>
                      <a:pt x="1" y="6918"/>
                      <a:pt x="112" y="6991"/>
                    </a:cubicBezTo>
                    <a:cubicBezTo>
                      <a:pt x="2507" y="8574"/>
                      <a:pt x="3670" y="10356"/>
                      <a:pt x="4286" y="12985"/>
                    </a:cubicBezTo>
                    <a:cubicBezTo>
                      <a:pt x="4304" y="13067"/>
                      <a:pt x="4371" y="13106"/>
                      <a:pt x="4438" y="13106"/>
                    </a:cubicBezTo>
                    <a:cubicBezTo>
                      <a:pt x="4509" y="13106"/>
                      <a:pt x="4580" y="13062"/>
                      <a:pt x="4594" y="12974"/>
                    </a:cubicBezTo>
                    <a:cubicBezTo>
                      <a:pt x="5083" y="9961"/>
                      <a:pt x="6065" y="8148"/>
                      <a:pt x="8859" y="7045"/>
                    </a:cubicBezTo>
                    <a:cubicBezTo>
                      <a:pt x="9008" y="6986"/>
                      <a:pt x="8988" y="6773"/>
                      <a:pt x="8830" y="6743"/>
                    </a:cubicBezTo>
                    <a:cubicBezTo>
                      <a:pt x="5374" y="6089"/>
                      <a:pt x="4642" y="3700"/>
                      <a:pt x="4511" y="71"/>
                    </a:cubicBezTo>
                    <a:cubicBezTo>
                      <a:pt x="4509" y="24"/>
                      <a:pt x="4473" y="0"/>
                      <a:pt x="44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56"/>
              <p:cNvSpPr/>
              <p:nvPr/>
            </p:nvSpPr>
            <p:spPr>
              <a:xfrm>
                <a:off x="4621900" y="2866250"/>
                <a:ext cx="134850" cy="196175"/>
              </a:xfrm>
              <a:custGeom>
                <a:avLst/>
                <a:gdLst/>
                <a:ahLst/>
                <a:cxnLst/>
                <a:rect l="l" t="t" r="r" b="b"/>
                <a:pathLst>
                  <a:path w="5394" h="7847" extrusionOk="0">
                    <a:moveTo>
                      <a:pt x="2656" y="1"/>
                    </a:moveTo>
                    <a:cubicBezTo>
                      <a:pt x="2635" y="1"/>
                      <a:pt x="2614" y="14"/>
                      <a:pt x="2611" y="41"/>
                    </a:cubicBezTo>
                    <a:cubicBezTo>
                      <a:pt x="2442" y="1987"/>
                      <a:pt x="2027" y="3362"/>
                      <a:pt x="89" y="4017"/>
                    </a:cubicBezTo>
                    <a:cubicBezTo>
                      <a:pt x="14" y="4043"/>
                      <a:pt x="0" y="4143"/>
                      <a:pt x="67" y="4186"/>
                    </a:cubicBezTo>
                    <a:cubicBezTo>
                      <a:pt x="1501" y="5134"/>
                      <a:pt x="2197" y="6200"/>
                      <a:pt x="2565" y="7774"/>
                    </a:cubicBezTo>
                    <a:cubicBezTo>
                      <a:pt x="2577" y="7823"/>
                      <a:pt x="2617" y="7847"/>
                      <a:pt x="2658" y="7847"/>
                    </a:cubicBezTo>
                    <a:cubicBezTo>
                      <a:pt x="2700" y="7847"/>
                      <a:pt x="2743" y="7820"/>
                      <a:pt x="2752" y="7768"/>
                    </a:cubicBezTo>
                    <a:cubicBezTo>
                      <a:pt x="3045" y="5964"/>
                      <a:pt x="3632" y="4879"/>
                      <a:pt x="5304" y="4218"/>
                    </a:cubicBezTo>
                    <a:cubicBezTo>
                      <a:pt x="5393" y="4183"/>
                      <a:pt x="5382" y="4055"/>
                      <a:pt x="5285" y="4038"/>
                    </a:cubicBezTo>
                    <a:cubicBezTo>
                      <a:pt x="3216" y="3645"/>
                      <a:pt x="2778" y="2216"/>
                      <a:pt x="2699" y="44"/>
                    </a:cubicBezTo>
                    <a:cubicBezTo>
                      <a:pt x="2699" y="15"/>
                      <a:pt x="2677" y="1"/>
                      <a:pt x="26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11" name="Google Shape;2711;p56"/>
            <p:cNvSpPr/>
            <p:nvPr/>
          </p:nvSpPr>
          <p:spPr>
            <a:xfrm>
              <a:off x="6107475" y="2702400"/>
              <a:ext cx="134825" cy="196175"/>
            </a:xfrm>
            <a:custGeom>
              <a:avLst/>
              <a:gdLst/>
              <a:ahLst/>
              <a:cxnLst/>
              <a:rect l="l" t="t" r="r" b="b"/>
              <a:pathLst>
                <a:path w="5393" h="7847" extrusionOk="0">
                  <a:moveTo>
                    <a:pt x="2656" y="0"/>
                  </a:moveTo>
                  <a:cubicBezTo>
                    <a:pt x="2635" y="0"/>
                    <a:pt x="2614" y="14"/>
                    <a:pt x="2612" y="41"/>
                  </a:cubicBezTo>
                  <a:cubicBezTo>
                    <a:pt x="2441" y="1986"/>
                    <a:pt x="2027" y="3361"/>
                    <a:pt x="89" y="4016"/>
                  </a:cubicBezTo>
                  <a:cubicBezTo>
                    <a:pt x="13" y="4042"/>
                    <a:pt x="0" y="4141"/>
                    <a:pt x="66" y="4186"/>
                  </a:cubicBezTo>
                  <a:cubicBezTo>
                    <a:pt x="1500" y="5134"/>
                    <a:pt x="2196" y="6200"/>
                    <a:pt x="2566" y="7773"/>
                  </a:cubicBezTo>
                  <a:cubicBezTo>
                    <a:pt x="2577" y="7823"/>
                    <a:pt x="2617" y="7846"/>
                    <a:pt x="2657" y="7846"/>
                  </a:cubicBezTo>
                  <a:cubicBezTo>
                    <a:pt x="2699" y="7846"/>
                    <a:pt x="2742" y="7819"/>
                    <a:pt x="2751" y="7767"/>
                  </a:cubicBezTo>
                  <a:cubicBezTo>
                    <a:pt x="3044" y="5963"/>
                    <a:pt x="3632" y="4878"/>
                    <a:pt x="5303" y="4218"/>
                  </a:cubicBezTo>
                  <a:cubicBezTo>
                    <a:pt x="5392" y="4183"/>
                    <a:pt x="5380" y="4055"/>
                    <a:pt x="5286" y="4037"/>
                  </a:cubicBezTo>
                  <a:cubicBezTo>
                    <a:pt x="3215" y="3645"/>
                    <a:pt x="2777" y="2215"/>
                    <a:pt x="2698" y="43"/>
                  </a:cubicBezTo>
                  <a:cubicBezTo>
                    <a:pt x="2698" y="15"/>
                    <a:pt x="2677" y="0"/>
                    <a:pt x="2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12" name="Google Shape;2712;p56"/>
            <p:cNvGrpSpPr/>
            <p:nvPr/>
          </p:nvGrpSpPr>
          <p:grpSpPr>
            <a:xfrm>
              <a:off x="5386100" y="2544350"/>
              <a:ext cx="2617975" cy="2059150"/>
              <a:chOff x="5386100" y="2544350"/>
              <a:chExt cx="2617975" cy="2059150"/>
            </a:xfrm>
          </p:grpSpPr>
          <p:sp>
            <p:nvSpPr>
              <p:cNvPr id="2713" name="Google Shape;2713;p56"/>
              <p:cNvSpPr/>
              <p:nvPr/>
            </p:nvSpPr>
            <p:spPr>
              <a:xfrm>
                <a:off x="5386100" y="3569800"/>
                <a:ext cx="1037025" cy="823100"/>
              </a:xfrm>
              <a:custGeom>
                <a:avLst/>
                <a:gdLst/>
                <a:ahLst/>
                <a:cxnLst/>
                <a:rect l="l" t="t" r="r" b="b"/>
                <a:pathLst>
                  <a:path w="41481" h="32924" extrusionOk="0">
                    <a:moveTo>
                      <a:pt x="23246" y="0"/>
                    </a:moveTo>
                    <a:cubicBezTo>
                      <a:pt x="22836" y="0"/>
                      <a:pt x="22426" y="41"/>
                      <a:pt x="22017" y="131"/>
                    </a:cubicBezTo>
                    <a:lnTo>
                      <a:pt x="21760" y="1364"/>
                    </a:lnTo>
                    <a:cubicBezTo>
                      <a:pt x="16428" y="1521"/>
                      <a:pt x="11416" y="3992"/>
                      <a:pt x="7047" y="7051"/>
                    </a:cubicBezTo>
                    <a:cubicBezTo>
                      <a:pt x="5862" y="7879"/>
                      <a:pt x="4701" y="8763"/>
                      <a:pt x="3728" y="9832"/>
                    </a:cubicBezTo>
                    <a:cubicBezTo>
                      <a:pt x="1037" y="12792"/>
                      <a:pt x="1" y="17112"/>
                      <a:pt x="851" y="21020"/>
                    </a:cubicBezTo>
                    <a:cubicBezTo>
                      <a:pt x="1702" y="24929"/>
                      <a:pt x="4355" y="28363"/>
                      <a:pt x="7818" y="30366"/>
                    </a:cubicBezTo>
                    <a:cubicBezTo>
                      <a:pt x="11178" y="32309"/>
                      <a:pt x="15150" y="32924"/>
                      <a:pt x="19040" y="32924"/>
                    </a:cubicBezTo>
                    <a:cubicBezTo>
                      <a:pt x="19200" y="32924"/>
                      <a:pt x="19360" y="32923"/>
                      <a:pt x="19519" y="32921"/>
                    </a:cubicBezTo>
                    <a:cubicBezTo>
                      <a:pt x="23362" y="32872"/>
                      <a:pt x="27239" y="32272"/>
                      <a:pt x="30763" y="30741"/>
                    </a:cubicBezTo>
                    <a:cubicBezTo>
                      <a:pt x="34288" y="29208"/>
                      <a:pt x="37450" y="26696"/>
                      <a:pt x="39381" y="23373"/>
                    </a:cubicBezTo>
                    <a:cubicBezTo>
                      <a:pt x="40692" y="21118"/>
                      <a:pt x="41414" y="18523"/>
                      <a:pt x="41456" y="15914"/>
                    </a:cubicBezTo>
                    <a:cubicBezTo>
                      <a:pt x="41480" y="14344"/>
                      <a:pt x="41254" y="12745"/>
                      <a:pt x="40572" y="11330"/>
                    </a:cubicBezTo>
                    <a:cubicBezTo>
                      <a:pt x="39708" y="9545"/>
                      <a:pt x="38181" y="8177"/>
                      <a:pt x="36624" y="6947"/>
                    </a:cubicBezTo>
                    <a:cubicBezTo>
                      <a:pt x="34069" y="4928"/>
                      <a:pt x="31326" y="3146"/>
                      <a:pt x="28444" y="1632"/>
                    </a:cubicBezTo>
                    <a:cubicBezTo>
                      <a:pt x="26824" y="781"/>
                      <a:pt x="25039" y="0"/>
                      <a:pt x="232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56"/>
              <p:cNvSpPr/>
              <p:nvPr/>
            </p:nvSpPr>
            <p:spPr>
              <a:xfrm>
                <a:off x="5386100" y="3569800"/>
                <a:ext cx="1037025" cy="823100"/>
              </a:xfrm>
              <a:custGeom>
                <a:avLst/>
                <a:gdLst/>
                <a:ahLst/>
                <a:cxnLst/>
                <a:rect l="l" t="t" r="r" b="b"/>
                <a:pathLst>
                  <a:path w="41481" h="32924" extrusionOk="0">
                    <a:moveTo>
                      <a:pt x="23246" y="0"/>
                    </a:moveTo>
                    <a:cubicBezTo>
                      <a:pt x="22836" y="0"/>
                      <a:pt x="22426" y="41"/>
                      <a:pt x="22017" y="131"/>
                    </a:cubicBezTo>
                    <a:lnTo>
                      <a:pt x="21760" y="1364"/>
                    </a:lnTo>
                    <a:cubicBezTo>
                      <a:pt x="16428" y="1521"/>
                      <a:pt x="11416" y="3992"/>
                      <a:pt x="7047" y="7051"/>
                    </a:cubicBezTo>
                    <a:cubicBezTo>
                      <a:pt x="5862" y="7879"/>
                      <a:pt x="4701" y="8763"/>
                      <a:pt x="3728" y="9832"/>
                    </a:cubicBezTo>
                    <a:cubicBezTo>
                      <a:pt x="1037" y="12792"/>
                      <a:pt x="1" y="17112"/>
                      <a:pt x="851" y="21020"/>
                    </a:cubicBezTo>
                    <a:cubicBezTo>
                      <a:pt x="1702" y="24929"/>
                      <a:pt x="4355" y="28363"/>
                      <a:pt x="7818" y="30366"/>
                    </a:cubicBezTo>
                    <a:cubicBezTo>
                      <a:pt x="11178" y="32309"/>
                      <a:pt x="15150" y="32924"/>
                      <a:pt x="19040" y="32924"/>
                    </a:cubicBezTo>
                    <a:cubicBezTo>
                      <a:pt x="19200" y="32924"/>
                      <a:pt x="19360" y="32923"/>
                      <a:pt x="19519" y="32921"/>
                    </a:cubicBezTo>
                    <a:cubicBezTo>
                      <a:pt x="23362" y="32872"/>
                      <a:pt x="27239" y="32272"/>
                      <a:pt x="30763" y="30741"/>
                    </a:cubicBezTo>
                    <a:cubicBezTo>
                      <a:pt x="34288" y="29208"/>
                      <a:pt x="37450" y="26696"/>
                      <a:pt x="39381" y="23373"/>
                    </a:cubicBezTo>
                    <a:cubicBezTo>
                      <a:pt x="40692" y="21118"/>
                      <a:pt x="41414" y="18523"/>
                      <a:pt x="41456" y="15914"/>
                    </a:cubicBezTo>
                    <a:cubicBezTo>
                      <a:pt x="41480" y="14344"/>
                      <a:pt x="41254" y="12745"/>
                      <a:pt x="40572" y="11330"/>
                    </a:cubicBezTo>
                    <a:cubicBezTo>
                      <a:pt x="39708" y="9545"/>
                      <a:pt x="38181" y="8177"/>
                      <a:pt x="36624" y="6947"/>
                    </a:cubicBezTo>
                    <a:cubicBezTo>
                      <a:pt x="34069" y="4928"/>
                      <a:pt x="31326" y="3146"/>
                      <a:pt x="28444" y="1632"/>
                    </a:cubicBezTo>
                    <a:cubicBezTo>
                      <a:pt x="26824" y="781"/>
                      <a:pt x="25039" y="0"/>
                      <a:pt x="23246" y="0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56"/>
              <p:cNvSpPr/>
              <p:nvPr/>
            </p:nvSpPr>
            <p:spPr>
              <a:xfrm>
                <a:off x="6436075" y="3189850"/>
                <a:ext cx="558575" cy="477050"/>
              </a:xfrm>
              <a:custGeom>
                <a:avLst/>
                <a:gdLst/>
                <a:ahLst/>
                <a:cxnLst/>
                <a:rect l="l" t="t" r="r" b="b"/>
                <a:pathLst>
                  <a:path w="22343" h="19082" extrusionOk="0">
                    <a:moveTo>
                      <a:pt x="16850" y="1"/>
                    </a:moveTo>
                    <a:cubicBezTo>
                      <a:pt x="11827" y="1"/>
                      <a:pt x="1656" y="7561"/>
                      <a:pt x="1656" y="7561"/>
                    </a:cubicBezTo>
                    <a:cubicBezTo>
                      <a:pt x="1" y="9720"/>
                      <a:pt x="11792" y="19081"/>
                      <a:pt x="15410" y="19081"/>
                    </a:cubicBezTo>
                    <a:cubicBezTo>
                      <a:pt x="15792" y="19081"/>
                      <a:pt x="16083" y="18977"/>
                      <a:pt x="16257" y="18750"/>
                    </a:cubicBezTo>
                    <a:cubicBezTo>
                      <a:pt x="16257" y="18750"/>
                      <a:pt x="22342" y="3342"/>
                      <a:pt x="18647" y="510"/>
                    </a:cubicBezTo>
                    <a:cubicBezTo>
                      <a:pt x="18183" y="156"/>
                      <a:pt x="17570" y="1"/>
                      <a:pt x="16850" y="1"/>
                    </a:cubicBezTo>
                    <a:close/>
                  </a:path>
                </a:pathLst>
              </a:custGeom>
              <a:solidFill>
                <a:srgbClr val="E5B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56"/>
              <p:cNvSpPr/>
              <p:nvPr/>
            </p:nvSpPr>
            <p:spPr>
              <a:xfrm>
                <a:off x="6599675" y="3189900"/>
                <a:ext cx="376750" cy="329350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174" extrusionOk="0">
                    <a:moveTo>
                      <a:pt x="1" y="4278"/>
                    </a:moveTo>
                    <a:cubicBezTo>
                      <a:pt x="1" y="4278"/>
                      <a:pt x="1" y="4278"/>
                      <a:pt x="1" y="4278"/>
                    </a:cubicBezTo>
                    <a:cubicBezTo>
                      <a:pt x="1" y="4278"/>
                      <a:pt x="1" y="4278"/>
                      <a:pt x="1" y="4278"/>
                    </a:cubicBezTo>
                    <a:cubicBezTo>
                      <a:pt x="1" y="4278"/>
                      <a:pt x="1" y="4278"/>
                      <a:pt x="1" y="4278"/>
                    </a:cubicBezTo>
                    <a:close/>
                    <a:moveTo>
                      <a:pt x="10300" y="1"/>
                    </a:moveTo>
                    <a:cubicBezTo>
                      <a:pt x="6490" y="1"/>
                      <a:pt x="6" y="4275"/>
                      <a:pt x="1" y="4278"/>
                    </a:cubicBezTo>
                    <a:lnTo>
                      <a:pt x="1" y="4278"/>
                    </a:lnTo>
                    <a:cubicBezTo>
                      <a:pt x="3355" y="2788"/>
                      <a:pt x="5923" y="2037"/>
                      <a:pt x="7813" y="2037"/>
                    </a:cubicBezTo>
                    <a:cubicBezTo>
                      <a:pt x="11994" y="2037"/>
                      <a:pt x="12862" y="5710"/>
                      <a:pt x="11609" y="13173"/>
                    </a:cubicBezTo>
                    <a:cubicBezTo>
                      <a:pt x="11609" y="13173"/>
                      <a:pt x="15070" y="2782"/>
                      <a:pt x="12103" y="508"/>
                    </a:cubicBezTo>
                    <a:cubicBezTo>
                      <a:pt x="11636" y="151"/>
                      <a:pt x="11015" y="1"/>
                      <a:pt x="10300" y="1"/>
                    </a:cubicBezTo>
                    <a:close/>
                  </a:path>
                </a:pathLst>
              </a:custGeom>
              <a:solidFill>
                <a:srgbClr val="6C0B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56"/>
              <p:cNvSpPr/>
              <p:nvPr/>
            </p:nvSpPr>
            <p:spPr>
              <a:xfrm>
                <a:off x="6567250" y="3267125"/>
                <a:ext cx="335125" cy="286250"/>
              </a:xfrm>
              <a:custGeom>
                <a:avLst/>
                <a:gdLst/>
                <a:ahLst/>
                <a:cxnLst/>
                <a:rect l="l" t="t" r="r" b="b"/>
                <a:pathLst>
                  <a:path w="13405" h="11450" extrusionOk="0">
                    <a:moveTo>
                      <a:pt x="10110" y="0"/>
                    </a:moveTo>
                    <a:cubicBezTo>
                      <a:pt x="7097" y="0"/>
                      <a:pt x="993" y="4537"/>
                      <a:pt x="993" y="4537"/>
                    </a:cubicBezTo>
                    <a:cubicBezTo>
                      <a:pt x="1" y="5832"/>
                      <a:pt x="7075" y="11449"/>
                      <a:pt x="9246" y="11449"/>
                    </a:cubicBezTo>
                    <a:cubicBezTo>
                      <a:pt x="9475" y="11449"/>
                      <a:pt x="9649" y="11387"/>
                      <a:pt x="9754" y="11250"/>
                    </a:cubicBezTo>
                    <a:cubicBezTo>
                      <a:pt x="9754" y="11250"/>
                      <a:pt x="13405" y="2006"/>
                      <a:pt x="11187" y="306"/>
                    </a:cubicBezTo>
                    <a:cubicBezTo>
                      <a:pt x="10909" y="93"/>
                      <a:pt x="10541" y="0"/>
                      <a:pt x="101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56"/>
              <p:cNvSpPr/>
              <p:nvPr/>
            </p:nvSpPr>
            <p:spPr>
              <a:xfrm>
                <a:off x="5673425" y="3242550"/>
                <a:ext cx="1260900" cy="1074125"/>
              </a:xfrm>
              <a:custGeom>
                <a:avLst/>
                <a:gdLst/>
                <a:ahLst/>
                <a:cxnLst/>
                <a:rect l="l" t="t" r="r" b="b"/>
                <a:pathLst>
                  <a:path w="50436" h="42965" extrusionOk="0">
                    <a:moveTo>
                      <a:pt x="25485" y="0"/>
                    </a:moveTo>
                    <a:cubicBezTo>
                      <a:pt x="23673" y="0"/>
                      <a:pt x="21811" y="194"/>
                      <a:pt x="19813" y="535"/>
                    </a:cubicBezTo>
                    <a:cubicBezTo>
                      <a:pt x="17563" y="921"/>
                      <a:pt x="13905" y="2126"/>
                      <a:pt x="12066" y="3479"/>
                    </a:cubicBezTo>
                    <a:cubicBezTo>
                      <a:pt x="9901" y="5069"/>
                      <a:pt x="7730" y="6935"/>
                      <a:pt x="6018" y="9007"/>
                    </a:cubicBezTo>
                    <a:cubicBezTo>
                      <a:pt x="4329" y="11048"/>
                      <a:pt x="3178" y="12231"/>
                      <a:pt x="1943" y="15736"/>
                    </a:cubicBezTo>
                    <a:cubicBezTo>
                      <a:pt x="1" y="21247"/>
                      <a:pt x="10" y="27611"/>
                      <a:pt x="3307" y="32436"/>
                    </a:cubicBezTo>
                    <a:cubicBezTo>
                      <a:pt x="6116" y="36546"/>
                      <a:pt x="10311" y="39547"/>
                      <a:pt x="14935" y="41008"/>
                    </a:cubicBezTo>
                    <a:cubicBezTo>
                      <a:pt x="19680" y="42509"/>
                      <a:pt x="20052" y="42484"/>
                      <a:pt x="25010" y="42892"/>
                    </a:cubicBezTo>
                    <a:cubicBezTo>
                      <a:pt x="25717" y="42940"/>
                      <a:pt x="26406" y="42964"/>
                      <a:pt x="27082" y="42964"/>
                    </a:cubicBezTo>
                    <a:cubicBezTo>
                      <a:pt x="30689" y="42964"/>
                      <a:pt x="33897" y="42275"/>
                      <a:pt x="37128" y="40884"/>
                    </a:cubicBezTo>
                    <a:cubicBezTo>
                      <a:pt x="39149" y="40012"/>
                      <a:pt x="41164" y="39077"/>
                      <a:pt x="42930" y="37765"/>
                    </a:cubicBezTo>
                    <a:cubicBezTo>
                      <a:pt x="46455" y="35147"/>
                      <a:pt x="48814" y="31089"/>
                      <a:pt x="49625" y="26774"/>
                    </a:cubicBezTo>
                    <a:cubicBezTo>
                      <a:pt x="50436" y="22459"/>
                      <a:pt x="49747" y="17919"/>
                      <a:pt x="47956" y="13909"/>
                    </a:cubicBezTo>
                    <a:cubicBezTo>
                      <a:pt x="45527" y="8471"/>
                      <a:pt x="40867" y="4682"/>
                      <a:pt x="35439" y="2230"/>
                    </a:cubicBezTo>
                    <a:cubicBezTo>
                      <a:pt x="31933" y="647"/>
                      <a:pt x="28791" y="0"/>
                      <a:pt x="254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56"/>
              <p:cNvSpPr/>
              <p:nvPr/>
            </p:nvSpPr>
            <p:spPr>
              <a:xfrm>
                <a:off x="6620875" y="3905150"/>
                <a:ext cx="379225" cy="336925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3477" extrusionOk="0">
                    <a:moveTo>
                      <a:pt x="12246" y="0"/>
                    </a:moveTo>
                    <a:cubicBezTo>
                      <a:pt x="10412" y="0"/>
                      <a:pt x="8595" y="537"/>
                      <a:pt x="7262" y="1767"/>
                    </a:cubicBezTo>
                    <a:cubicBezTo>
                      <a:pt x="6547" y="2425"/>
                      <a:pt x="6004" y="3245"/>
                      <a:pt x="5468" y="4057"/>
                    </a:cubicBezTo>
                    <a:cubicBezTo>
                      <a:pt x="4636" y="5318"/>
                      <a:pt x="3803" y="6578"/>
                      <a:pt x="2971" y="7839"/>
                    </a:cubicBezTo>
                    <a:cubicBezTo>
                      <a:pt x="1842" y="9547"/>
                      <a:pt x="705" y="11275"/>
                      <a:pt x="0" y="13198"/>
                    </a:cubicBezTo>
                    <a:cubicBezTo>
                      <a:pt x="197" y="13190"/>
                      <a:pt x="393" y="13184"/>
                      <a:pt x="590" y="13177"/>
                    </a:cubicBezTo>
                    <a:lnTo>
                      <a:pt x="915" y="13476"/>
                    </a:lnTo>
                    <a:cubicBezTo>
                      <a:pt x="4983" y="11743"/>
                      <a:pt x="8959" y="9788"/>
                      <a:pt x="12817" y="7627"/>
                    </a:cubicBezTo>
                    <a:cubicBezTo>
                      <a:pt x="13269" y="7374"/>
                      <a:pt x="13785" y="6994"/>
                      <a:pt x="13719" y="6481"/>
                    </a:cubicBezTo>
                    <a:cubicBezTo>
                      <a:pt x="13644" y="5906"/>
                      <a:pt x="12927" y="5706"/>
                      <a:pt x="12353" y="5637"/>
                    </a:cubicBezTo>
                    <a:cubicBezTo>
                      <a:pt x="13411" y="4305"/>
                      <a:pt x="14291" y="2833"/>
                      <a:pt x="14966" y="1273"/>
                    </a:cubicBezTo>
                    <a:cubicBezTo>
                      <a:pt x="15073" y="1026"/>
                      <a:pt x="15169" y="720"/>
                      <a:pt x="15005" y="506"/>
                    </a:cubicBezTo>
                    <a:cubicBezTo>
                      <a:pt x="14902" y="373"/>
                      <a:pt x="14726" y="321"/>
                      <a:pt x="14562" y="280"/>
                    </a:cubicBezTo>
                    <a:cubicBezTo>
                      <a:pt x="13811" y="98"/>
                      <a:pt x="13027" y="0"/>
                      <a:pt x="12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56"/>
              <p:cNvSpPr/>
              <p:nvPr/>
            </p:nvSpPr>
            <p:spPr>
              <a:xfrm>
                <a:off x="5634600" y="3914925"/>
                <a:ext cx="431600" cy="342350"/>
              </a:xfrm>
              <a:custGeom>
                <a:avLst/>
                <a:gdLst/>
                <a:ahLst/>
                <a:cxnLst/>
                <a:rect l="l" t="t" r="r" b="b"/>
                <a:pathLst>
                  <a:path w="17264" h="13694" extrusionOk="0">
                    <a:moveTo>
                      <a:pt x="3778" y="1"/>
                    </a:moveTo>
                    <a:cubicBezTo>
                      <a:pt x="2710" y="1"/>
                      <a:pt x="1632" y="177"/>
                      <a:pt x="622" y="499"/>
                    </a:cubicBezTo>
                    <a:cubicBezTo>
                      <a:pt x="448" y="553"/>
                      <a:pt x="262" y="621"/>
                      <a:pt x="162" y="774"/>
                    </a:cubicBezTo>
                    <a:cubicBezTo>
                      <a:pt x="1" y="1017"/>
                      <a:pt x="126" y="1338"/>
                      <a:pt x="260" y="1595"/>
                    </a:cubicBezTo>
                    <a:cubicBezTo>
                      <a:pt x="1103" y="3226"/>
                      <a:pt x="2161" y="4746"/>
                      <a:pt x="3397" y="6101"/>
                    </a:cubicBezTo>
                    <a:cubicBezTo>
                      <a:pt x="2783" y="6218"/>
                      <a:pt x="2027" y="6487"/>
                      <a:pt x="1989" y="7111"/>
                    </a:cubicBezTo>
                    <a:cubicBezTo>
                      <a:pt x="1956" y="7669"/>
                      <a:pt x="2541" y="8039"/>
                      <a:pt x="3045" y="8278"/>
                    </a:cubicBezTo>
                    <a:cubicBezTo>
                      <a:pt x="7361" y="10321"/>
                      <a:pt x="11787" y="12128"/>
                      <a:pt x="16298" y="13693"/>
                    </a:cubicBezTo>
                    <a:lnTo>
                      <a:pt x="16629" y="13349"/>
                    </a:lnTo>
                    <a:cubicBezTo>
                      <a:pt x="16839" y="13343"/>
                      <a:pt x="17052" y="13334"/>
                      <a:pt x="17263" y="13328"/>
                    </a:cubicBezTo>
                    <a:cubicBezTo>
                      <a:pt x="16363" y="11310"/>
                      <a:pt x="15009" y="9533"/>
                      <a:pt x="13667" y="7778"/>
                    </a:cubicBezTo>
                    <a:cubicBezTo>
                      <a:pt x="12677" y="6481"/>
                      <a:pt x="11686" y="5185"/>
                      <a:pt x="10696" y="3888"/>
                    </a:cubicBezTo>
                    <a:cubicBezTo>
                      <a:pt x="10058" y="3055"/>
                      <a:pt x="9414" y="2213"/>
                      <a:pt x="8595" y="1557"/>
                    </a:cubicBezTo>
                    <a:cubicBezTo>
                      <a:pt x="7243" y="473"/>
                      <a:pt x="5523" y="1"/>
                      <a:pt x="37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56"/>
              <p:cNvSpPr/>
              <p:nvPr/>
            </p:nvSpPr>
            <p:spPr>
              <a:xfrm>
                <a:off x="5848125" y="3648000"/>
                <a:ext cx="1065400" cy="668650"/>
              </a:xfrm>
              <a:custGeom>
                <a:avLst/>
                <a:gdLst/>
                <a:ahLst/>
                <a:cxnLst/>
                <a:rect l="l" t="t" r="r" b="b"/>
                <a:pathLst>
                  <a:path w="42616" h="26746" extrusionOk="0">
                    <a:moveTo>
                      <a:pt x="12422" y="0"/>
                    </a:moveTo>
                    <a:cubicBezTo>
                      <a:pt x="11629" y="0"/>
                      <a:pt x="10413" y="308"/>
                      <a:pt x="9820" y="594"/>
                    </a:cubicBezTo>
                    <a:cubicBezTo>
                      <a:pt x="7328" y="1790"/>
                      <a:pt x="5713" y="2993"/>
                      <a:pt x="4100" y="5237"/>
                    </a:cubicBezTo>
                    <a:cubicBezTo>
                      <a:pt x="3194" y="6498"/>
                      <a:pt x="2554" y="7932"/>
                      <a:pt x="2022" y="9392"/>
                    </a:cubicBezTo>
                    <a:cubicBezTo>
                      <a:pt x="746" y="12894"/>
                      <a:pt x="65" y="16611"/>
                      <a:pt x="1" y="20339"/>
                    </a:cubicBezTo>
                    <a:cubicBezTo>
                      <a:pt x="432" y="20711"/>
                      <a:pt x="877" y="21066"/>
                      <a:pt x="1333" y="21404"/>
                    </a:cubicBezTo>
                    <a:cubicBezTo>
                      <a:pt x="3343" y="22894"/>
                      <a:pt x="5589" y="24045"/>
                      <a:pt x="7949" y="24790"/>
                    </a:cubicBezTo>
                    <a:cubicBezTo>
                      <a:pt x="12694" y="26291"/>
                      <a:pt x="13065" y="26267"/>
                      <a:pt x="18026" y="26674"/>
                    </a:cubicBezTo>
                    <a:cubicBezTo>
                      <a:pt x="18731" y="26722"/>
                      <a:pt x="19420" y="26746"/>
                      <a:pt x="20094" y="26746"/>
                    </a:cubicBezTo>
                    <a:cubicBezTo>
                      <a:pt x="23701" y="26746"/>
                      <a:pt x="26910" y="26058"/>
                      <a:pt x="30142" y="24665"/>
                    </a:cubicBezTo>
                    <a:cubicBezTo>
                      <a:pt x="32165" y="23794"/>
                      <a:pt x="34178" y="22859"/>
                      <a:pt x="35946" y="21546"/>
                    </a:cubicBezTo>
                    <a:cubicBezTo>
                      <a:pt x="37236" y="20589"/>
                      <a:pt x="38367" y="19437"/>
                      <a:pt x="39326" y="18152"/>
                    </a:cubicBezTo>
                    <a:cubicBezTo>
                      <a:pt x="40964" y="15956"/>
                      <a:pt x="42090" y="13369"/>
                      <a:pt x="42616" y="10676"/>
                    </a:cubicBezTo>
                    <a:cubicBezTo>
                      <a:pt x="42611" y="10156"/>
                      <a:pt x="42595" y="9635"/>
                      <a:pt x="42542" y="9115"/>
                    </a:cubicBezTo>
                    <a:cubicBezTo>
                      <a:pt x="42247" y="6162"/>
                      <a:pt x="40970" y="3167"/>
                      <a:pt x="38532" y="1477"/>
                    </a:cubicBezTo>
                    <a:cubicBezTo>
                      <a:pt x="37861" y="1011"/>
                      <a:pt x="37105" y="650"/>
                      <a:pt x="36297" y="527"/>
                    </a:cubicBezTo>
                    <a:cubicBezTo>
                      <a:pt x="36088" y="495"/>
                      <a:pt x="35878" y="480"/>
                      <a:pt x="35668" y="480"/>
                    </a:cubicBezTo>
                    <a:cubicBezTo>
                      <a:pt x="34344" y="480"/>
                      <a:pt x="33039" y="1089"/>
                      <a:pt x="32021" y="1958"/>
                    </a:cubicBezTo>
                    <a:cubicBezTo>
                      <a:pt x="30842" y="2966"/>
                      <a:pt x="28838" y="4766"/>
                      <a:pt x="28047" y="6099"/>
                    </a:cubicBezTo>
                    <a:cubicBezTo>
                      <a:pt x="26482" y="8734"/>
                      <a:pt x="25116" y="10041"/>
                      <a:pt x="24620" y="13373"/>
                    </a:cubicBezTo>
                    <a:cubicBezTo>
                      <a:pt x="24595" y="13202"/>
                      <a:pt x="24515" y="13142"/>
                      <a:pt x="24406" y="13142"/>
                    </a:cubicBezTo>
                    <a:cubicBezTo>
                      <a:pt x="24158" y="13142"/>
                      <a:pt x="23760" y="13454"/>
                      <a:pt x="23514" y="13454"/>
                    </a:cubicBezTo>
                    <a:cubicBezTo>
                      <a:pt x="23412" y="13454"/>
                      <a:pt x="23336" y="13401"/>
                      <a:pt x="23308" y="13251"/>
                    </a:cubicBezTo>
                    <a:cubicBezTo>
                      <a:pt x="22952" y="11357"/>
                      <a:pt x="22023" y="7228"/>
                      <a:pt x="20982" y="5442"/>
                    </a:cubicBezTo>
                    <a:cubicBezTo>
                      <a:pt x="19574" y="3023"/>
                      <a:pt x="17841" y="1965"/>
                      <a:pt x="15310" y="769"/>
                    </a:cubicBezTo>
                    <a:cubicBezTo>
                      <a:pt x="14159" y="226"/>
                      <a:pt x="14159" y="226"/>
                      <a:pt x="12732" y="20"/>
                    </a:cubicBezTo>
                    <a:cubicBezTo>
                      <a:pt x="12639" y="6"/>
                      <a:pt x="12535" y="0"/>
                      <a:pt x="12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56"/>
              <p:cNvSpPr/>
              <p:nvPr/>
            </p:nvSpPr>
            <p:spPr>
              <a:xfrm>
                <a:off x="6418350" y="3970425"/>
                <a:ext cx="70650" cy="48400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1936" extrusionOk="0">
                    <a:moveTo>
                      <a:pt x="1323" y="0"/>
                    </a:moveTo>
                    <a:cubicBezTo>
                      <a:pt x="649" y="0"/>
                      <a:pt x="96" y="354"/>
                      <a:pt x="51" y="841"/>
                    </a:cubicBezTo>
                    <a:cubicBezTo>
                      <a:pt x="1" y="1371"/>
                      <a:pt x="571" y="1856"/>
                      <a:pt x="1324" y="1927"/>
                    </a:cubicBezTo>
                    <a:cubicBezTo>
                      <a:pt x="1385" y="1933"/>
                      <a:pt x="1445" y="1935"/>
                      <a:pt x="1505" y="1935"/>
                    </a:cubicBezTo>
                    <a:cubicBezTo>
                      <a:pt x="2178" y="1935"/>
                      <a:pt x="2730" y="1581"/>
                      <a:pt x="2775" y="1095"/>
                    </a:cubicBezTo>
                    <a:cubicBezTo>
                      <a:pt x="2825" y="565"/>
                      <a:pt x="2255" y="80"/>
                      <a:pt x="1503" y="9"/>
                    </a:cubicBezTo>
                    <a:cubicBezTo>
                      <a:pt x="1442" y="3"/>
                      <a:pt x="1382" y="0"/>
                      <a:pt x="1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56"/>
              <p:cNvSpPr/>
              <p:nvPr/>
            </p:nvSpPr>
            <p:spPr>
              <a:xfrm>
                <a:off x="5699925" y="3140150"/>
                <a:ext cx="518100" cy="478450"/>
              </a:xfrm>
              <a:custGeom>
                <a:avLst/>
                <a:gdLst/>
                <a:ahLst/>
                <a:cxnLst/>
                <a:rect l="l" t="t" r="r" b="b"/>
                <a:pathLst>
                  <a:path w="20724" h="19138" extrusionOk="0">
                    <a:moveTo>
                      <a:pt x="5271" y="1"/>
                    </a:moveTo>
                    <a:cubicBezTo>
                      <a:pt x="4861" y="1"/>
                      <a:pt x="4486" y="77"/>
                      <a:pt x="4156" y="244"/>
                    </a:cubicBezTo>
                    <a:cubicBezTo>
                      <a:pt x="1" y="2344"/>
                      <a:pt x="3133" y="18611"/>
                      <a:pt x="3133" y="18611"/>
                    </a:cubicBezTo>
                    <a:cubicBezTo>
                      <a:pt x="3318" y="18976"/>
                      <a:pt x="3782" y="19138"/>
                      <a:pt x="4443" y="19138"/>
                    </a:cubicBezTo>
                    <a:cubicBezTo>
                      <a:pt x="8632" y="19138"/>
                      <a:pt x="20723" y="12631"/>
                      <a:pt x="19552" y="10312"/>
                    </a:cubicBezTo>
                    <a:cubicBezTo>
                      <a:pt x="19552" y="10312"/>
                      <a:pt x="10026" y="1"/>
                      <a:pt x="5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56"/>
              <p:cNvSpPr/>
              <p:nvPr/>
            </p:nvSpPr>
            <p:spPr>
              <a:xfrm>
                <a:off x="5720400" y="3140200"/>
                <a:ext cx="363350" cy="319525"/>
              </a:xfrm>
              <a:custGeom>
                <a:avLst/>
                <a:gdLst/>
                <a:ahLst/>
                <a:cxnLst/>
                <a:rect l="l" t="t" r="r" b="b"/>
                <a:pathLst>
                  <a:path w="14534" h="12781" extrusionOk="0">
                    <a:moveTo>
                      <a:pt x="4447" y="0"/>
                    </a:moveTo>
                    <a:cubicBezTo>
                      <a:pt x="4040" y="0"/>
                      <a:pt x="3666" y="75"/>
                      <a:pt x="3337" y="242"/>
                    </a:cubicBezTo>
                    <a:cubicBezTo>
                      <a:pt x="0" y="1928"/>
                      <a:pt x="1481" y="12780"/>
                      <a:pt x="1481" y="12780"/>
                    </a:cubicBezTo>
                    <a:cubicBezTo>
                      <a:pt x="1615" y="5906"/>
                      <a:pt x="2891" y="2431"/>
                      <a:pt x="6204" y="2431"/>
                    </a:cubicBezTo>
                    <a:cubicBezTo>
                      <a:pt x="8187" y="2431"/>
                      <a:pt x="10900" y="3676"/>
                      <a:pt x="14534" y="6183"/>
                    </a:cubicBezTo>
                    <a:cubicBezTo>
                      <a:pt x="14533" y="6183"/>
                      <a:pt x="8141" y="0"/>
                      <a:pt x="44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56"/>
              <p:cNvSpPr/>
              <p:nvPr/>
            </p:nvSpPr>
            <p:spPr>
              <a:xfrm>
                <a:off x="5782475" y="3223725"/>
                <a:ext cx="310850" cy="287100"/>
              </a:xfrm>
              <a:custGeom>
                <a:avLst/>
                <a:gdLst/>
                <a:ahLst/>
                <a:cxnLst/>
                <a:rect l="l" t="t" r="r" b="b"/>
                <a:pathLst>
                  <a:path w="12434" h="11484" extrusionOk="0">
                    <a:moveTo>
                      <a:pt x="3163" y="0"/>
                    </a:moveTo>
                    <a:cubicBezTo>
                      <a:pt x="2917" y="0"/>
                      <a:pt x="2692" y="47"/>
                      <a:pt x="2494" y="147"/>
                    </a:cubicBezTo>
                    <a:cubicBezTo>
                      <a:pt x="1" y="1407"/>
                      <a:pt x="1881" y="11167"/>
                      <a:pt x="1881" y="11167"/>
                    </a:cubicBezTo>
                    <a:cubicBezTo>
                      <a:pt x="1991" y="11387"/>
                      <a:pt x="2270" y="11484"/>
                      <a:pt x="2666" y="11484"/>
                    </a:cubicBezTo>
                    <a:cubicBezTo>
                      <a:pt x="5180" y="11484"/>
                      <a:pt x="12434" y="7579"/>
                      <a:pt x="11730" y="6189"/>
                    </a:cubicBezTo>
                    <a:cubicBezTo>
                      <a:pt x="11731" y="6189"/>
                      <a:pt x="6017" y="0"/>
                      <a:pt x="3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56"/>
              <p:cNvSpPr/>
              <p:nvPr/>
            </p:nvSpPr>
            <p:spPr>
              <a:xfrm>
                <a:off x="5679550" y="3227900"/>
                <a:ext cx="1320500" cy="1088800"/>
              </a:xfrm>
              <a:custGeom>
                <a:avLst/>
                <a:gdLst/>
                <a:ahLst/>
                <a:cxnLst/>
                <a:rect l="l" t="t" r="r" b="b"/>
                <a:pathLst>
                  <a:path w="52820" h="43552" extrusionOk="0">
                    <a:moveTo>
                      <a:pt x="13049" y="1"/>
                    </a:moveTo>
                    <a:lnTo>
                      <a:pt x="13049" y="1"/>
                    </a:lnTo>
                    <a:cubicBezTo>
                      <a:pt x="13486" y="1487"/>
                      <a:pt x="13561" y="3036"/>
                      <a:pt x="13104" y="4480"/>
                    </a:cubicBezTo>
                    <a:cubicBezTo>
                      <a:pt x="12656" y="6760"/>
                      <a:pt x="11150" y="8898"/>
                      <a:pt x="8898" y="9599"/>
                    </a:cubicBezTo>
                    <a:cubicBezTo>
                      <a:pt x="8235" y="9805"/>
                      <a:pt x="7605" y="9901"/>
                      <a:pt x="7007" y="9901"/>
                    </a:cubicBezTo>
                    <a:cubicBezTo>
                      <a:pt x="5429" y="9901"/>
                      <a:pt x="4081" y="9235"/>
                      <a:pt x="2992" y="8184"/>
                    </a:cubicBezTo>
                    <a:lnTo>
                      <a:pt x="2992" y="8184"/>
                    </a:lnTo>
                    <a:cubicBezTo>
                      <a:pt x="3058" y="8860"/>
                      <a:pt x="3114" y="9275"/>
                      <a:pt x="3114" y="9275"/>
                    </a:cubicBezTo>
                    <a:lnTo>
                      <a:pt x="3114" y="9273"/>
                    </a:lnTo>
                    <a:cubicBezTo>
                      <a:pt x="3237" y="10466"/>
                      <a:pt x="3382" y="11568"/>
                      <a:pt x="3517" y="12487"/>
                    </a:cubicBezTo>
                    <a:cubicBezTo>
                      <a:pt x="2882" y="13460"/>
                      <a:pt x="2300" y="14615"/>
                      <a:pt x="1698" y="16323"/>
                    </a:cubicBezTo>
                    <a:cubicBezTo>
                      <a:pt x="428" y="19927"/>
                      <a:pt x="1" y="23894"/>
                      <a:pt x="772" y="27558"/>
                    </a:cubicBezTo>
                    <a:cubicBezTo>
                      <a:pt x="667" y="27570"/>
                      <a:pt x="563" y="27588"/>
                      <a:pt x="459" y="27604"/>
                    </a:cubicBezTo>
                    <a:cubicBezTo>
                      <a:pt x="1217" y="27697"/>
                      <a:pt x="1976" y="27785"/>
                      <a:pt x="2728" y="27904"/>
                    </a:cubicBezTo>
                    <a:cubicBezTo>
                      <a:pt x="2766" y="27903"/>
                      <a:pt x="2804" y="27903"/>
                      <a:pt x="2843" y="27903"/>
                    </a:cubicBezTo>
                    <a:cubicBezTo>
                      <a:pt x="3723" y="27903"/>
                      <a:pt x="4616" y="28133"/>
                      <a:pt x="5496" y="28535"/>
                    </a:cubicBezTo>
                    <a:cubicBezTo>
                      <a:pt x="6463" y="28822"/>
                      <a:pt x="7418" y="29131"/>
                      <a:pt x="8389" y="29373"/>
                    </a:cubicBezTo>
                    <a:cubicBezTo>
                      <a:pt x="7176" y="27653"/>
                      <a:pt x="6372" y="25638"/>
                      <a:pt x="6098" y="23364"/>
                    </a:cubicBezTo>
                    <a:cubicBezTo>
                      <a:pt x="5457" y="18049"/>
                      <a:pt x="7693" y="13222"/>
                      <a:pt x="11780" y="9878"/>
                    </a:cubicBezTo>
                    <a:cubicBezTo>
                      <a:pt x="15888" y="6517"/>
                      <a:pt x="20800" y="4488"/>
                      <a:pt x="26064" y="3941"/>
                    </a:cubicBezTo>
                    <a:cubicBezTo>
                      <a:pt x="27293" y="3813"/>
                      <a:pt x="28763" y="3680"/>
                      <a:pt x="30273" y="3680"/>
                    </a:cubicBezTo>
                    <a:cubicBezTo>
                      <a:pt x="33156" y="3680"/>
                      <a:pt x="36186" y="4165"/>
                      <a:pt x="37967" y="6101"/>
                    </a:cubicBezTo>
                    <a:cubicBezTo>
                      <a:pt x="41506" y="7887"/>
                      <a:pt x="44179" y="11088"/>
                      <a:pt x="45519" y="14848"/>
                    </a:cubicBezTo>
                    <a:cubicBezTo>
                      <a:pt x="45562" y="14970"/>
                      <a:pt x="45596" y="15092"/>
                      <a:pt x="45636" y="15214"/>
                    </a:cubicBezTo>
                    <a:cubicBezTo>
                      <a:pt x="46569" y="16472"/>
                      <a:pt x="47230" y="18032"/>
                      <a:pt x="47600" y="19645"/>
                    </a:cubicBezTo>
                    <a:cubicBezTo>
                      <a:pt x="48491" y="23535"/>
                      <a:pt x="47612" y="27548"/>
                      <a:pt x="45280" y="30775"/>
                    </a:cubicBezTo>
                    <a:cubicBezTo>
                      <a:pt x="41764" y="35640"/>
                      <a:pt x="35532" y="38903"/>
                      <a:pt x="29420" y="38903"/>
                    </a:cubicBezTo>
                    <a:cubicBezTo>
                      <a:pt x="27591" y="38903"/>
                      <a:pt x="25773" y="38611"/>
                      <a:pt x="24041" y="37982"/>
                    </a:cubicBezTo>
                    <a:cubicBezTo>
                      <a:pt x="22547" y="37830"/>
                      <a:pt x="21058" y="37535"/>
                      <a:pt x="19605" y="37093"/>
                    </a:cubicBezTo>
                    <a:cubicBezTo>
                      <a:pt x="19019" y="36915"/>
                      <a:pt x="18440" y="36706"/>
                      <a:pt x="17871" y="36476"/>
                    </a:cubicBezTo>
                    <a:cubicBezTo>
                      <a:pt x="15974" y="36162"/>
                      <a:pt x="14083" y="35808"/>
                      <a:pt x="12188" y="35465"/>
                    </a:cubicBezTo>
                    <a:cubicBezTo>
                      <a:pt x="10033" y="35076"/>
                      <a:pt x="7816" y="34595"/>
                      <a:pt x="5622" y="34538"/>
                    </a:cubicBezTo>
                    <a:cubicBezTo>
                      <a:pt x="5503" y="34535"/>
                      <a:pt x="5385" y="34533"/>
                      <a:pt x="5266" y="34533"/>
                    </a:cubicBezTo>
                    <a:cubicBezTo>
                      <a:pt x="3595" y="34533"/>
                      <a:pt x="1932" y="34821"/>
                      <a:pt x="270" y="34969"/>
                    </a:cubicBezTo>
                    <a:cubicBezTo>
                      <a:pt x="441" y="35325"/>
                      <a:pt x="866" y="35580"/>
                      <a:pt x="1248" y="35762"/>
                    </a:cubicBezTo>
                    <a:cubicBezTo>
                      <a:pt x="4169" y="37144"/>
                      <a:pt x="7142" y="38415"/>
                      <a:pt x="10156" y="39581"/>
                    </a:cubicBezTo>
                    <a:cubicBezTo>
                      <a:pt x="10510" y="39786"/>
                      <a:pt x="10865" y="39985"/>
                      <a:pt x="11229" y="40170"/>
                    </a:cubicBezTo>
                    <a:cubicBezTo>
                      <a:pt x="11238" y="40175"/>
                      <a:pt x="11246" y="40180"/>
                      <a:pt x="11255" y="40185"/>
                    </a:cubicBezTo>
                    <a:cubicBezTo>
                      <a:pt x="11506" y="40314"/>
                      <a:pt x="11761" y="40436"/>
                      <a:pt x="12017" y="40556"/>
                    </a:cubicBezTo>
                    <a:cubicBezTo>
                      <a:pt x="12044" y="40568"/>
                      <a:pt x="12070" y="40582"/>
                      <a:pt x="12097" y="40594"/>
                    </a:cubicBezTo>
                    <a:cubicBezTo>
                      <a:pt x="12337" y="40704"/>
                      <a:pt x="12579" y="40809"/>
                      <a:pt x="12823" y="40910"/>
                    </a:cubicBezTo>
                    <a:cubicBezTo>
                      <a:pt x="12865" y="40928"/>
                      <a:pt x="12908" y="40948"/>
                      <a:pt x="12953" y="40966"/>
                    </a:cubicBezTo>
                    <a:cubicBezTo>
                      <a:pt x="13183" y="41060"/>
                      <a:pt x="13414" y="41148"/>
                      <a:pt x="13646" y="41235"/>
                    </a:cubicBezTo>
                    <a:cubicBezTo>
                      <a:pt x="13704" y="41257"/>
                      <a:pt x="13761" y="41280"/>
                      <a:pt x="13819" y="41301"/>
                    </a:cubicBezTo>
                    <a:cubicBezTo>
                      <a:pt x="14109" y="41405"/>
                      <a:pt x="14399" y="41505"/>
                      <a:pt x="14692" y="41597"/>
                    </a:cubicBezTo>
                    <a:cubicBezTo>
                      <a:pt x="16768" y="42253"/>
                      <a:pt x="18007" y="42618"/>
                      <a:pt x="19160" y="42854"/>
                    </a:cubicBezTo>
                    <a:cubicBezTo>
                      <a:pt x="19324" y="42888"/>
                      <a:pt x="19486" y="42920"/>
                      <a:pt x="19651" y="42948"/>
                    </a:cubicBezTo>
                    <a:cubicBezTo>
                      <a:pt x="19814" y="42977"/>
                      <a:pt x="19977" y="43005"/>
                      <a:pt x="20144" y="43030"/>
                    </a:cubicBezTo>
                    <a:cubicBezTo>
                      <a:pt x="20310" y="43054"/>
                      <a:pt x="20479" y="43078"/>
                      <a:pt x="20652" y="43100"/>
                    </a:cubicBezTo>
                    <a:cubicBezTo>
                      <a:pt x="20826" y="43122"/>
                      <a:pt x="21005" y="43143"/>
                      <a:pt x="21190" y="43164"/>
                    </a:cubicBezTo>
                    <a:cubicBezTo>
                      <a:pt x="22118" y="43267"/>
                      <a:pt x="23220" y="43352"/>
                      <a:pt x="24770" y="43480"/>
                    </a:cubicBezTo>
                    <a:cubicBezTo>
                      <a:pt x="25476" y="43528"/>
                      <a:pt x="26163" y="43551"/>
                      <a:pt x="26838" y="43551"/>
                    </a:cubicBezTo>
                    <a:cubicBezTo>
                      <a:pt x="26967" y="43551"/>
                      <a:pt x="27095" y="43551"/>
                      <a:pt x="27223" y="43549"/>
                    </a:cubicBezTo>
                    <a:cubicBezTo>
                      <a:pt x="28019" y="43538"/>
                      <a:pt x="28798" y="43492"/>
                      <a:pt x="29561" y="43414"/>
                    </a:cubicBezTo>
                    <a:cubicBezTo>
                      <a:pt x="30070" y="43362"/>
                      <a:pt x="30572" y="43294"/>
                      <a:pt x="31069" y="43210"/>
                    </a:cubicBezTo>
                    <a:cubicBezTo>
                      <a:pt x="31566" y="43126"/>
                      <a:pt x="32059" y="43028"/>
                      <a:pt x="32547" y="42915"/>
                    </a:cubicBezTo>
                    <a:cubicBezTo>
                      <a:pt x="33037" y="42801"/>
                      <a:pt x="33522" y="42671"/>
                      <a:pt x="34005" y="42525"/>
                    </a:cubicBezTo>
                    <a:cubicBezTo>
                      <a:pt x="34970" y="42236"/>
                      <a:pt x="35928" y="41885"/>
                      <a:pt x="36887" y="41471"/>
                    </a:cubicBezTo>
                    <a:cubicBezTo>
                      <a:pt x="38202" y="40905"/>
                      <a:pt x="39511" y="40310"/>
                      <a:pt x="40754" y="39603"/>
                    </a:cubicBezTo>
                    <a:cubicBezTo>
                      <a:pt x="44063" y="38117"/>
                      <a:pt x="47309" y="36492"/>
                      <a:pt x="50474" y="34720"/>
                    </a:cubicBezTo>
                    <a:cubicBezTo>
                      <a:pt x="50925" y="34466"/>
                      <a:pt x="51442" y="34088"/>
                      <a:pt x="51375" y="33574"/>
                    </a:cubicBezTo>
                    <a:cubicBezTo>
                      <a:pt x="51301" y="32999"/>
                      <a:pt x="50584" y="32799"/>
                      <a:pt x="50010" y="32729"/>
                    </a:cubicBezTo>
                    <a:cubicBezTo>
                      <a:pt x="51067" y="31398"/>
                      <a:pt x="51948" y="29926"/>
                      <a:pt x="52623" y="28365"/>
                    </a:cubicBezTo>
                    <a:cubicBezTo>
                      <a:pt x="52725" y="28117"/>
                      <a:pt x="52820" y="27810"/>
                      <a:pt x="52657" y="27598"/>
                    </a:cubicBezTo>
                    <a:cubicBezTo>
                      <a:pt x="52553" y="27463"/>
                      <a:pt x="52378" y="27411"/>
                      <a:pt x="52213" y="27370"/>
                    </a:cubicBezTo>
                    <a:cubicBezTo>
                      <a:pt x="51467" y="27189"/>
                      <a:pt x="50688" y="27093"/>
                      <a:pt x="49911" y="27093"/>
                    </a:cubicBezTo>
                    <a:cubicBezTo>
                      <a:pt x="49748" y="27093"/>
                      <a:pt x="49586" y="27097"/>
                      <a:pt x="49424" y="27106"/>
                    </a:cubicBezTo>
                    <a:cubicBezTo>
                      <a:pt x="50161" y="22865"/>
                      <a:pt x="49470" y="18425"/>
                      <a:pt x="47714" y="14495"/>
                    </a:cubicBezTo>
                    <a:cubicBezTo>
                      <a:pt x="47676" y="14410"/>
                      <a:pt x="47633" y="14329"/>
                      <a:pt x="47593" y="14245"/>
                    </a:cubicBezTo>
                    <a:cubicBezTo>
                      <a:pt x="47853" y="13475"/>
                      <a:pt x="48135" y="12595"/>
                      <a:pt x="48415" y="11655"/>
                    </a:cubicBezTo>
                    <a:lnTo>
                      <a:pt x="48415" y="11656"/>
                    </a:lnTo>
                    <a:cubicBezTo>
                      <a:pt x="48415" y="11656"/>
                      <a:pt x="48734" y="10695"/>
                      <a:pt x="49095" y="9294"/>
                    </a:cubicBezTo>
                    <a:lnTo>
                      <a:pt x="49095" y="9294"/>
                    </a:lnTo>
                    <a:cubicBezTo>
                      <a:pt x="48096" y="9851"/>
                      <a:pt x="46976" y="10124"/>
                      <a:pt x="45858" y="10124"/>
                    </a:cubicBezTo>
                    <a:cubicBezTo>
                      <a:pt x="43896" y="10124"/>
                      <a:pt x="41937" y="9285"/>
                      <a:pt x="40646" y="7666"/>
                    </a:cubicBezTo>
                    <a:cubicBezTo>
                      <a:pt x="39234" y="5897"/>
                      <a:pt x="38988" y="3439"/>
                      <a:pt x="39550" y="1137"/>
                    </a:cubicBezTo>
                    <a:lnTo>
                      <a:pt x="39550" y="1137"/>
                    </a:lnTo>
                    <a:cubicBezTo>
                      <a:pt x="37945" y="2010"/>
                      <a:pt x="36806" y="2761"/>
                      <a:pt x="36806" y="2761"/>
                    </a:cubicBezTo>
                    <a:cubicBezTo>
                      <a:pt x="36807" y="2761"/>
                      <a:pt x="36809" y="2759"/>
                      <a:pt x="36810" y="2759"/>
                    </a:cubicBezTo>
                    <a:lnTo>
                      <a:pt x="36810" y="2759"/>
                    </a:lnTo>
                    <a:cubicBezTo>
                      <a:pt x="36554" y="2916"/>
                      <a:pt x="36305" y="3072"/>
                      <a:pt x="36063" y="3227"/>
                    </a:cubicBezTo>
                    <a:cubicBezTo>
                      <a:pt x="35776" y="3087"/>
                      <a:pt x="35487" y="2950"/>
                      <a:pt x="35196" y="2819"/>
                    </a:cubicBezTo>
                    <a:cubicBezTo>
                      <a:pt x="31691" y="1235"/>
                      <a:pt x="28550" y="589"/>
                      <a:pt x="25245" y="589"/>
                    </a:cubicBezTo>
                    <a:cubicBezTo>
                      <a:pt x="23432" y="589"/>
                      <a:pt x="21569" y="784"/>
                      <a:pt x="19570" y="1125"/>
                    </a:cubicBezTo>
                    <a:cubicBezTo>
                      <a:pt x="18474" y="1312"/>
                      <a:pt x="17043" y="1695"/>
                      <a:pt x="15649" y="2194"/>
                    </a:cubicBezTo>
                    <a:cubicBezTo>
                      <a:pt x="15104" y="1696"/>
                      <a:pt x="14166" y="870"/>
                      <a:pt x="13049" y="1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56"/>
              <p:cNvSpPr/>
              <p:nvPr/>
            </p:nvSpPr>
            <p:spPr>
              <a:xfrm>
                <a:off x="5410600" y="4024900"/>
                <a:ext cx="1409025" cy="578600"/>
              </a:xfrm>
              <a:custGeom>
                <a:avLst/>
                <a:gdLst/>
                <a:ahLst/>
                <a:cxnLst/>
                <a:rect l="l" t="t" r="r" b="b"/>
                <a:pathLst>
                  <a:path w="56361" h="23144" extrusionOk="0">
                    <a:moveTo>
                      <a:pt x="3218" y="0"/>
                    </a:moveTo>
                    <a:cubicBezTo>
                      <a:pt x="1802" y="692"/>
                      <a:pt x="995" y="2250"/>
                      <a:pt x="690" y="3797"/>
                    </a:cubicBezTo>
                    <a:cubicBezTo>
                      <a:pt x="0" y="7295"/>
                      <a:pt x="982" y="11386"/>
                      <a:pt x="3440" y="13968"/>
                    </a:cubicBezTo>
                    <a:cubicBezTo>
                      <a:pt x="5898" y="16551"/>
                      <a:pt x="9587" y="19421"/>
                      <a:pt x="12999" y="20456"/>
                    </a:cubicBezTo>
                    <a:cubicBezTo>
                      <a:pt x="18484" y="22120"/>
                      <a:pt x="24402" y="23144"/>
                      <a:pt x="30247" y="23144"/>
                    </a:cubicBezTo>
                    <a:cubicBezTo>
                      <a:pt x="35806" y="23144"/>
                      <a:pt x="41299" y="22218"/>
                      <a:pt x="46293" y="20037"/>
                    </a:cubicBezTo>
                    <a:cubicBezTo>
                      <a:pt x="48725" y="18974"/>
                      <a:pt x="52199" y="16194"/>
                      <a:pt x="53645" y="13968"/>
                    </a:cubicBezTo>
                    <a:cubicBezTo>
                      <a:pt x="56360" y="9795"/>
                      <a:pt x="56103" y="7377"/>
                      <a:pt x="56339" y="4732"/>
                    </a:cubicBezTo>
                    <a:lnTo>
                      <a:pt x="56339" y="4732"/>
                    </a:lnTo>
                    <a:lnTo>
                      <a:pt x="55793" y="5114"/>
                    </a:lnTo>
                    <a:cubicBezTo>
                      <a:pt x="52871" y="7490"/>
                      <a:pt x="49113" y="8812"/>
                      <a:pt x="45350" y="8812"/>
                    </a:cubicBezTo>
                    <a:cubicBezTo>
                      <a:pt x="45056" y="8812"/>
                      <a:pt x="44763" y="8804"/>
                      <a:pt x="44470" y="8788"/>
                    </a:cubicBezTo>
                    <a:cubicBezTo>
                      <a:pt x="42028" y="8654"/>
                      <a:pt x="39654" y="7980"/>
                      <a:pt x="37287" y="7363"/>
                    </a:cubicBezTo>
                    <a:cubicBezTo>
                      <a:pt x="32202" y="6038"/>
                      <a:pt x="26913" y="4963"/>
                      <a:pt x="21691" y="4963"/>
                    </a:cubicBezTo>
                    <a:cubicBezTo>
                      <a:pt x="18937" y="4963"/>
                      <a:pt x="16201" y="5262"/>
                      <a:pt x="13524" y="5982"/>
                    </a:cubicBezTo>
                    <a:lnTo>
                      <a:pt x="321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56"/>
              <p:cNvSpPr/>
              <p:nvPr/>
            </p:nvSpPr>
            <p:spPr>
              <a:xfrm>
                <a:off x="6342750" y="4143175"/>
                <a:ext cx="476875" cy="382650"/>
              </a:xfrm>
              <a:custGeom>
                <a:avLst/>
                <a:gdLst/>
                <a:ahLst/>
                <a:cxnLst/>
                <a:rect l="l" t="t" r="r" b="b"/>
                <a:pathLst>
                  <a:path w="19075" h="15306" extrusionOk="0">
                    <a:moveTo>
                      <a:pt x="19053" y="1"/>
                    </a:moveTo>
                    <a:lnTo>
                      <a:pt x="18507" y="383"/>
                    </a:lnTo>
                    <a:cubicBezTo>
                      <a:pt x="15585" y="2759"/>
                      <a:pt x="11827" y="4081"/>
                      <a:pt x="8064" y="4081"/>
                    </a:cubicBezTo>
                    <a:cubicBezTo>
                      <a:pt x="7770" y="4081"/>
                      <a:pt x="7477" y="4073"/>
                      <a:pt x="7184" y="4057"/>
                    </a:cubicBezTo>
                    <a:cubicBezTo>
                      <a:pt x="4742" y="3923"/>
                      <a:pt x="2368" y="3249"/>
                      <a:pt x="1" y="2632"/>
                    </a:cubicBezTo>
                    <a:lnTo>
                      <a:pt x="1" y="2632"/>
                    </a:lnTo>
                    <a:cubicBezTo>
                      <a:pt x="1" y="2632"/>
                      <a:pt x="6163" y="6043"/>
                      <a:pt x="6697" y="7390"/>
                    </a:cubicBezTo>
                    <a:cubicBezTo>
                      <a:pt x="7232" y="8738"/>
                      <a:pt x="1522" y="10460"/>
                      <a:pt x="1522" y="12819"/>
                    </a:cubicBezTo>
                    <a:cubicBezTo>
                      <a:pt x="1522" y="15177"/>
                      <a:pt x="9007" y="15306"/>
                      <a:pt x="9007" y="15306"/>
                    </a:cubicBezTo>
                    <a:cubicBezTo>
                      <a:pt x="11439" y="14243"/>
                      <a:pt x="14913" y="11463"/>
                      <a:pt x="16359" y="9237"/>
                    </a:cubicBezTo>
                    <a:cubicBezTo>
                      <a:pt x="19074" y="5064"/>
                      <a:pt x="18817" y="2646"/>
                      <a:pt x="19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56"/>
              <p:cNvSpPr/>
              <p:nvPr/>
            </p:nvSpPr>
            <p:spPr>
              <a:xfrm>
                <a:off x="5410625" y="4024825"/>
                <a:ext cx="1390750" cy="578600"/>
              </a:xfrm>
              <a:custGeom>
                <a:avLst/>
                <a:gdLst/>
                <a:ahLst/>
                <a:cxnLst/>
                <a:rect l="l" t="t" r="r" b="b"/>
                <a:pathLst>
                  <a:path w="55630" h="23144" extrusionOk="0">
                    <a:moveTo>
                      <a:pt x="3218" y="0"/>
                    </a:moveTo>
                    <a:cubicBezTo>
                      <a:pt x="1802" y="693"/>
                      <a:pt x="995" y="2250"/>
                      <a:pt x="690" y="3797"/>
                    </a:cubicBezTo>
                    <a:cubicBezTo>
                      <a:pt x="1" y="7295"/>
                      <a:pt x="982" y="11386"/>
                      <a:pt x="3441" y="13969"/>
                    </a:cubicBezTo>
                    <a:cubicBezTo>
                      <a:pt x="5898" y="16551"/>
                      <a:pt x="9587" y="19422"/>
                      <a:pt x="12999" y="20456"/>
                    </a:cubicBezTo>
                    <a:cubicBezTo>
                      <a:pt x="18484" y="22120"/>
                      <a:pt x="24401" y="23144"/>
                      <a:pt x="30247" y="23144"/>
                    </a:cubicBezTo>
                    <a:cubicBezTo>
                      <a:pt x="35806" y="23144"/>
                      <a:pt x="41300" y="22218"/>
                      <a:pt x="46294" y="20036"/>
                    </a:cubicBezTo>
                    <a:cubicBezTo>
                      <a:pt x="48725" y="18974"/>
                      <a:pt x="52199" y="16194"/>
                      <a:pt x="53647" y="13969"/>
                    </a:cubicBezTo>
                    <a:cubicBezTo>
                      <a:pt x="54669" y="12396"/>
                      <a:pt x="55266" y="11074"/>
                      <a:pt x="55630" y="9894"/>
                    </a:cubicBezTo>
                    <a:lnTo>
                      <a:pt x="55630" y="9894"/>
                    </a:lnTo>
                    <a:cubicBezTo>
                      <a:pt x="55588" y="9931"/>
                      <a:pt x="55547" y="9967"/>
                      <a:pt x="55502" y="10002"/>
                    </a:cubicBezTo>
                    <a:cubicBezTo>
                      <a:pt x="52842" y="11987"/>
                      <a:pt x="50901" y="14770"/>
                      <a:pt x="48243" y="16770"/>
                    </a:cubicBezTo>
                    <a:cubicBezTo>
                      <a:pt x="45694" y="18689"/>
                      <a:pt x="42636" y="19817"/>
                      <a:pt x="39508" y="20352"/>
                    </a:cubicBezTo>
                    <a:cubicBezTo>
                      <a:pt x="36984" y="20785"/>
                      <a:pt x="34351" y="21011"/>
                      <a:pt x="31718" y="21011"/>
                    </a:cubicBezTo>
                    <a:cubicBezTo>
                      <a:pt x="28958" y="21011"/>
                      <a:pt x="26197" y="20763"/>
                      <a:pt x="23560" y="20243"/>
                    </a:cubicBezTo>
                    <a:cubicBezTo>
                      <a:pt x="19447" y="19431"/>
                      <a:pt x="12569" y="17183"/>
                      <a:pt x="12475" y="11985"/>
                    </a:cubicBezTo>
                    <a:cubicBezTo>
                      <a:pt x="12379" y="6709"/>
                      <a:pt x="18429" y="6201"/>
                      <a:pt x="22644" y="6201"/>
                    </a:cubicBezTo>
                    <a:cubicBezTo>
                      <a:pt x="23231" y="6201"/>
                      <a:pt x="23782" y="6211"/>
                      <a:pt x="24277" y="6219"/>
                    </a:cubicBezTo>
                    <a:cubicBezTo>
                      <a:pt x="28008" y="6281"/>
                      <a:pt x="31727" y="6548"/>
                      <a:pt x="35441" y="6899"/>
                    </a:cubicBezTo>
                    <a:cubicBezTo>
                      <a:pt x="30926" y="5797"/>
                      <a:pt x="26279" y="4964"/>
                      <a:pt x="21685" y="4964"/>
                    </a:cubicBezTo>
                    <a:cubicBezTo>
                      <a:pt x="18932" y="4964"/>
                      <a:pt x="16199" y="5263"/>
                      <a:pt x="13524" y="5981"/>
                    </a:cubicBezTo>
                    <a:lnTo>
                      <a:pt x="3218" y="0"/>
                    </a:ln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56"/>
              <p:cNvSpPr/>
              <p:nvPr/>
            </p:nvSpPr>
            <p:spPr>
              <a:xfrm>
                <a:off x="6230375" y="3427675"/>
                <a:ext cx="378075" cy="207375"/>
              </a:xfrm>
              <a:custGeom>
                <a:avLst/>
                <a:gdLst/>
                <a:ahLst/>
                <a:cxnLst/>
                <a:rect l="l" t="t" r="r" b="b"/>
                <a:pathLst>
                  <a:path w="15123" h="8295" extrusionOk="0">
                    <a:moveTo>
                      <a:pt x="5719" y="0"/>
                    </a:moveTo>
                    <a:cubicBezTo>
                      <a:pt x="5541" y="0"/>
                      <a:pt x="5364" y="4"/>
                      <a:pt x="5187" y="11"/>
                    </a:cubicBezTo>
                    <a:cubicBezTo>
                      <a:pt x="4097" y="57"/>
                      <a:pt x="3014" y="435"/>
                      <a:pt x="2223" y="1052"/>
                    </a:cubicBezTo>
                    <a:cubicBezTo>
                      <a:pt x="873" y="1807"/>
                      <a:pt x="1" y="3160"/>
                      <a:pt x="842" y="4879"/>
                    </a:cubicBezTo>
                    <a:cubicBezTo>
                      <a:pt x="2030" y="7305"/>
                      <a:pt x="5384" y="8295"/>
                      <a:pt x="8043" y="8295"/>
                    </a:cubicBezTo>
                    <a:cubicBezTo>
                      <a:pt x="8381" y="8295"/>
                      <a:pt x="8709" y="8279"/>
                      <a:pt x="9019" y="8248"/>
                    </a:cubicBezTo>
                    <a:cubicBezTo>
                      <a:pt x="11403" y="8008"/>
                      <a:pt x="15122" y="6477"/>
                      <a:pt x="14348" y="3543"/>
                    </a:cubicBezTo>
                    <a:cubicBezTo>
                      <a:pt x="14318" y="3395"/>
                      <a:pt x="14270" y="3245"/>
                      <a:pt x="14200" y="3094"/>
                    </a:cubicBezTo>
                    <a:cubicBezTo>
                      <a:pt x="14197" y="3089"/>
                      <a:pt x="14196" y="3084"/>
                      <a:pt x="14195" y="3078"/>
                    </a:cubicBezTo>
                    <a:cubicBezTo>
                      <a:pt x="13839" y="2208"/>
                      <a:pt x="13096" y="1725"/>
                      <a:pt x="12278" y="1372"/>
                    </a:cubicBezTo>
                    <a:cubicBezTo>
                      <a:pt x="11230" y="817"/>
                      <a:pt x="9954" y="451"/>
                      <a:pt x="8660" y="292"/>
                    </a:cubicBezTo>
                    <a:cubicBezTo>
                      <a:pt x="7687" y="107"/>
                      <a:pt x="6695" y="0"/>
                      <a:pt x="5719" y="0"/>
                    </a:cubicBezTo>
                    <a:close/>
                  </a:path>
                </a:pathLst>
              </a:custGeom>
              <a:solidFill>
                <a:srgbClr val="FFFFFF">
                  <a:alpha val="46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56"/>
              <p:cNvSpPr/>
              <p:nvPr/>
            </p:nvSpPr>
            <p:spPr>
              <a:xfrm>
                <a:off x="5917200" y="4262150"/>
                <a:ext cx="295725" cy="122300"/>
              </a:xfrm>
              <a:custGeom>
                <a:avLst/>
                <a:gdLst/>
                <a:ahLst/>
                <a:cxnLst/>
                <a:rect l="l" t="t" r="r" b="b"/>
                <a:pathLst>
                  <a:path w="11829" h="4892" extrusionOk="0">
                    <a:moveTo>
                      <a:pt x="2100" y="0"/>
                    </a:moveTo>
                    <a:cubicBezTo>
                      <a:pt x="1591" y="0"/>
                      <a:pt x="1168" y="256"/>
                      <a:pt x="870" y="627"/>
                    </a:cubicBezTo>
                    <a:cubicBezTo>
                      <a:pt x="628" y="736"/>
                      <a:pt x="406" y="872"/>
                      <a:pt x="213" y="1045"/>
                    </a:cubicBezTo>
                    <a:cubicBezTo>
                      <a:pt x="1" y="1237"/>
                      <a:pt x="102" y="1531"/>
                      <a:pt x="294" y="1678"/>
                    </a:cubicBezTo>
                    <a:cubicBezTo>
                      <a:pt x="349" y="1719"/>
                      <a:pt x="412" y="1751"/>
                      <a:pt x="471" y="1787"/>
                    </a:cubicBezTo>
                    <a:cubicBezTo>
                      <a:pt x="500" y="2019"/>
                      <a:pt x="594" y="2237"/>
                      <a:pt x="705" y="2498"/>
                    </a:cubicBezTo>
                    <a:cubicBezTo>
                      <a:pt x="929" y="3016"/>
                      <a:pt x="1610" y="3320"/>
                      <a:pt x="2138" y="3320"/>
                    </a:cubicBezTo>
                    <a:cubicBezTo>
                      <a:pt x="4421" y="3323"/>
                      <a:pt x="6597" y="3765"/>
                      <a:pt x="8672" y="4727"/>
                    </a:cubicBezTo>
                    <a:cubicBezTo>
                      <a:pt x="8916" y="4841"/>
                      <a:pt x="9157" y="4891"/>
                      <a:pt x="9385" y="4891"/>
                    </a:cubicBezTo>
                    <a:cubicBezTo>
                      <a:pt x="10848" y="4891"/>
                      <a:pt x="11829" y="2828"/>
                      <a:pt x="10257" y="2019"/>
                    </a:cubicBezTo>
                    <a:cubicBezTo>
                      <a:pt x="9046" y="1396"/>
                      <a:pt x="7745" y="885"/>
                      <a:pt x="6404" y="587"/>
                    </a:cubicBezTo>
                    <a:cubicBezTo>
                      <a:pt x="5026" y="234"/>
                      <a:pt x="3610" y="38"/>
                      <a:pt x="2139" y="1"/>
                    </a:cubicBezTo>
                    <a:cubicBezTo>
                      <a:pt x="2126" y="1"/>
                      <a:pt x="2113" y="0"/>
                      <a:pt x="2100" y="0"/>
                    </a:cubicBezTo>
                    <a:close/>
                  </a:path>
                </a:pathLst>
              </a:custGeom>
              <a:solidFill>
                <a:srgbClr val="FFFFFF">
                  <a:alpha val="46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56"/>
              <p:cNvSpPr/>
              <p:nvPr/>
            </p:nvSpPr>
            <p:spPr>
              <a:xfrm>
                <a:off x="6252425" y="4315950"/>
                <a:ext cx="129050" cy="84750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3390" extrusionOk="0">
                    <a:moveTo>
                      <a:pt x="2222" y="0"/>
                    </a:moveTo>
                    <a:cubicBezTo>
                      <a:pt x="2083" y="0"/>
                      <a:pt x="1945" y="9"/>
                      <a:pt x="1811" y="29"/>
                    </a:cubicBezTo>
                    <a:cubicBezTo>
                      <a:pt x="1524" y="47"/>
                      <a:pt x="1236" y="95"/>
                      <a:pt x="950" y="188"/>
                    </a:cubicBezTo>
                    <a:cubicBezTo>
                      <a:pt x="293" y="399"/>
                      <a:pt x="0" y="1016"/>
                      <a:pt x="159" y="1628"/>
                    </a:cubicBezTo>
                    <a:cubicBezTo>
                      <a:pt x="69" y="2251"/>
                      <a:pt x="319" y="2884"/>
                      <a:pt x="933" y="3249"/>
                    </a:cubicBezTo>
                    <a:cubicBezTo>
                      <a:pt x="1095" y="3346"/>
                      <a:pt x="1264" y="3389"/>
                      <a:pt x="1428" y="3389"/>
                    </a:cubicBezTo>
                    <a:cubicBezTo>
                      <a:pt x="1743" y="3389"/>
                      <a:pt x="2038" y="3232"/>
                      <a:pt x="2238" y="2995"/>
                    </a:cubicBezTo>
                    <a:cubicBezTo>
                      <a:pt x="2471" y="2989"/>
                      <a:pt x="2701" y="2948"/>
                      <a:pt x="2921" y="2875"/>
                    </a:cubicBezTo>
                    <a:cubicBezTo>
                      <a:pt x="3426" y="2854"/>
                      <a:pt x="3925" y="2757"/>
                      <a:pt x="4411" y="2561"/>
                    </a:cubicBezTo>
                    <a:cubicBezTo>
                      <a:pt x="4836" y="2389"/>
                      <a:pt x="5162" y="2063"/>
                      <a:pt x="5162" y="1575"/>
                    </a:cubicBezTo>
                    <a:cubicBezTo>
                      <a:pt x="5162" y="1153"/>
                      <a:pt x="4847" y="672"/>
                      <a:pt x="4411" y="589"/>
                    </a:cubicBezTo>
                    <a:cubicBezTo>
                      <a:pt x="4247" y="558"/>
                      <a:pt x="4083" y="528"/>
                      <a:pt x="3920" y="497"/>
                    </a:cubicBezTo>
                    <a:cubicBezTo>
                      <a:pt x="3785" y="348"/>
                      <a:pt x="3611" y="231"/>
                      <a:pt x="3384" y="170"/>
                    </a:cubicBezTo>
                    <a:cubicBezTo>
                      <a:pt x="3005" y="69"/>
                      <a:pt x="2608" y="0"/>
                      <a:pt x="2222" y="0"/>
                    </a:cubicBezTo>
                    <a:close/>
                  </a:path>
                </a:pathLst>
              </a:custGeom>
              <a:solidFill>
                <a:srgbClr val="FFFFFF">
                  <a:alpha val="46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56"/>
              <p:cNvSpPr/>
              <p:nvPr/>
            </p:nvSpPr>
            <p:spPr>
              <a:xfrm>
                <a:off x="6866950" y="3732400"/>
                <a:ext cx="721475" cy="759075"/>
              </a:xfrm>
              <a:custGeom>
                <a:avLst/>
                <a:gdLst/>
                <a:ahLst/>
                <a:cxnLst/>
                <a:rect l="l" t="t" r="r" b="b"/>
                <a:pathLst>
                  <a:path w="28859" h="30363" extrusionOk="0">
                    <a:moveTo>
                      <a:pt x="22525" y="0"/>
                    </a:moveTo>
                    <a:lnTo>
                      <a:pt x="5130" y="654"/>
                    </a:lnTo>
                    <a:cubicBezTo>
                      <a:pt x="2400" y="3854"/>
                      <a:pt x="979" y="7901"/>
                      <a:pt x="489" y="11956"/>
                    </a:cubicBezTo>
                    <a:cubicBezTo>
                      <a:pt x="1" y="16010"/>
                      <a:pt x="389" y="20099"/>
                      <a:pt x="951" y="24132"/>
                    </a:cubicBezTo>
                    <a:cubicBezTo>
                      <a:pt x="1137" y="25472"/>
                      <a:pt x="962" y="25751"/>
                      <a:pt x="1790" y="26848"/>
                    </a:cubicBezTo>
                    <a:cubicBezTo>
                      <a:pt x="2685" y="28030"/>
                      <a:pt x="4916" y="28858"/>
                      <a:pt x="6393" y="29290"/>
                    </a:cubicBezTo>
                    <a:cubicBezTo>
                      <a:pt x="8801" y="29994"/>
                      <a:pt x="11254" y="30362"/>
                      <a:pt x="13696" y="30362"/>
                    </a:cubicBezTo>
                    <a:cubicBezTo>
                      <a:pt x="16759" y="30362"/>
                      <a:pt x="19805" y="29782"/>
                      <a:pt x="22722" y="28557"/>
                    </a:cubicBezTo>
                    <a:cubicBezTo>
                      <a:pt x="24224" y="27926"/>
                      <a:pt x="25727" y="27173"/>
                      <a:pt x="26797" y="25991"/>
                    </a:cubicBezTo>
                    <a:cubicBezTo>
                      <a:pt x="28802" y="23772"/>
                      <a:pt x="28859" y="20570"/>
                      <a:pt x="28526" y="17700"/>
                    </a:cubicBezTo>
                    <a:cubicBezTo>
                      <a:pt x="27808" y="11486"/>
                      <a:pt x="25754" y="5430"/>
                      <a:pt x="225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56"/>
              <p:cNvSpPr/>
              <p:nvPr/>
            </p:nvSpPr>
            <p:spPr>
              <a:xfrm>
                <a:off x="6879150" y="3738825"/>
                <a:ext cx="467300" cy="335600"/>
              </a:xfrm>
              <a:custGeom>
                <a:avLst/>
                <a:gdLst/>
                <a:ahLst/>
                <a:cxnLst/>
                <a:rect l="l" t="t" r="r" b="b"/>
                <a:pathLst>
                  <a:path w="18692" h="13424" extrusionOk="0">
                    <a:moveTo>
                      <a:pt x="9775" y="1"/>
                    </a:moveTo>
                    <a:cubicBezTo>
                      <a:pt x="8146" y="1"/>
                      <a:pt x="6503" y="235"/>
                      <a:pt x="5191" y="758"/>
                    </a:cubicBezTo>
                    <a:cubicBezTo>
                      <a:pt x="2795" y="1715"/>
                      <a:pt x="1218" y="1795"/>
                      <a:pt x="398" y="4240"/>
                    </a:cubicBezTo>
                    <a:cubicBezTo>
                      <a:pt x="308" y="4509"/>
                      <a:pt x="0" y="6192"/>
                      <a:pt x="187" y="6408"/>
                    </a:cubicBezTo>
                    <a:cubicBezTo>
                      <a:pt x="314" y="6557"/>
                      <a:pt x="524" y="6602"/>
                      <a:pt x="719" y="6623"/>
                    </a:cubicBezTo>
                    <a:cubicBezTo>
                      <a:pt x="1325" y="6687"/>
                      <a:pt x="1707" y="6772"/>
                      <a:pt x="2341" y="6772"/>
                    </a:cubicBezTo>
                    <a:cubicBezTo>
                      <a:pt x="2691" y="6772"/>
                      <a:pt x="3117" y="6746"/>
                      <a:pt x="3700" y="6677"/>
                    </a:cubicBezTo>
                    <a:lnTo>
                      <a:pt x="3700" y="6677"/>
                    </a:lnTo>
                    <a:cubicBezTo>
                      <a:pt x="3351" y="8946"/>
                      <a:pt x="4546" y="11239"/>
                      <a:pt x="6350" y="12656"/>
                    </a:cubicBezTo>
                    <a:cubicBezTo>
                      <a:pt x="6842" y="13042"/>
                      <a:pt x="7413" y="13365"/>
                      <a:pt x="8036" y="13416"/>
                    </a:cubicBezTo>
                    <a:cubicBezTo>
                      <a:pt x="8097" y="13421"/>
                      <a:pt x="8157" y="13424"/>
                      <a:pt x="8218" y="13424"/>
                    </a:cubicBezTo>
                    <a:cubicBezTo>
                      <a:pt x="8959" y="13424"/>
                      <a:pt x="9666" y="13055"/>
                      <a:pt x="10287" y="12635"/>
                    </a:cubicBezTo>
                    <a:cubicBezTo>
                      <a:pt x="12170" y="11360"/>
                      <a:pt x="13652" y="9501"/>
                      <a:pt x="14475" y="7380"/>
                    </a:cubicBezTo>
                    <a:cubicBezTo>
                      <a:pt x="14518" y="7371"/>
                      <a:pt x="14560" y="7366"/>
                      <a:pt x="14602" y="7366"/>
                    </a:cubicBezTo>
                    <a:cubicBezTo>
                      <a:pt x="14998" y="7366"/>
                      <a:pt x="15326" y="7781"/>
                      <a:pt x="15713" y="7952"/>
                    </a:cubicBezTo>
                    <a:cubicBezTo>
                      <a:pt x="15851" y="8013"/>
                      <a:pt x="15995" y="8040"/>
                      <a:pt x="16140" y="8040"/>
                    </a:cubicBezTo>
                    <a:cubicBezTo>
                      <a:pt x="16630" y="8040"/>
                      <a:pt x="17129" y="7724"/>
                      <a:pt x="17445" y="7323"/>
                    </a:cubicBezTo>
                    <a:cubicBezTo>
                      <a:pt x="18395" y="6115"/>
                      <a:pt x="18692" y="3506"/>
                      <a:pt x="17755" y="2289"/>
                    </a:cubicBezTo>
                    <a:cubicBezTo>
                      <a:pt x="16817" y="1071"/>
                      <a:pt x="15380" y="907"/>
                      <a:pt x="13584" y="449"/>
                    </a:cubicBezTo>
                    <a:cubicBezTo>
                      <a:pt x="12454" y="160"/>
                      <a:pt x="11119" y="1"/>
                      <a:pt x="9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56"/>
              <p:cNvSpPr/>
              <p:nvPr/>
            </p:nvSpPr>
            <p:spPr>
              <a:xfrm>
                <a:off x="6715675" y="3948725"/>
                <a:ext cx="1021175" cy="605150"/>
              </a:xfrm>
              <a:custGeom>
                <a:avLst/>
                <a:gdLst/>
                <a:ahLst/>
                <a:cxnLst/>
                <a:rect l="l" t="t" r="r" b="b"/>
                <a:pathLst>
                  <a:path w="40847" h="24206" extrusionOk="0">
                    <a:moveTo>
                      <a:pt x="32587" y="1"/>
                    </a:moveTo>
                    <a:lnTo>
                      <a:pt x="32830" y="389"/>
                    </a:lnTo>
                    <a:cubicBezTo>
                      <a:pt x="31504" y="2516"/>
                      <a:pt x="28654" y="3074"/>
                      <a:pt x="26789" y="4749"/>
                    </a:cubicBezTo>
                    <a:cubicBezTo>
                      <a:pt x="25906" y="5540"/>
                      <a:pt x="25267" y="6564"/>
                      <a:pt x="24501" y="7470"/>
                    </a:cubicBezTo>
                    <a:cubicBezTo>
                      <a:pt x="21964" y="10472"/>
                      <a:pt x="18013" y="12034"/>
                      <a:pt x="14068" y="12034"/>
                    </a:cubicBezTo>
                    <a:cubicBezTo>
                      <a:pt x="12892" y="12034"/>
                      <a:pt x="11716" y="11895"/>
                      <a:pt x="10578" y="11614"/>
                    </a:cubicBezTo>
                    <a:cubicBezTo>
                      <a:pt x="8567" y="11116"/>
                      <a:pt x="6670" y="10226"/>
                      <a:pt x="4867" y="9202"/>
                    </a:cubicBezTo>
                    <a:cubicBezTo>
                      <a:pt x="3593" y="8480"/>
                      <a:pt x="2358" y="7690"/>
                      <a:pt x="1170" y="6836"/>
                    </a:cubicBezTo>
                    <a:cubicBezTo>
                      <a:pt x="1050" y="6749"/>
                      <a:pt x="920" y="6711"/>
                      <a:pt x="795" y="6711"/>
                    </a:cubicBezTo>
                    <a:cubicBezTo>
                      <a:pt x="373" y="6711"/>
                      <a:pt x="1" y="7147"/>
                      <a:pt x="185" y="7613"/>
                    </a:cubicBezTo>
                    <a:cubicBezTo>
                      <a:pt x="1858" y="11837"/>
                      <a:pt x="2510" y="15692"/>
                      <a:pt x="5999" y="19082"/>
                    </a:cubicBezTo>
                    <a:cubicBezTo>
                      <a:pt x="7611" y="20650"/>
                      <a:pt x="8274" y="21161"/>
                      <a:pt x="11531" y="22666"/>
                    </a:cubicBezTo>
                    <a:cubicBezTo>
                      <a:pt x="14033" y="23822"/>
                      <a:pt x="17244" y="24205"/>
                      <a:pt x="20369" y="24205"/>
                    </a:cubicBezTo>
                    <a:cubicBezTo>
                      <a:pt x="22235" y="24205"/>
                      <a:pt x="24070" y="24068"/>
                      <a:pt x="25705" y="23878"/>
                    </a:cubicBezTo>
                    <a:cubicBezTo>
                      <a:pt x="30076" y="23367"/>
                      <a:pt x="34258" y="21356"/>
                      <a:pt x="37385" y="18259"/>
                    </a:cubicBezTo>
                    <a:cubicBezTo>
                      <a:pt x="38355" y="17297"/>
                      <a:pt x="39235" y="16223"/>
                      <a:pt x="39825" y="14989"/>
                    </a:cubicBezTo>
                    <a:cubicBezTo>
                      <a:pt x="40395" y="13796"/>
                      <a:pt x="40680" y="12475"/>
                      <a:pt x="40715" y="11152"/>
                    </a:cubicBezTo>
                    <a:cubicBezTo>
                      <a:pt x="40846" y="6227"/>
                      <a:pt x="37262" y="1557"/>
                      <a:pt x="325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56"/>
              <p:cNvSpPr/>
              <p:nvPr/>
            </p:nvSpPr>
            <p:spPr>
              <a:xfrm>
                <a:off x="6715650" y="4116500"/>
                <a:ext cx="332750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3310" h="15955" extrusionOk="0">
                    <a:moveTo>
                      <a:pt x="796" y="1"/>
                    </a:moveTo>
                    <a:cubicBezTo>
                      <a:pt x="373" y="1"/>
                      <a:pt x="0" y="436"/>
                      <a:pt x="185" y="903"/>
                    </a:cubicBezTo>
                    <a:cubicBezTo>
                      <a:pt x="1859" y="5126"/>
                      <a:pt x="2510" y="8982"/>
                      <a:pt x="5999" y="12371"/>
                    </a:cubicBezTo>
                    <a:cubicBezTo>
                      <a:pt x="7612" y="13939"/>
                      <a:pt x="8273" y="14451"/>
                      <a:pt x="11531" y="15955"/>
                    </a:cubicBezTo>
                    <a:cubicBezTo>
                      <a:pt x="11531" y="15955"/>
                      <a:pt x="8659" y="11599"/>
                      <a:pt x="9010" y="10993"/>
                    </a:cubicBezTo>
                    <a:cubicBezTo>
                      <a:pt x="9103" y="10833"/>
                      <a:pt x="9387" y="10788"/>
                      <a:pt x="9762" y="10788"/>
                    </a:cubicBezTo>
                    <a:cubicBezTo>
                      <a:pt x="10243" y="10788"/>
                      <a:pt x="10874" y="10862"/>
                      <a:pt x="11446" y="10862"/>
                    </a:cubicBezTo>
                    <a:cubicBezTo>
                      <a:pt x="12117" y="10862"/>
                      <a:pt x="12705" y="10760"/>
                      <a:pt x="12877" y="10320"/>
                    </a:cubicBezTo>
                    <a:cubicBezTo>
                      <a:pt x="13310" y="9214"/>
                      <a:pt x="10578" y="4903"/>
                      <a:pt x="10578" y="4903"/>
                    </a:cubicBezTo>
                    <a:cubicBezTo>
                      <a:pt x="8566" y="4405"/>
                      <a:pt x="6669" y="3515"/>
                      <a:pt x="4866" y="2491"/>
                    </a:cubicBezTo>
                    <a:cubicBezTo>
                      <a:pt x="3593" y="1769"/>
                      <a:pt x="2359" y="979"/>
                      <a:pt x="1170" y="125"/>
                    </a:cubicBezTo>
                    <a:cubicBezTo>
                      <a:pt x="1050" y="39"/>
                      <a:pt x="920" y="1"/>
                      <a:pt x="796" y="1"/>
                    </a:cubicBezTo>
                    <a:close/>
                  </a:path>
                </a:pathLst>
              </a:custGeom>
              <a:solidFill>
                <a:srgbClr val="FDD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56"/>
              <p:cNvSpPr/>
              <p:nvPr/>
            </p:nvSpPr>
            <p:spPr>
              <a:xfrm>
                <a:off x="6872650" y="3732450"/>
                <a:ext cx="864200" cy="821450"/>
              </a:xfrm>
              <a:custGeom>
                <a:avLst/>
                <a:gdLst/>
                <a:ahLst/>
                <a:cxnLst/>
                <a:rect l="l" t="t" r="r" b="b"/>
                <a:pathLst>
                  <a:path w="34568" h="32858" extrusionOk="0">
                    <a:moveTo>
                      <a:pt x="8429" y="5057"/>
                    </a:moveTo>
                    <a:cubicBezTo>
                      <a:pt x="8500" y="5057"/>
                      <a:pt x="8569" y="5061"/>
                      <a:pt x="8637" y="5068"/>
                    </a:cubicBezTo>
                    <a:cubicBezTo>
                      <a:pt x="8652" y="5068"/>
                      <a:pt x="8666" y="5068"/>
                      <a:pt x="8680" y="5068"/>
                    </a:cubicBezTo>
                    <a:cubicBezTo>
                      <a:pt x="9178" y="5068"/>
                      <a:pt x="9700" y="5228"/>
                      <a:pt x="10222" y="5594"/>
                    </a:cubicBezTo>
                    <a:cubicBezTo>
                      <a:pt x="10519" y="5804"/>
                      <a:pt x="10770" y="6066"/>
                      <a:pt x="10970" y="6365"/>
                    </a:cubicBezTo>
                    <a:cubicBezTo>
                      <a:pt x="11071" y="6482"/>
                      <a:pt x="11163" y="6608"/>
                      <a:pt x="11247" y="6740"/>
                    </a:cubicBezTo>
                    <a:cubicBezTo>
                      <a:pt x="11881" y="7610"/>
                      <a:pt x="12084" y="8711"/>
                      <a:pt x="11813" y="9715"/>
                    </a:cubicBezTo>
                    <a:cubicBezTo>
                      <a:pt x="11860" y="10159"/>
                      <a:pt x="11802" y="10618"/>
                      <a:pt x="11598" y="11077"/>
                    </a:cubicBezTo>
                    <a:cubicBezTo>
                      <a:pt x="11166" y="12050"/>
                      <a:pt x="10112" y="12638"/>
                      <a:pt x="8989" y="12803"/>
                    </a:cubicBezTo>
                    <a:cubicBezTo>
                      <a:pt x="8874" y="12835"/>
                      <a:pt x="8757" y="12860"/>
                      <a:pt x="8635" y="12871"/>
                    </a:cubicBezTo>
                    <a:cubicBezTo>
                      <a:pt x="8562" y="12879"/>
                      <a:pt x="8490" y="12883"/>
                      <a:pt x="8418" y="12883"/>
                    </a:cubicBezTo>
                    <a:cubicBezTo>
                      <a:pt x="8267" y="12883"/>
                      <a:pt x="8120" y="12867"/>
                      <a:pt x="7977" y="12839"/>
                    </a:cubicBezTo>
                    <a:cubicBezTo>
                      <a:pt x="7287" y="12783"/>
                      <a:pt x="6633" y="12562"/>
                      <a:pt x="6148" y="12160"/>
                    </a:cubicBezTo>
                    <a:cubicBezTo>
                      <a:pt x="5380" y="11526"/>
                      <a:pt x="5075" y="10691"/>
                      <a:pt x="5088" y="9828"/>
                    </a:cubicBezTo>
                    <a:cubicBezTo>
                      <a:pt x="4890" y="9338"/>
                      <a:pt x="4803" y="8792"/>
                      <a:pt x="4873" y="8207"/>
                    </a:cubicBezTo>
                    <a:cubicBezTo>
                      <a:pt x="5005" y="7092"/>
                      <a:pt x="5806" y="6161"/>
                      <a:pt x="6812" y="5711"/>
                    </a:cubicBezTo>
                    <a:cubicBezTo>
                      <a:pt x="7020" y="5538"/>
                      <a:pt x="7249" y="5390"/>
                      <a:pt x="7496" y="5275"/>
                    </a:cubicBezTo>
                    <a:cubicBezTo>
                      <a:pt x="7827" y="5122"/>
                      <a:pt x="8138" y="5057"/>
                      <a:pt x="8429" y="5057"/>
                    </a:cubicBezTo>
                    <a:close/>
                    <a:moveTo>
                      <a:pt x="20624" y="6951"/>
                    </a:moveTo>
                    <a:cubicBezTo>
                      <a:pt x="21173" y="6951"/>
                      <a:pt x="21697" y="7191"/>
                      <a:pt x="22028" y="7768"/>
                    </a:cubicBezTo>
                    <a:cubicBezTo>
                      <a:pt x="22116" y="7920"/>
                      <a:pt x="22190" y="8073"/>
                      <a:pt x="22269" y="8227"/>
                    </a:cubicBezTo>
                    <a:cubicBezTo>
                      <a:pt x="22274" y="8224"/>
                      <a:pt x="22279" y="8221"/>
                      <a:pt x="22284" y="8217"/>
                    </a:cubicBezTo>
                    <a:cubicBezTo>
                      <a:pt x="22426" y="8486"/>
                      <a:pt x="22543" y="8753"/>
                      <a:pt x="22642" y="9019"/>
                    </a:cubicBezTo>
                    <a:cubicBezTo>
                      <a:pt x="24196" y="12693"/>
                      <a:pt x="23319" y="16312"/>
                      <a:pt x="19243" y="18165"/>
                    </a:cubicBezTo>
                    <a:cubicBezTo>
                      <a:pt x="18594" y="18460"/>
                      <a:pt x="17906" y="18699"/>
                      <a:pt x="17198" y="18889"/>
                    </a:cubicBezTo>
                    <a:cubicBezTo>
                      <a:pt x="16972" y="19017"/>
                      <a:pt x="16743" y="19139"/>
                      <a:pt x="16518" y="19251"/>
                    </a:cubicBezTo>
                    <a:cubicBezTo>
                      <a:pt x="14768" y="20124"/>
                      <a:pt x="12309" y="20936"/>
                      <a:pt x="10040" y="20936"/>
                    </a:cubicBezTo>
                    <a:cubicBezTo>
                      <a:pt x="8496" y="20936"/>
                      <a:pt x="7041" y="20560"/>
                      <a:pt x="5958" y="19570"/>
                    </a:cubicBezTo>
                    <a:cubicBezTo>
                      <a:pt x="4972" y="18991"/>
                      <a:pt x="4088" y="18199"/>
                      <a:pt x="3247" y="17223"/>
                    </a:cubicBezTo>
                    <a:cubicBezTo>
                      <a:pt x="2197" y="16000"/>
                      <a:pt x="3382" y="13958"/>
                      <a:pt x="4819" y="13958"/>
                    </a:cubicBezTo>
                    <a:cubicBezTo>
                      <a:pt x="5086" y="13958"/>
                      <a:pt x="5363" y="14029"/>
                      <a:pt x="5635" y="14189"/>
                    </a:cubicBezTo>
                    <a:cubicBezTo>
                      <a:pt x="6056" y="14436"/>
                      <a:pt x="6502" y="14591"/>
                      <a:pt x="6966" y="14679"/>
                    </a:cubicBezTo>
                    <a:cubicBezTo>
                      <a:pt x="7165" y="14604"/>
                      <a:pt x="7384" y="14563"/>
                      <a:pt x="7618" y="14563"/>
                    </a:cubicBezTo>
                    <a:cubicBezTo>
                      <a:pt x="7874" y="14563"/>
                      <a:pt x="8149" y="14612"/>
                      <a:pt x="8438" y="14721"/>
                    </a:cubicBezTo>
                    <a:cubicBezTo>
                      <a:pt x="8454" y="14727"/>
                      <a:pt x="8473" y="14732"/>
                      <a:pt x="8490" y="14739"/>
                    </a:cubicBezTo>
                    <a:cubicBezTo>
                      <a:pt x="9887" y="14614"/>
                      <a:pt x="11313" y="14070"/>
                      <a:pt x="12498" y="13547"/>
                    </a:cubicBezTo>
                    <a:cubicBezTo>
                      <a:pt x="13418" y="13140"/>
                      <a:pt x="14468" y="12618"/>
                      <a:pt x="15409" y="11960"/>
                    </a:cubicBezTo>
                    <a:cubicBezTo>
                      <a:pt x="16601" y="10656"/>
                      <a:pt x="17603" y="9339"/>
                      <a:pt x="18118" y="8692"/>
                    </a:cubicBezTo>
                    <a:cubicBezTo>
                      <a:pt x="18246" y="8528"/>
                      <a:pt x="18388" y="8405"/>
                      <a:pt x="18534" y="8297"/>
                    </a:cubicBezTo>
                    <a:cubicBezTo>
                      <a:pt x="18877" y="7519"/>
                      <a:pt x="19779" y="6951"/>
                      <a:pt x="20624" y="6951"/>
                    </a:cubicBezTo>
                    <a:close/>
                    <a:moveTo>
                      <a:pt x="22299" y="0"/>
                    </a:moveTo>
                    <a:lnTo>
                      <a:pt x="12075" y="384"/>
                    </a:lnTo>
                    <a:cubicBezTo>
                      <a:pt x="11411" y="304"/>
                      <a:pt x="10718" y="261"/>
                      <a:pt x="10023" y="261"/>
                    </a:cubicBezTo>
                    <a:cubicBezTo>
                      <a:pt x="8956" y="261"/>
                      <a:pt x="7883" y="362"/>
                      <a:pt x="6900" y="579"/>
                    </a:cubicBezTo>
                    <a:lnTo>
                      <a:pt x="4905" y="654"/>
                    </a:lnTo>
                    <a:cubicBezTo>
                      <a:pt x="4681" y="916"/>
                      <a:pt x="4471" y="1185"/>
                      <a:pt x="4264" y="1457"/>
                    </a:cubicBezTo>
                    <a:cubicBezTo>
                      <a:pt x="3508" y="1725"/>
                      <a:pt x="2855" y="1954"/>
                      <a:pt x="2304" y="2293"/>
                    </a:cubicBezTo>
                    <a:cubicBezTo>
                      <a:pt x="2547" y="2331"/>
                      <a:pt x="2787" y="2414"/>
                      <a:pt x="3012" y="2549"/>
                    </a:cubicBezTo>
                    <a:cubicBezTo>
                      <a:pt x="3879" y="3067"/>
                      <a:pt x="4194" y="4106"/>
                      <a:pt x="3827" y="5043"/>
                    </a:cubicBezTo>
                    <a:cubicBezTo>
                      <a:pt x="3756" y="5225"/>
                      <a:pt x="3661" y="5402"/>
                      <a:pt x="3556" y="5575"/>
                    </a:cubicBezTo>
                    <a:cubicBezTo>
                      <a:pt x="3467" y="5744"/>
                      <a:pt x="3355" y="5916"/>
                      <a:pt x="3221" y="6071"/>
                    </a:cubicBezTo>
                    <a:lnTo>
                      <a:pt x="3210" y="6086"/>
                    </a:lnTo>
                    <a:cubicBezTo>
                      <a:pt x="3180" y="6130"/>
                      <a:pt x="3146" y="6171"/>
                      <a:pt x="3115" y="6214"/>
                    </a:cubicBezTo>
                    <a:cubicBezTo>
                      <a:pt x="2978" y="6392"/>
                      <a:pt x="2839" y="6569"/>
                      <a:pt x="2706" y="6736"/>
                    </a:cubicBezTo>
                    <a:cubicBezTo>
                      <a:pt x="2389" y="7138"/>
                      <a:pt x="1882" y="7423"/>
                      <a:pt x="1374" y="7484"/>
                    </a:cubicBezTo>
                    <a:cubicBezTo>
                      <a:pt x="1326" y="7489"/>
                      <a:pt x="1275" y="7491"/>
                      <a:pt x="1225" y="7492"/>
                    </a:cubicBezTo>
                    <a:cubicBezTo>
                      <a:pt x="767" y="8951"/>
                      <a:pt x="448" y="10451"/>
                      <a:pt x="266" y="11954"/>
                    </a:cubicBezTo>
                    <a:cubicBezTo>
                      <a:pt x="12" y="14056"/>
                      <a:pt x="1" y="16166"/>
                      <a:pt x="122" y="18275"/>
                    </a:cubicBezTo>
                    <a:cubicBezTo>
                      <a:pt x="961" y="18753"/>
                      <a:pt x="1815" y="19221"/>
                      <a:pt x="2665" y="19716"/>
                    </a:cubicBezTo>
                    <a:cubicBezTo>
                      <a:pt x="2675" y="19722"/>
                      <a:pt x="2685" y="19726"/>
                      <a:pt x="2694" y="19731"/>
                    </a:cubicBezTo>
                    <a:cubicBezTo>
                      <a:pt x="2694" y="19732"/>
                      <a:pt x="2693" y="19732"/>
                      <a:pt x="2693" y="19734"/>
                    </a:cubicBezTo>
                    <a:cubicBezTo>
                      <a:pt x="2839" y="19820"/>
                      <a:pt x="2986" y="19905"/>
                      <a:pt x="3132" y="19993"/>
                    </a:cubicBezTo>
                    <a:cubicBezTo>
                      <a:pt x="3274" y="20077"/>
                      <a:pt x="3392" y="20175"/>
                      <a:pt x="3492" y="20279"/>
                    </a:cubicBezTo>
                    <a:cubicBezTo>
                      <a:pt x="6873" y="21525"/>
                      <a:pt x="10642" y="22289"/>
                      <a:pt x="14322" y="22289"/>
                    </a:cubicBezTo>
                    <a:cubicBezTo>
                      <a:pt x="17802" y="22289"/>
                      <a:pt x="21204" y="21606"/>
                      <a:pt x="24126" y="20002"/>
                    </a:cubicBezTo>
                    <a:cubicBezTo>
                      <a:pt x="24790" y="19375"/>
                      <a:pt x="25320" y="18623"/>
                      <a:pt x="25660" y="17715"/>
                    </a:cubicBezTo>
                    <a:cubicBezTo>
                      <a:pt x="25974" y="16875"/>
                      <a:pt x="26625" y="16523"/>
                      <a:pt x="27300" y="16523"/>
                    </a:cubicBezTo>
                    <a:cubicBezTo>
                      <a:pt x="27993" y="16523"/>
                      <a:pt x="28711" y="16893"/>
                      <a:pt x="29120" y="17487"/>
                    </a:cubicBezTo>
                    <a:cubicBezTo>
                      <a:pt x="31683" y="19553"/>
                      <a:pt x="30454" y="23436"/>
                      <a:pt x="28631" y="25852"/>
                    </a:cubicBezTo>
                    <a:cubicBezTo>
                      <a:pt x="25926" y="29433"/>
                      <a:pt x="21249" y="30350"/>
                      <a:pt x="17047" y="30862"/>
                    </a:cubicBezTo>
                    <a:cubicBezTo>
                      <a:pt x="15717" y="31024"/>
                      <a:pt x="14387" y="31104"/>
                      <a:pt x="13065" y="31104"/>
                    </a:cubicBezTo>
                    <a:cubicBezTo>
                      <a:pt x="8794" y="31104"/>
                      <a:pt x="4600" y="30267"/>
                      <a:pt x="705" y="28654"/>
                    </a:cubicBezTo>
                    <a:lnTo>
                      <a:pt x="705" y="28654"/>
                    </a:lnTo>
                    <a:cubicBezTo>
                      <a:pt x="1762" y="29581"/>
                      <a:pt x="2728" y="30153"/>
                      <a:pt x="5252" y="31318"/>
                    </a:cubicBezTo>
                    <a:cubicBezTo>
                      <a:pt x="7754" y="32474"/>
                      <a:pt x="10965" y="32857"/>
                      <a:pt x="14090" y="32857"/>
                    </a:cubicBezTo>
                    <a:cubicBezTo>
                      <a:pt x="15956" y="32857"/>
                      <a:pt x="17791" y="32721"/>
                      <a:pt x="19426" y="32530"/>
                    </a:cubicBezTo>
                    <a:cubicBezTo>
                      <a:pt x="23797" y="32019"/>
                      <a:pt x="27979" y="30008"/>
                      <a:pt x="31106" y="26911"/>
                    </a:cubicBezTo>
                    <a:cubicBezTo>
                      <a:pt x="32076" y="25949"/>
                      <a:pt x="32955" y="24874"/>
                      <a:pt x="33546" y="23641"/>
                    </a:cubicBezTo>
                    <a:cubicBezTo>
                      <a:pt x="34116" y="22448"/>
                      <a:pt x="34401" y="21127"/>
                      <a:pt x="34436" y="19804"/>
                    </a:cubicBezTo>
                    <a:cubicBezTo>
                      <a:pt x="34567" y="14879"/>
                      <a:pt x="30983" y="10211"/>
                      <a:pt x="26308" y="8653"/>
                    </a:cubicBezTo>
                    <a:lnTo>
                      <a:pt x="26308" y="8653"/>
                    </a:lnTo>
                    <a:lnTo>
                      <a:pt x="26550" y="9040"/>
                    </a:lnTo>
                    <a:lnTo>
                      <a:pt x="26419" y="9108"/>
                    </a:lnTo>
                    <a:cubicBezTo>
                      <a:pt x="25392" y="5942"/>
                      <a:pt x="24012" y="2882"/>
                      <a:pt x="22299" y="0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56"/>
              <p:cNvSpPr/>
              <p:nvPr/>
            </p:nvSpPr>
            <p:spPr>
              <a:xfrm>
                <a:off x="6666875" y="2544350"/>
                <a:ext cx="511225" cy="490775"/>
              </a:xfrm>
              <a:custGeom>
                <a:avLst/>
                <a:gdLst/>
                <a:ahLst/>
                <a:cxnLst/>
                <a:rect l="l" t="t" r="r" b="b"/>
                <a:pathLst>
                  <a:path w="20449" h="19631" extrusionOk="0">
                    <a:moveTo>
                      <a:pt x="5359" y="0"/>
                    </a:moveTo>
                    <a:cubicBezTo>
                      <a:pt x="5030" y="0"/>
                      <a:pt x="4722" y="55"/>
                      <a:pt x="4439" y="172"/>
                    </a:cubicBezTo>
                    <a:cubicBezTo>
                      <a:pt x="0" y="1998"/>
                      <a:pt x="1918" y="18970"/>
                      <a:pt x="1918" y="18970"/>
                    </a:cubicBezTo>
                    <a:cubicBezTo>
                      <a:pt x="2107" y="19430"/>
                      <a:pt x="2719" y="19631"/>
                      <a:pt x="3608" y="19631"/>
                    </a:cubicBezTo>
                    <a:cubicBezTo>
                      <a:pt x="8250" y="19631"/>
                      <a:pt x="20448" y="14159"/>
                      <a:pt x="19459" y="11753"/>
                    </a:cubicBezTo>
                    <a:cubicBezTo>
                      <a:pt x="19459" y="11753"/>
                      <a:pt x="10185" y="0"/>
                      <a:pt x="5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56"/>
              <p:cNvSpPr/>
              <p:nvPr/>
            </p:nvSpPr>
            <p:spPr>
              <a:xfrm>
                <a:off x="6688725" y="2544400"/>
                <a:ext cx="364975" cy="322775"/>
              </a:xfrm>
              <a:custGeom>
                <a:avLst/>
                <a:gdLst/>
                <a:ahLst/>
                <a:cxnLst/>
                <a:rect l="l" t="t" r="r" b="b"/>
                <a:pathLst>
                  <a:path w="14599" h="12911" extrusionOk="0">
                    <a:moveTo>
                      <a:pt x="4479" y="0"/>
                    </a:moveTo>
                    <a:cubicBezTo>
                      <a:pt x="4153" y="0"/>
                      <a:pt x="3847" y="54"/>
                      <a:pt x="3565" y="170"/>
                    </a:cubicBezTo>
                    <a:cubicBezTo>
                      <a:pt x="0" y="1636"/>
                      <a:pt x="654" y="12911"/>
                      <a:pt x="654" y="12911"/>
                    </a:cubicBezTo>
                    <a:cubicBezTo>
                      <a:pt x="1317" y="6106"/>
                      <a:pt x="2820" y="2635"/>
                      <a:pt x="5981" y="2635"/>
                    </a:cubicBezTo>
                    <a:cubicBezTo>
                      <a:pt x="8059" y="2635"/>
                      <a:pt x="10854" y="4135"/>
                      <a:pt x="14598" y="7173"/>
                    </a:cubicBezTo>
                    <a:cubicBezTo>
                      <a:pt x="14598" y="7172"/>
                      <a:pt x="8254" y="0"/>
                      <a:pt x="4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56"/>
              <p:cNvSpPr/>
              <p:nvPr/>
            </p:nvSpPr>
            <p:spPr>
              <a:xfrm>
                <a:off x="6746925" y="2632775"/>
                <a:ext cx="306775" cy="294475"/>
              </a:xfrm>
              <a:custGeom>
                <a:avLst/>
                <a:gdLst/>
                <a:ahLst/>
                <a:cxnLst/>
                <a:rect l="l" t="t" r="r" b="b"/>
                <a:pathLst>
                  <a:path w="12271" h="11779" extrusionOk="0">
                    <a:moveTo>
                      <a:pt x="3217" y="0"/>
                    </a:moveTo>
                    <a:cubicBezTo>
                      <a:pt x="3020" y="0"/>
                      <a:pt x="2835" y="33"/>
                      <a:pt x="2665" y="103"/>
                    </a:cubicBezTo>
                    <a:cubicBezTo>
                      <a:pt x="1" y="1199"/>
                      <a:pt x="1152" y="11382"/>
                      <a:pt x="1152" y="11382"/>
                    </a:cubicBezTo>
                    <a:cubicBezTo>
                      <a:pt x="1266" y="11659"/>
                      <a:pt x="1633" y="11779"/>
                      <a:pt x="2166" y="11779"/>
                    </a:cubicBezTo>
                    <a:cubicBezTo>
                      <a:pt x="4951" y="11779"/>
                      <a:pt x="12271" y="8496"/>
                      <a:pt x="11677" y="7052"/>
                    </a:cubicBezTo>
                    <a:cubicBezTo>
                      <a:pt x="11676" y="7050"/>
                      <a:pt x="6113" y="0"/>
                      <a:pt x="32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56"/>
              <p:cNvSpPr/>
              <p:nvPr/>
            </p:nvSpPr>
            <p:spPr>
              <a:xfrm>
                <a:off x="7417450" y="2736400"/>
                <a:ext cx="586625" cy="488550"/>
              </a:xfrm>
              <a:custGeom>
                <a:avLst/>
                <a:gdLst/>
                <a:ahLst/>
                <a:cxnLst/>
                <a:rect l="l" t="t" r="r" b="b"/>
                <a:pathLst>
                  <a:path w="23465" h="19542" extrusionOk="0">
                    <a:moveTo>
                      <a:pt x="17656" y="1"/>
                    </a:moveTo>
                    <a:cubicBezTo>
                      <a:pt x="12345" y="1"/>
                      <a:pt x="1883" y="6692"/>
                      <a:pt x="1881" y="6692"/>
                    </a:cubicBezTo>
                    <a:cubicBezTo>
                      <a:pt x="0" y="8819"/>
                      <a:pt x="11765" y="19542"/>
                      <a:pt x="15333" y="19542"/>
                    </a:cubicBezTo>
                    <a:cubicBezTo>
                      <a:pt x="15660" y="19542"/>
                      <a:pt x="15918" y="19452"/>
                      <a:pt x="16091" y="19257"/>
                    </a:cubicBezTo>
                    <a:cubicBezTo>
                      <a:pt x="16091" y="19257"/>
                      <a:pt x="23464" y="3849"/>
                      <a:pt x="19867" y="669"/>
                    </a:cubicBezTo>
                    <a:cubicBezTo>
                      <a:pt x="19337" y="200"/>
                      <a:pt x="18574" y="1"/>
                      <a:pt x="176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56"/>
              <p:cNvSpPr/>
              <p:nvPr/>
            </p:nvSpPr>
            <p:spPr>
              <a:xfrm>
                <a:off x="7596125" y="2736450"/>
                <a:ext cx="390200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15608" h="13660" extrusionOk="0">
                    <a:moveTo>
                      <a:pt x="10495" y="0"/>
                    </a:moveTo>
                    <a:cubicBezTo>
                      <a:pt x="6518" y="0"/>
                      <a:pt x="1" y="3671"/>
                      <a:pt x="1" y="3671"/>
                    </a:cubicBezTo>
                    <a:cubicBezTo>
                      <a:pt x="3222" y="2502"/>
                      <a:pt x="5736" y="1911"/>
                      <a:pt x="7626" y="1911"/>
                    </a:cubicBezTo>
                    <a:cubicBezTo>
                      <a:pt x="12441" y="1911"/>
                      <a:pt x="13204" y="5749"/>
                      <a:pt x="11297" y="13659"/>
                    </a:cubicBezTo>
                    <a:lnTo>
                      <a:pt x="11297" y="13659"/>
                    </a:lnTo>
                    <a:cubicBezTo>
                      <a:pt x="11297" y="13659"/>
                      <a:pt x="15608" y="3220"/>
                      <a:pt x="12720" y="667"/>
                    </a:cubicBezTo>
                    <a:cubicBezTo>
                      <a:pt x="12184" y="193"/>
                      <a:pt x="11407" y="0"/>
                      <a:pt x="104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56"/>
              <p:cNvSpPr/>
              <p:nvPr/>
            </p:nvSpPr>
            <p:spPr>
              <a:xfrm>
                <a:off x="7554025" y="2813325"/>
                <a:ext cx="3519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1726" extrusionOk="0">
                    <a:moveTo>
                      <a:pt x="10593" y="1"/>
                    </a:moveTo>
                    <a:cubicBezTo>
                      <a:pt x="7405" y="1"/>
                      <a:pt x="1130" y="4015"/>
                      <a:pt x="1130" y="4016"/>
                    </a:cubicBezTo>
                    <a:cubicBezTo>
                      <a:pt x="0" y="5293"/>
                      <a:pt x="7059" y="11726"/>
                      <a:pt x="9200" y="11726"/>
                    </a:cubicBezTo>
                    <a:cubicBezTo>
                      <a:pt x="9396" y="11726"/>
                      <a:pt x="9551" y="11671"/>
                      <a:pt x="9655" y="11555"/>
                    </a:cubicBezTo>
                    <a:cubicBezTo>
                      <a:pt x="9655" y="11555"/>
                      <a:pt x="14078" y="2309"/>
                      <a:pt x="11920" y="402"/>
                    </a:cubicBezTo>
                    <a:cubicBezTo>
                      <a:pt x="11602" y="121"/>
                      <a:pt x="11144" y="1"/>
                      <a:pt x="105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56"/>
              <p:cNvSpPr/>
              <p:nvPr/>
            </p:nvSpPr>
            <p:spPr>
              <a:xfrm>
                <a:off x="6573675" y="2735925"/>
                <a:ext cx="1290925" cy="1108025"/>
              </a:xfrm>
              <a:custGeom>
                <a:avLst/>
                <a:gdLst/>
                <a:ahLst/>
                <a:cxnLst/>
                <a:rect l="l" t="t" r="r" b="b"/>
                <a:pathLst>
                  <a:path w="51637" h="44321" extrusionOk="0">
                    <a:moveTo>
                      <a:pt x="25348" y="1"/>
                    </a:moveTo>
                    <a:cubicBezTo>
                      <a:pt x="23119" y="1"/>
                      <a:pt x="20834" y="328"/>
                      <a:pt x="18328" y="1045"/>
                    </a:cubicBezTo>
                    <a:cubicBezTo>
                      <a:pt x="12424" y="2732"/>
                      <a:pt x="7104" y="5900"/>
                      <a:pt x="3810" y="11085"/>
                    </a:cubicBezTo>
                    <a:cubicBezTo>
                      <a:pt x="1384" y="14907"/>
                      <a:pt x="0" y="19435"/>
                      <a:pt x="182" y="23959"/>
                    </a:cubicBezTo>
                    <a:cubicBezTo>
                      <a:pt x="365" y="28483"/>
                      <a:pt x="2162" y="32976"/>
                      <a:pt x="5367" y="36174"/>
                    </a:cubicBezTo>
                    <a:cubicBezTo>
                      <a:pt x="6974" y="37779"/>
                      <a:pt x="8888" y="39034"/>
                      <a:pt x="10820" y="40224"/>
                    </a:cubicBezTo>
                    <a:cubicBezTo>
                      <a:pt x="14485" y="42485"/>
                      <a:pt x="18267" y="43729"/>
                      <a:pt x="22881" y="44088"/>
                    </a:cubicBezTo>
                    <a:cubicBezTo>
                      <a:pt x="25053" y="44226"/>
                      <a:pt x="26372" y="44321"/>
                      <a:pt x="27556" y="44321"/>
                    </a:cubicBezTo>
                    <a:cubicBezTo>
                      <a:pt x="29164" y="44321"/>
                      <a:pt x="30526" y="44147"/>
                      <a:pt x="33443" y="43673"/>
                    </a:cubicBezTo>
                    <a:cubicBezTo>
                      <a:pt x="38377" y="42876"/>
                      <a:pt x="43108" y="40442"/>
                      <a:pt x="46588" y="36670"/>
                    </a:cubicBezTo>
                    <a:cubicBezTo>
                      <a:pt x="50674" y="32243"/>
                      <a:pt x="51637" y="25750"/>
                      <a:pt x="50478" y="19838"/>
                    </a:cubicBezTo>
                    <a:cubicBezTo>
                      <a:pt x="49742" y="16078"/>
                      <a:pt x="48745" y="14697"/>
                      <a:pt x="47330" y="12363"/>
                    </a:cubicBezTo>
                    <a:cubicBezTo>
                      <a:pt x="45893" y="9993"/>
                      <a:pt x="43958" y="7765"/>
                      <a:pt x="41987" y="5817"/>
                    </a:cubicBezTo>
                    <a:cubicBezTo>
                      <a:pt x="40313" y="4162"/>
                      <a:pt x="36761" y="2384"/>
                      <a:pt x="34523" y="1656"/>
                    </a:cubicBezTo>
                    <a:cubicBezTo>
                      <a:pt x="31292" y="603"/>
                      <a:pt x="28371" y="1"/>
                      <a:pt x="253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56"/>
              <p:cNvSpPr/>
              <p:nvPr/>
            </p:nvSpPr>
            <p:spPr>
              <a:xfrm>
                <a:off x="6488875" y="3323500"/>
                <a:ext cx="340150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606" h="15549" extrusionOk="0">
                    <a:moveTo>
                      <a:pt x="1635" y="1"/>
                    </a:moveTo>
                    <a:cubicBezTo>
                      <a:pt x="1316" y="1"/>
                      <a:pt x="999" y="15"/>
                      <a:pt x="685" y="45"/>
                    </a:cubicBezTo>
                    <a:cubicBezTo>
                      <a:pt x="511" y="63"/>
                      <a:pt x="324" y="89"/>
                      <a:pt x="198" y="210"/>
                    </a:cubicBezTo>
                    <a:cubicBezTo>
                      <a:pt x="0" y="404"/>
                      <a:pt x="52" y="729"/>
                      <a:pt x="123" y="997"/>
                    </a:cubicBezTo>
                    <a:cubicBezTo>
                      <a:pt x="577" y="2691"/>
                      <a:pt x="1256" y="4323"/>
                      <a:pt x="2134" y="5841"/>
                    </a:cubicBezTo>
                    <a:cubicBezTo>
                      <a:pt x="2095" y="5840"/>
                      <a:pt x="2054" y="5839"/>
                      <a:pt x="2014" y="5839"/>
                    </a:cubicBezTo>
                    <a:cubicBezTo>
                      <a:pt x="1439" y="5839"/>
                      <a:pt x="765" y="5960"/>
                      <a:pt x="614" y="6496"/>
                    </a:cubicBezTo>
                    <a:cubicBezTo>
                      <a:pt x="470" y="7009"/>
                      <a:pt x="940" y="7474"/>
                      <a:pt x="1362" y="7799"/>
                    </a:cubicBezTo>
                    <a:cubicBezTo>
                      <a:pt x="4975" y="10582"/>
                      <a:pt x="8738" y="13169"/>
                      <a:pt x="12629" y="15548"/>
                    </a:cubicBezTo>
                    <a:lnTo>
                      <a:pt x="13009" y="15293"/>
                    </a:lnTo>
                    <a:cubicBezTo>
                      <a:pt x="13207" y="15328"/>
                      <a:pt x="13406" y="15365"/>
                      <a:pt x="13605" y="15402"/>
                    </a:cubicBezTo>
                    <a:cubicBezTo>
                      <a:pt x="13175" y="13335"/>
                      <a:pt x="12272" y="11401"/>
                      <a:pt x="11377" y="9489"/>
                    </a:cubicBezTo>
                    <a:cubicBezTo>
                      <a:pt x="10716" y="8079"/>
                      <a:pt x="10056" y="6668"/>
                      <a:pt x="9395" y="5257"/>
                    </a:cubicBezTo>
                    <a:cubicBezTo>
                      <a:pt x="8970" y="4351"/>
                      <a:pt x="8540" y="3432"/>
                      <a:pt x="7908" y="2654"/>
                    </a:cubicBezTo>
                    <a:cubicBezTo>
                      <a:pt x="6429" y="827"/>
                      <a:pt x="4007" y="1"/>
                      <a:pt x="1635" y="1"/>
                    </a:cubicBezTo>
                    <a:close/>
                  </a:path>
                </a:pathLst>
              </a:custGeom>
              <a:solidFill>
                <a:srgbClr val="FDD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56"/>
              <p:cNvSpPr/>
              <p:nvPr/>
            </p:nvSpPr>
            <p:spPr>
              <a:xfrm>
                <a:off x="7416200" y="3510900"/>
                <a:ext cx="486350" cy="304950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12198" extrusionOk="0">
                    <a:moveTo>
                      <a:pt x="14381" y="1"/>
                    </a:moveTo>
                    <a:cubicBezTo>
                      <a:pt x="13056" y="1"/>
                      <a:pt x="11753" y="297"/>
                      <a:pt x="10606" y="969"/>
                    </a:cubicBezTo>
                    <a:cubicBezTo>
                      <a:pt x="9674" y="1516"/>
                      <a:pt x="8889" y="2279"/>
                      <a:pt x="8114" y="3034"/>
                    </a:cubicBezTo>
                    <a:cubicBezTo>
                      <a:pt x="6910" y="4207"/>
                      <a:pt x="5706" y="5380"/>
                      <a:pt x="4500" y="6556"/>
                    </a:cubicBezTo>
                    <a:cubicBezTo>
                      <a:pt x="2870" y="8146"/>
                      <a:pt x="1221" y="9755"/>
                      <a:pt x="0" y="11680"/>
                    </a:cubicBezTo>
                    <a:cubicBezTo>
                      <a:pt x="215" y="11720"/>
                      <a:pt x="429" y="11758"/>
                      <a:pt x="646" y="11796"/>
                    </a:cubicBezTo>
                    <a:lnTo>
                      <a:pt x="931" y="12198"/>
                    </a:lnTo>
                    <a:cubicBezTo>
                      <a:pt x="5767" y="11277"/>
                      <a:pt x="10553" y="10094"/>
                      <a:pt x="15262" y="8658"/>
                    </a:cubicBezTo>
                    <a:cubicBezTo>
                      <a:pt x="15812" y="8489"/>
                      <a:pt x="16463" y="8200"/>
                      <a:pt x="16513" y="7625"/>
                    </a:cubicBezTo>
                    <a:cubicBezTo>
                      <a:pt x="16568" y="6984"/>
                      <a:pt x="15837" y="6595"/>
                      <a:pt x="15227" y="6384"/>
                    </a:cubicBezTo>
                    <a:cubicBezTo>
                      <a:pt x="16692" y="5186"/>
                      <a:pt x="17999" y="3795"/>
                      <a:pt x="19103" y="2258"/>
                    </a:cubicBezTo>
                    <a:cubicBezTo>
                      <a:pt x="19277" y="2014"/>
                      <a:pt x="19453" y="1705"/>
                      <a:pt x="19326" y="1433"/>
                    </a:cubicBezTo>
                    <a:cubicBezTo>
                      <a:pt x="19246" y="1264"/>
                      <a:pt x="19067" y="1166"/>
                      <a:pt x="18897" y="1083"/>
                    </a:cubicBezTo>
                    <a:cubicBezTo>
                      <a:pt x="17503" y="404"/>
                      <a:pt x="15927" y="1"/>
                      <a:pt x="14381" y="1"/>
                    </a:cubicBezTo>
                    <a:close/>
                  </a:path>
                </a:pathLst>
              </a:custGeom>
              <a:solidFill>
                <a:srgbClr val="FDD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56"/>
              <p:cNvSpPr/>
              <p:nvPr/>
            </p:nvSpPr>
            <p:spPr>
              <a:xfrm>
                <a:off x="6578450" y="3129100"/>
                <a:ext cx="1165725" cy="714850"/>
              </a:xfrm>
              <a:custGeom>
                <a:avLst/>
                <a:gdLst/>
                <a:ahLst/>
                <a:cxnLst/>
                <a:rect l="l" t="t" r="r" b="b"/>
                <a:pathLst>
                  <a:path w="46629" h="28594" extrusionOk="0">
                    <a:moveTo>
                      <a:pt x="11174" y="0"/>
                    </a:moveTo>
                    <a:cubicBezTo>
                      <a:pt x="9616" y="0"/>
                      <a:pt x="7522" y="398"/>
                      <a:pt x="6923" y="695"/>
                    </a:cubicBezTo>
                    <a:cubicBezTo>
                      <a:pt x="4182" y="2054"/>
                      <a:pt x="1053" y="3809"/>
                      <a:pt x="310" y="6777"/>
                    </a:cubicBezTo>
                    <a:cubicBezTo>
                      <a:pt x="179" y="7301"/>
                      <a:pt x="83" y="7829"/>
                      <a:pt x="1" y="8360"/>
                    </a:cubicBezTo>
                    <a:cubicBezTo>
                      <a:pt x="133" y="11186"/>
                      <a:pt x="896" y="13994"/>
                      <a:pt x="2236" y="16477"/>
                    </a:cubicBezTo>
                    <a:cubicBezTo>
                      <a:pt x="3022" y="17933"/>
                      <a:pt x="4004" y="19277"/>
                      <a:pt x="5177" y="20447"/>
                    </a:cubicBezTo>
                    <a:cubicBezTo>
                      <a:pt x="6784" y="22049"/>
                      <a:pt x="8698" y="23305"/>
                      <a:pt x="10630" y="24497"/>
                    </a:cubicBezTo>
                    <a:cubicBezTo>
                      <a:pt x="14297" y="26758"/>
                      <a:pt x="18078" y="28000"/>
                      <a:pt x="22691" y="28361"/>
                    </a:cubicBezTo>
                    <a:cubicBezTo>
                      <a:pt x="24863" y="28499"/>
                      <a:pt x="26181" y="28594"/>
                      <a:pt x="27365" y="28594"/>
                    </a:cubicBezTo>
                    <a:cubicBezTo>
                      <a:pt x="28974" y="28594"/>
                      <a:pt x="30335" y="28420"/>
                      <a:pt x="33253" y="27947"/>
                    </a:cubicBezTo>
                    <a:cubicBezTo>
                      <a:pt x="35771" y="27539"/>
                      <a:pt x="38236" y="26703"/>
                      <a:pt x="40510" y="25483"/>
                    </a:cubicBezTo>
                    <a:cubicBezTo>
                      <a:pt x="41026" y="25206"/>
                      <a:pt x="41533" y="24912"/>
                      <a:pt x="42028" y="24596"/>
                    </a:cubicBezTo>
                    <a:cubicBezTo>
                      <a:pt x="42518" y="20783"/>
                      <a:pt x="46628" y="18197"/>
                      <a:pt x="45852" y="14433"/>
                    </a:cubicBezTo>
                    <a:cubicBezTo>
                      <a:pt x="45527" y="12864"/>
                      <a:pt x="45089" y="11305"/>
                      <a:pt x="44353" y="9883"/>
                    </a:cubicBezTo>
                    <a:cubicBezTo>
                      <a:pt x="43044" y="7353"/>
                      <a:pt x="41576" y="5882"/>
                      <a:pt x="39214" y="4291"/>
                    </a:cubicBezTo>
                    <a:cubicBezTo>
                      <a:pt x="38573" y="3857"/>
                      <a:pt x="37104" y="3271"/>
                      <a:pt x="36330" y="3268"/>
                    </a:cubicBezTo>
                    <a:cubicBezTo>
                      <a:pt x="36307" y="3268"/>
                      <a:pt x="36284" y="3268"/>
                      <a:pt x="36262" y="3268"/>
                    </a:cubicBezTo>
                    <a:cubicBezTo>
                      <a:pt x="34824" y="3268"/>
                      <a:pt x="34198" y="3369"/>
                      <a:pt x="32992" y="3832"/>
                    </a:cubicBezTo>
                    <a:cubicBezTo>
                      <a:pt x="30030" y="4971"/>
                      <a:pt x="28902" y="5307"/>
                      <a:pt x="27103" y="7564"/>
                    </a:cubicBezTo>
                    <a:cubicBezTo>
                      <a:pt x="25775" y="9232"/>
                      <a:pt x="23963" y="12919"/>
                      <a:pt x="23315" y="14799"/>
                    </a:cubicBezTo>
                    <a:cubicBezTo>
                      <a:pt x="23261" y="14955"/>
                      <a:pt x="23158" y="15008"/>
                      <a:pt x="23028" y="15008"/>
                    </a:cubicBezTo>
                    <a:cubicBezTo>
                      <a:pt x="22741" y="15008"/>
                      <a:pt x="22325" y="14747"/>
                      <a:pt x="22034" y="14747"/>
                    </a:cubicBezTo>
                    <a:cubicBezTo>
                      <a:pt x="21894" y="14747"/>
                      <a:pt x="21782" y="14808"/>
                      <a:pt x="21727" y="14988"/>
                    </a:cubicBezTo>
                    <a:cubicBezTo>
                      <a:pt x="21719" y="11514"/>
                      <a:pt x="21028" y="9932"/>
                      <a:pt x="19827" y="7009"/>
                    </a:cubicBezTo>
                    <a:cubicBezTo>
                      <a:pt x="19219" y="5529"/>
                      <a:pt x="17445" y="3394"/>
                      <a:pt x="16393" y="2189"/>
                    </a:cubicBezTo>
                    <a:cubicBezTo>
                      <a:pt x="15341" y="984"/>
                      <a:pt x="13809" y="418"/>
                      <a:pt x="12244" y="89"/>
                    </a:cubicBezTo>
                    <a:cubicBezTo>
                      <a:pt x="11947" y="27"/>
                      <a:pt x="11579" y="0"/>
                      <a:pt x="111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56"/>
              <p:cNvSpPr/>
              <p:nvPr/>
            </p:nvSpPr>
            <p:spPr>
              <a:xfrm>
                <a:off x="7104425" y="3476650"/>
                <a:ext cx="7192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990" extrusionOk="0">
                    <a:moveTo>
                      <a:pt x="1385" y="1"/>
                    </a:moveTo>
                    <a:cubicBezTo>
                      <a:pt x="654" y="1"/>
                      <a:pt x="57" y="398"/>
                      <a:pt x="30" y="921"/>
                    </a:cubicBezTo>
                    <a:cubicBezTo>
                      <a:pt x="1" y="1469"/>
                      <a:pt x="608" y="1946"/>
                      <a:pt x="1386" y="1987"/>
                    </a:cubicBezTo>
                    <a:cubicBezTo>
                      <a:pt x="1422" y="1989"/>
                      <a:pt x="1458" y="1990"/>
                      <a:pt x="1493" y="1990"/>
                    </a:cubicBezTo>
                    <a:cubicBezTo>
                      <a:pt x="2224" y="1990"/>
                      <a:pt x="2821" y="1593"/>
                      <a:pt x="2848" y="1070"/>
                    </a:cubicBezTo>
                    <a:cubicBezTo>
                      <a:pt x="2877" y="523"/>
                      <a:pt x="2270" y="46"/>
                      <a:pt x="1491" y="4"/>
                    </a:cubicBezTo>
                    <a:cubicBezTo>
                      <a:pt x="1455" y="2"/>
                      <a:pt x="1420" y="1"/>
                      <a:pt x="13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56"/>
              <p:cNvSpPr/>
              <p:nvPr/>
            </p:nvSpPr>
            <p:spPr>
              <a:xfrm>
                <a:off x="6575400" y="2640825"/>
                <a:ext cx="1342275" cy="872800"/>
              </a:xfrm>
              <a:custGeom>
                <a:avLst/>
                <a:gdLst/>
                <a:ahLst/>
                <a:cxnLst/>
                <a:rect l="l" t="t" r="r" b="b"/>
                <a:pathLst>
                  <a:path w="53691" h="34912" extrusionOk="0">
                    <a:moveTo>
                      <a:pt x="52129" y="17476"/>
                    </a:moveTo>
                    <a:cubicBezTo>
                      <a:pt x="52129" y="17477"/>
                      <a:pt x="52128" y="17477"/>
                      <a:pt x="52128" y="17478"/>
                    </a:cubicBezTo>
                    <a:lnTo>
                      <a:pt x="52128" y="17478"/>
                    </a:lnTo>
                    <a:cubicBezTo>
                      <a:pt x="52128" y="17478"/>
                      <a:pt x="52128" y="17479"/>
                      <a:pt x="52127" y="17480"/>
                    </a:cubicBezTo>
                    <a:lnTo>
                      <a:pt x="52127" y="17480"/>
                    </a:lnTo>
                    <a:cubicBezTo>
                      <a:pt x="52128" y="17479"/>
                      <a:pt x="52129" y="17478"/>
                      <a:pt x="52129" y="17476"/>
                    </a:cubicBezTo>
                    <a:close/>
                    <a:moveTo>
                      <a:pt x="15792" y="1"/>
                    </a:moveTo>
                    <a:lnTo>
                      <a:pt x="15792" y="1"/>
                    </a:lnTo>
                    <a:cubicBezTo>
                      <a:pt x="15819" y="1032"/>
                      <a:pt x="15560" y="2001"/>
                      <a:pt x="15073" y="2849"/>
                    </a:cubicBezTo>
                    <a:cubicBezTo>
                      <a:pt x="14644" y="4972"/>
                      <a:pt x="13062" y="6514"/>
                      <a:pt x="10728" y="6514"/>
                    </a:cubicBezTo>
                    <a:cubicBezTo>
                      <a:pt x="10467" y="6514"/>
                      <a:pt x="10196" y="6494"/>
                      <a:pt x="9916" y="6454"/>
                    </a:cubicBezTo>
                    <a:cubicBezTo>
                      <a:pt x="9088" y="6335"/>
                      <a:pt x="8303" y="6074"/>
                      <a:pt x="7603" y="5690"/>
                    </a:cubicBezTo>
                    <a:cubicBezTo>
                      <a:pt x="7169" y="5553"/>
                      <a:pt x="6752" y="5361"/>
                      <a:pt x="6365" y="5111"/>
                    </a:cubicBezTo>
                    <a:cubicBezTo>
                      <a:pt x="5951" y="4895"/>
                      <a:pt x="5569" y="4629"/>
                      <a:pt x="5222" y="4326"/>
                    </a:cubicBezTo>
                    <a:cubicBezTo>
                      <a:pt x="5063" y="6884"/>
                      <a:pt x="5187" y="9054"/>
                      <a:pt x="5187" y="9054"/>
                    </a:cubicBezTo>
                    <a:lnTo>
                      <a:pt x="5187" y="9052"/>
                    </a:lnTo>
                    <a:cubicBezTo>
                      <a:pt x="5222" y="10421"/>
                      <a:pt x="5293" y="11679"/>
                      <a:pt x="5365" y="12691"/>
                    </a:cubicBezTo>
                    <a:cubicBezTo>
                      <a:pt x="4782" y="13382"/>
                      <a:pt x="4237" y="14110"/>
                      <a:pt x="3741" y="14890"/>
                    </a:cubicBezTo>
                    <a:cubicBezTo>
                      <a:pt x="1369" y="18625"/>
                      <a:pt x="0" y="23035"/>
                      <a:pt x="108" y="27455"/>
                    </a:cubicBezTo>
                    <a:cubicBezTo>
                      <a:pt x="1317" y="27946"/>
                      <a:pt x="2478" y="28527"/>
                      <a:pt x="3598" y="29182"/>
                    </a:cubicBezTo>
                    <a:cubicBezTo>
                      <a:pt x="3357" y="27977"/>
                      <a:pt x="3243" y="26733"/>
                      <a:pt x="3290" y="25455"/>
                    </a:cubicBezTo>
                    <a:cubicBezTo>
                      <a:pt x="3368" y="23325"/>
                      <a:pt x="3923" y="21046"/>
                      <a:pt x="4906" y="18991"/>
                    </a:cubicBezTo>
                    <a:cubicBezTo>
                      <a:pt x="5912" y="16194"/>
                      <a:pt x="7702" y="13660"/>
                      <a:pt x="9972" y="11775"/>
                    </a:cubicBezTo>
                    <a:cubicBezTo>
                      <a:pt x="12753" y="9467"/>
                      <a:pt x="16374" y="7387"/>
                      <a:pt x="20087" y="6695"/>
                    </a:cubicBezTo>
                    <a:cubicBezTo>
                      <a:pt x="21906" y="6010"/>
                      <a:pt x="23816" y="5595"/>
                      <a:pt x="25789" y="5595"/>
                    </a:cubicBezTo>
                    <a:cubicBezTo>
                      <a:pt x="25942" y="5595"/>
                      <a:pt x="26095" y="5597"/>
                      <a:pt x="26248" y="5602"/>
                    </a:cubicBezTo>
                    <a:cubicBezTo>
                      <a:pt x="27523" y="5644"/>
                      <a:pt x="28727" y="5875"/>
                      <a:pt x="29863" y="6261"/>
                    </a:cubicBezTo>
                    <a:cubicBezTo>
                      <a:pt x="35238" y="7208"/>
                      <a:pt x="40219" y="11218"/>
                      <a:pt x="43554" y="15276"/>
                    </a:cubicBezTo>
                    <a:cubicBezTo>
                      <a:pt x="47113" y="19606"/>
                      <a:pt x="49340" y="25871"/>
                      <a:pt x="47887" y="31385"/>
                    </a:cubicBezTo>
                    <a:cubicBezTo>
                      <a:pt x="47870" y="31558"/>
                      <a:pt x="47838" y="31725"/>
                      <a:pt x="47812" y="31893"/>
                    </a:cubicBezTo>
                    <a:cubicBezTo>
                      <a:pt x="47686" y="32904"/>
                      <a:pt x="47426" y="33864"/>
                      <a:pt x="47064" y="34772"/>
                    </a:cubicBezTo>
                    <a:cubicBezTo>
                      <a:pt x="47356" y="34755"/>
                      <a:pt x="47646" y="34745"/>
                      <a:pt x="47934" y="34745"/>
                    </a:cubicBezTo>
                    <a:cubicBezTo>
                      <a:pt x="48564" y="34745"/>
                      <a:pt x="49184" y="34792"/>
                      <a:pt x="49792" y="34911"/>
                    </a:cubicBezTo>
                    <a:cubicBezTo>
                      <a:pt x="51020" y="31370"/>
                      <a:pt x="51145" y="27388"/>
                      <a:pt x="50410" y="23639"/>
                    </a:cubicBezTo>
                    <a:cubicBezTo>
                      <a:pt x="50318" y="23167"/>
                      <a:pt x="50221" y="22731"/>
                      <a:pt x="50120" y="22327"/>
                    </a:cubicBezTo>
                    <a:cubicBezTo>
                      <a:pt x="50554" y="21371"/>
                      <a:pt x="51338" y="19583"/>
                      <a:pt x="52127" y="17480"/>
                    </a:cubicBezTo>
                    <a:lnTo>
                      <a:pt x="52127" y="17480"/>
                    </a:lnTo>
                    <a:cubicBezTo>
                      <a:pt x="52127" y="17480"/>
                      <a:pt x="52127" y="17480"/>
                      <a:pt x="52127" y="17480"/>
                    </a:cubicBezTo>
                    <a:lnTo>
                      <a:pt x="52127" y="17480"/>
                    </a:lnTo>
                    <a:cubicBezTo>
                      <a:pt x="52127" y="17480"/>
                      <a:pt x="52128" y="17479"/>
                      <a:pt x="52128" y="17478"/>
                    </a:cubicBezTo>
                    <a:lnTo>
                      <a:pt x="52128" y="17478"/>
                    </a:lnTo>
                    <a:cubicBezTo>
                      <a:pt x="52128" y="17477"/>
                      <a:pt x="52129" y="17477"/>
                      <a:pt x="52129" y="17476"/>
                    </a:cubicBezTo>
                    <a:lnTo>
                      <a:pt x="52129" y="17476"/>
                    </a:lnTo>
                    <a:cubicBezTo>
                      <a:pt x="52129" y="17476"/>
                      <a:pt x="52129" y="17476"/>
                      <a:pt x="52129" y="17476"/>
                    </a:cubicBezTo>
                    <a:lnTo>
                      <a:pt x="52129" y="17476"/>
                    </a:lnTo>
                    <a:cubicBezTo>
                      <a:pt x="52176" y="17361"/>
                      <a:pt x="53014" y="15304"/>
                      <a:pt x="53690" y="12827"/>
                    </a:cubicBezTo>
                    <a:lnTo>
                      <a:pt x="53690" y="12827"/>
                    </a:lnTo>
                    <a:cubicBezTo>
                      <a:pt x="52563" y="13817"/>
                      <a:pt x="51089" y="14473"/>
                      <a:pt x="49613" y="14473"/>
                    </a:cubicBezTo>
                    <a:cubicBezTo>
                      <a:pt x="48908" y="14473"/>
                      <a:pt x="48202" y="14323"/>
                      <a:pt x="47534" y="13990"/>
                    </a:cubicBezTo>
                    <a:cubicBezTo>
                      <a:pt x="45980" y="13214"/>
                      <a:pt x="45182" y="11655"/>
                      <a:pt x="45023" y="10012"/>
                    </a:cubicBezTo>
                    <a:cubicBezTo>
                      <a:pt x="44910" y="9694"/>
                      <a:pt x="44832" y="9361"/>
                      <a:pt x="44793" y="9012"/>
                    </a:cubicBezTo>
                    <a:cubicBezTo>
                      <a:pt x="44632" y="7565"/>
                      <a:pt x="45237" y="6090"/>
                      <a:pt x="46233" y="4995"/>
                    </a:cubicBezTo>
                    <a:lnTo>
                      <a:pt x="46233" y="4995"/>
                    </a:lnTo>
                    <a:cubicBezTo>
                      <a:pt x="43363" y="6069"/>
                      <a:pt x="40831" y="7492"/>
                      <a:pt x="40831" y="7492"/>
                    </a:cubicBezTo>
                    <a:cubicBezTo>
                      <a:pt x="40832" y="7492"/>
                      <a:pt x="40833" y="7491"/>
                      <a:pt x="40834" y="7491"/>
                    </a:cubicBezTo>
                    <a:lnTo>
                      <a:pt x="40834" y="7491"/>
                    </a:lnTo>
                    <a:cubicBezTo>
                      <a:pt x="40488" y="7673"/>
                      <a:pt x="40152" y="7851"/>
                      <a:pt x="39828" y="8027"/>
                    </a:cubicBezTo>
                    <a:cubicBezTo>
                      <a:pt x="38096" y="6932"/>
                      <a:pt x="35972" y="5954"/>
                      <a:pt x="34454" y="5460"/>
                    </a:cubicBezTo>
                    <a:cubicBezTo>
                      <a:pt x="31227" y="4409"/>
                      <a:pt x="28307" y="3808"/>
                      <a:pt x="25285" y="3808"/>
                    </a:cubicBezTo>
                    <a:cubicBezTo>
                      <a:pt x="23617" y="3808"/>
                      <a:pt x="21917" y="3991"/>
                      <a:pt x="20118" y="4383"/>
                    </a:cubicBezTo>
                    <a:cubicBezTo>
                      <a:pt x="19804" y="4038"/>
                      <a:pt x="19475" y="3680"/>
                      <a:pt x="19130" y="3314"/>
                    </a:cubicBezTo>
                    <a:lnTo>
                      <a:pt x="19130" y="3314"/>
                    </a:lnTo>
                    <a:lnTo>
                      <a:pt x="19131" y="3315"/>
                    </a:lnTo>
                    <a:cubicBezTo>
                      <a:pt x="19131" y="3315"/>
                      <a:pt x="17699" y="1698"/>
                      <a:pt x="15792" y="1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56"/>
              <p:cNvSpPr/>
              <p:nvPr/>
            </p:nvSpPr>
            <p:spPr>
              <a:xfrm>
                <a:off x="6500575" y="3472050"/>
                <a:ext cx="1329375" cy="371900"/>
              </a:xfrm>
              <a:custGeom>
                <a:avLst/>
                <a:gdLst/>
                <a:ahLst/>
                <a:cxnLst/>
                <a:rect l="l" t="t" r="r" b="b"/>
                <a:pathLst>
                  <a:path w="53175" h="14876" extrusionOk="0">
                    <a:moveTo>
                      <a:pt x="756" y="0"/>
                    </a:moveTo>
                    <a:cubicBezTo>
                      <a:pt x="465" y="94"/>
                      <a:pt x="228" y="262"/>
                      <a:pt x="144" y="551"/>
                    </a:cubicBezTo>
                    <a:cubicBezTo>
                      <a:pt x="0" y="1064"/>
                      <a:pt x="470" y="1528"/>
                      <a:pt x="893" y="1854"/>
                    </a:cubicBezTo>
                    <a:cubicBezTo>
                      <a:pt x="3856" y="4138"/>
                      <a:pt x="6925" y="6280"/>
                      <a:pt x="10078" y="8293"/>
                    </a:cubicBezTo>
                    <a:cubicBezTo>
                      <a:pt x="10123" y="8328"/>
                      <a:pt x="10166" y="8364"/>
                      <a:pt x="10212" y="8399"/>
                    </a:cubicBezTo>
                    <a:cubicBezTo>
                      <a:pt x="11334" y="9264"/>
                      <a:pt x="12535" y="10033"/>
                      <a:pt x="13743" y="10778"/>
                    </a:cubicBezTo>
                    <a:cubicBezTo>
                      <a:pt x="14430" y="11202"/>
                      <a:pt x="15121" y="11591"/>
                      <a:pt x="15822" y="11943"/>
                    </a:cubicBezTo>
                    <a:cubicBezTo>
                      <a:pt x="18856" y="13474"/>
                      <a:pt x="22055" y="14349"/>
                      <a:pt x="25803" y="14641"/>
                    </a:cubicBezTo>
                    <a:cubicBezTo>
                      <a:pt x="26444" y="14682"/>
                      <a:pt x="27010" y="14720"/>
                      <a:pt x="27520" y="14751"/>
                    </a:cubicBezTo>
                    <a:cubicBezTo>
                      <a:pt x="27904" y="14774"/>
                      <a:pt x="28254" y="14797"/>
                      <a:pt x="28582" y="14814"/>
                    </a:cubicBezTo>
                    <a:cubicBezTo>
                      <a:pt x="29019" y="14837"/>
                      <a:pt x="29414" y="14855"/>
                      <a:pt x="29785" y="14865"/>
                    </a:cubicBezTo>
                    <a:cubicBezTo>
                      <a:pt x="30027" y="14872"/>
                      <a:pt x="30259" y="14876"/>
                      <a:pt x="30486" y="14876"/>
                    </a:cubicBezTo>
                    <a:cubicBezTo>
                      <a:pt x="32090" y="14876"/>
                      <a:pt x="33452" y="14701"/>
                      <a:pt x="36366" y="14229"/>
                    </a:cubicBezTo>
                    <a:cubicBezTo>
                      <a:pt x="36677" y="14180"/>
                      <a:pt x="36989" y="14122"/>
                      <a:pt x="37300" y="14057"/>
                    </a:cubicBezTo>
                    <a:cubicBezTo>
                      <a:pt x="37357" y="14046"/>
                      <a:pt x="37414" y="14031"/>
                      <a:pt x="37471" y="14020"/>
                    </a:cubicBezTo>
                    <a:cubicBezTo>
                      <a:pt x="37726" y="13965"/>
                      <a:pt x="37979" y="13909"/>
                      <a:pt x="38234" y="13846"/>
                    </a:cubicBezTo>
                    <a:cubicBezTo>
                      <a:pt x="38279" y="13835"/>
                      <a:pt x="38324" y="13821"/>
                      <a:pt x="38368" y="13809"/>
                    </a:cubicBezTo>
                    <a:cubicBezTo>
                      <a:pt x="38634" y="13741"/>
                      <a:pt x="38899" y="13670"/>
                      <a:pt x="39162" y="13594"/>
                    </a:cubicBezTo>
                    <a:cubicBezTo>
                      <a:pt x="39188" y="13585"/>
                      <a:pt x="39215" y="13577"/>
                      <a:pt x="39242" y="13569"/>
                    </a:cubicBezTo>
                    <a:cubicBezTo>
                      <a:pt x="39524" y="13486"/>
                      <a:pt x="39805" y="13397"/>
                      <a:pt x="40083" y="13303"/>
                    </a:cubicBezTo>
                    <a:cubicBezTo>
                      <a:pt x="40092" y="13300"/>
                      <a:pt x="40103" y="13297"/>
                      <a:pt x="40112" y="13292"/>
                    </a:cubicBezTo>
                    <a:cubicBezTo>
                      <a:pt x="40241" y="13248"/>
                      <a:pt x="40370" y="13200"/>
                      <a:pt x="40498" y="13154"/>
                    </a:cubicBezTo>
                    <a:cubicBezTo>
                      <a:pt x="44333" y="12337"/>
                      <a:pt x="48135" y="11356"/>
                      <a:pt x="51885" y="10212"/>
                    </a:cubicBezTo>
                    <a:cubicBezTo>
                      <a:pt x="52437" y="10045"/>
                      <a:pt x="53087" y="9754"/>
                      <a:pt x="53137" y="9179"/>
                    </a:cubicBezTo>
                    <a:cubicBezTo>
                      <a:pt x="53174" y="8754"/>
                      <a:pt x="52862" y="8441"/>
                      <a:pt x="52471" y="8216"/>
                    </a:cubicBezTo>
                    <a:cubicBezTo>
                      <a:pt x="52078" y="8278"/>
                      <a:pt x="51707" y="8321"/>
                      <a:pt x="51381" y="8347"/>
                    </a:cubicBezTo>
                    <a:cubicBezTo>
                      <a:pt x="48533" y="8571"/>
                      <a:pt x="45698" y="8918"/>
                      <a:pt x="42868" y="9313"/>
                    </a:cubicBezTo>
                    <a:cubicBezTo>
                      <a:pt x="39140" y="11533"/>
                      <a:pt x="34684" y="12820"/>
                      <a:pt x="30800" y="13067"/>
                    </a:cubicBezTo>
                    <a:cubicBezTo>
                      <a:pt x="30394" y="13093"/>
                      <a:pt x="29986" y="13106"/>
                      <a:pt x="29575" y="13106"/>
                    </a:cubicBezTo>
                    <a:cubicBezTo>
                      <a:pt x="27900" y="13106"/>
                      <a:pt x="26185" y="12895"/>
                      <a:pt x="24484" y="12499"/>
                    </a:cubicBezTo>
                    <a:cubicBezTo>
                      <a:pt x="20488" y="12134"/>
                      <a:pt x="16628" y="10340"/>
                      <a:pt x="13280" y="8129"/>
                    </a:cubicBezTo>
                    <a:cubicBezTo>
                      <a:pt x="9141" y="5394"/>
                      <a:pt x="4766" y="2936"/>
                      <a:pt x="756" y="0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56"/>
              <p:cNvSpPr/>
              <p:nvPr/>
            </p:nvSpPr>
            <p:spPr>
              <a:xfrm>
                <a:off x="7052500" y="2909625"/>
                <a:ext cx="389850" cy="2509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10036" extrusionOk="0">
                    <a:moveTo>
                      <a:pt x="7765" y="1"/>
                    </a:moveTo>
                    <a:cubicBezTo>
                      <a:pt x="6888" y="1"/>
                      <a:pt x="5993" y="143"/>
                      <a:pt x="5115" y="382"/>
                    </a:cubicBezTo>
                    <a:cubicBezTo>
                      <a:pt x="4783" y="432"/>
                      <a:pt x="4456" y="485"/>
                      <a:pt x="4133" y="545"/>
                    </a:cubicBezTo>
                    <a:cubicBezTo>
                      <a:pt x="2819" y="790"/>
                      <a:pt x="1474" y="1264"/>
                      <a:pt x="1038" y="2682"/>
                    </a:cubicBezTo>
                    <a:cubicBezTo>
                      <a:pt x="0" y="6055"/>
                      <a:pt x="4522" y="8834"/>
                      <a:pt x="7168" y="9601"/>
                    </a:cubicBezTo>
                    <a:cubicBezTo>
                      <a:pt x="8048" y="9856"/>
                      <a:pt x="9176" y="10035"/>
                      <a:pt x="10314" y="10035"/>
                    </a:cubicBezTo>
                    <a:cubicBezTo>
                      <a:pt x="12747" y="10035"/>
                      <a:pt x="15224" y="9215"/>
                      <a:pt x="15412" y="6557"/>
                    </a:cubicBezTo>
                    <a:cubicBezTo>
                      <a:pt x="15429" y="6320"/>
                      <a:pt x="15424" y="6090"/>
                      <a:pt x="15404" y="5865"/>
                    </a:cubicBezTo>
                    <a:cubicBezTo>
                      <a:pt x="15594" y="5047"/>
                      <a:pt x="15536" y="4179"/>
                      <a:pt x="15158" y="3376"/>
                    </a:cubicBezTo>
                    <a:cubicBezTo>
                      <a:pt x="14320" y="1601"/>
                      <a:pt x="12265" y="689"/>
                      <a:pt x="10439" y="341"/>
                    </a:cubicBezTo>
                    <a:cubicBezTo>
                      <a:pt x="10135" y="283"/>
                      <a:pt x="9825" y="243"/>
                      <a:pt x="9512" y="210"/>
                    </a:cubicBezTo>
                    <a:cubicBezTo>
                      <a:pt x="8944" y="66"/>
                      <a:pt x="8359" y="1"/>
                      <a:pt x="7765" y="1"/>
                    </a:cubicBezTo>
                    <a:close/>
                  </a:path>
                </a:pathLst>
              </a:custGeom>
              <a:solidFill>
                <a:srgbClr val="FFFFFF">
                  <a:alpha val="46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56"/>
              <p:cNvSpPr/>
              <p:nvPr/>
            </p:nvSpPr>
            <p:spPr>
              <a:xfrm>
                <a:off x="7015350" y="4328750"/>
                <a:ext cx="371950" cy="1072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4290" extrusionOk="0">
                    <a:moveTo>
                      <a:pt x="12550" y="0"/>
                    </a:moveTo>
                    <a:cubicBezTo>
                      <a:pt x="12482" y="0"/>
                      <a:pt x="12413" y="5"/>
                      <a:pt x="12342" y="13"/>
                    </a:cubicBezTo>
                    <a:cubicBezTo>
                      <a:pt x="10053" y="288"/>
                      <a:pt x="7776" y="603"/>
                      <a:pt x="5499" y="942"/>
                    </a:cubicBezTo>
                    <a:cubicBezTo>
                      <a:pt x="4661" y="827"/>
                      <a:pt x="3823" y="628"/>
                      <a:pt x="2993" y="333"/>
                    </a:cubicBezTo>
                    <a:cubicBezTo>
                      <a:pt x="2794" y="262"/>
                      <a:pt x="2601" y="230"/>
                      <a:pt x="2418" y="230"/>
                    </a:cubicBezTo>
                    <a:cubicBezTo>
                      <a:pt x="845" y="230"/>
                      <a:pt x="1" y="2610"/>
                      <a:pt x="1725" y="3248"/>
                    </a:cubicBezTo>
                    <a:cubicBezTo>
                      <a:pt x="2167" y="3414"/>
                      <a:pt x="2611" y="3556"/>
                      <a:pt x="3058" y="3681"/>
                    </a:cubicBezTo>
                    <a:cubicBezTo>
                      <a:pt x="3338" y="4017"/>
                      <a:pt x="3762" y="4252"/>
                      <a:pt x="4317" y="4252"/>
                    </a:cubicBezTo>
                    <a:cubicBezTo>
                      <a:pt x="4332" y="4252"/>
                      <a:pt x="4348" y="4252"/>
                      <a:pt x="4363" y="4252"/>
                    </a:cubicBezTo>
                    <a:cubicBezTo>
                      <a:pt x="4781" y="4242"/>
                      <a:pt x="5193" y="4218"/>
                      <a:pt x="5601" y="4184"/>
                    </a:cubicBezTo>
                    <a:cubicBezTo>
                      <a:pt x="6210" y="4254"/>
                      <a:pt x="6820" y="4290"/>
                      <a:pt x="7429" y="4290"/>
                    </a:cubicBezTo>
                    <a:cubicBezTo>
                      <a:pt x="9358" y="4290"/>
                      <a:pt x="11286" y="3934"/>
                      <a:pt x="13168" y="3212"/>
                    </a:cubicBezTo>
                    <a:cubicBezTo>
                      <a:pt x="14877" y="2555"/>
                      <a:pt x="14242" y="0"/>
                      <a:pt x="12550" y="0"/>
                    </a:cubicBezTo>
                    <a:close/>
                  </a:path>
                </a:pathLst>
              </a:custGeom>
              <a:solidFill>
                <a:srgbClr val="FFFFFF">
                  <a:alpha val="46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56"/>
              <p:cNvSpPr/>
              <p:nvPr/>
            </p:nvSpPr>
            <p:spPr>
              <a:xfrm>
                <a:off x="6888575" y="4276000"/>
                <a:ext cx="101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277" extrusionOk="0">
                    <a:moveTo>
                      <a:pt x="1527" y="0"/>
                    </a:moveTo>
                    <a:cubicBezTo>
                      <a:pt x="1296" y="0"/>
                      <a:pt x="1061" y="42"/>
                      <a:pt x="825" y="136"/>
                    </a:cubicBezTo>
                    <a:cubicBezTo>
                      <a:pt x="19" y="454"/>
                      <a:pt x="0" y="1578"/>
                      <a:pt x="696" y="1997"/>
                    </a:cubicBezTo>
                    <a:cubicBezTo>
                      <a:pt x="769" y="2183"/>
                      <a:pt x="888" y="2348"/>
                      <a:pt x="1063" y="2458"/>
                    </a:cubicBezTo>
                    <a:cubicBezTo>
                      <a:pt x="1368" y="2651"/>
                      <a:pt x="1674" y="2842"/>
                      <a:pt x="1979" y="3035"/>
                    </a:cubicBezTo>
                    <a:cubicBezTo>
                      <a:pt x="2227" y="3190"/>
                      <a:pt x="2488" y="3277"/>
                      <a:pt x="2749" y="3277"/>
                    </a:cubicBezTo>
                    <a:cubicBezTo>
                      <a:pt x="2985" y="3277"/>
                      <a:pt x="3222" y="3205"/>
                      <a:pt x="3448" y="3049"/>
                    </a:cubicBezTo>
                    <a:cubicBezTo>
                      <a:pt x="3856" y="2767"/>
                      <a:pt x="4065" y="2090"/>
                      <a:pt x="3835" y="1637"/>
                    </a:cubicBezTo>
                    <a:cubicBezTo>
                      <a:pt x="3796" y="1559"/>
                      <a:pt x="3751" y="1482"/>
                      <a:pt x="3704" y="1406"/>
                    </a:cubicBezTo>
                    <a:cubicBezTo>
                      <a:pt x="3646" y="1287"/>
                      <a:pt x="3569" y="1176"/>
                      <a:pt x="3474" y="1075"/>
                    </a:cubicBezTo>
                    <a:cubicBezTo>
                      <a:pt x="2989" y="462"/>
                      <a:pt x="2287" y="0"/>
                      <a:pt x="1527" y="0"/>
                    </a:cubicBezTo>
                    <a:close/>
                  </a:path>
                </a:pathLst>
              </a:custGeom>
              <a:solidFill>
                <a:srgbClr val="FFFFFF">
                  <a:alpha val="46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56"/>
              <p:cNvSpPr/>
              <p:nvPr/>
            </p:nvSpPr>
            <p:spPr>
              <a:xfrm>
                <a:off x="7050200" y="3942075"/>
                <a:ext cx="40325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3052" extrusionOk="0">
                    <a:moveTo>
                      <a:pt x="588" y="0"/>
                    </a:moveTo>
                    <a:cubicBezTo>
                      <a:pt x="406" y="0"/>
                      <a:pt x="218" y="111"/>
                      <a:pt x="207" y="312"/>
                    </a:cubicBezTo>
                    <a:cubicBezTo>
                      <a:pt x="190" y="668"/>
                      <a:pt x="45" y="980"/>
                      <a:pt x="17" y="1329"/>
                    </a:cubicBezTo>
                    <a:cubicBezTo>
                      <a:pt x="0" y="1529"/>
                      <a:pt x="15" y="1738"/>
                      <a:pt x="38" y="1946"/>
                    </a:cubicBezTo>
                    <a:cubicBezTo>
                      <a:pt x="37" y="2102"/>
                      <a:pt x="61" y="2257"/>
                      <a:pt x="88" y="2431"/>
                    </a:cubicBezTo>
                    <a:cubicBezTo>
                      <a:pt x="122" y="2857"/>
                      <a:pt x="439" y="3052"/>
                      <a:pt x="768" y="3052"/>
                    </a:cubicBezTo>
                    <a:cubicBezTo>
                      <a:pt x="810" y="3052"/>
                      <a:pt x="853" y="3049"/>
                      <a:pt x="896" y="3042"/>
                    </a:cubicBezTo>
                    <a:cubicBezTo>
                      <a:pt x="1269" y="3010"/>
                      <a:pt x="1613" y="2734"/>
                      <a:pt x="1538" y="2258"/>
                    </a:cubicBezTo>
                    <a:cubicBezTo>
                      <a:pt x="1524" y="2085"/>
                      <a:pt x="1510" y="1928"/>
                      <a:pt x="1473" y="1777"/>
                    </a:cubicBezTo>
                    <a:cubicBezTo>
                      <a:pt x="1445" y="1571"/>
                      <a:pt x="1411" y="1363"/>
                      <a:pt x="1348" y="1171"/>
                    </a:cubicBezTo>
                    <a:cubicBezTo>
                      <a:pt x="1240" y="838"/>
                      <a:pt x="1026" y="569"/>
                      <a:pt x="924" y="227"/>
                    </a:cubicBezTo>
                    <a:cubicBezTo>
                      <a:pt x="879" y="72"/>
                      <a:pt x="735" y="0"/>
                      <a:pt x="588" y="0"/>
                    </a:cubicBezTo>
                    <a:close/>
                  </a:path>
                </a:pathLst>
              </a:custGeom>
              <a:solidFill>
                <a:srgbClr val="FFFFFF">
                  <a:alpha val="46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55" name="Google Shape;2755;p56"/>
              <p:cNvGrpSpPr/>
              <p:nvPr/>
            </p:nvGrpSpPr>
            <p:grpSpPr>
              <a:xfrm rot="674183">
                <a:off x="6711405" y="3237894"/>
                <a:ext cx="186881" cy="207349"/>
                <a:chOff x="1645834" y="2376054"/>
                <a:chExt cx="555956" cy="616846"/>
              </a:xfrm>
            </p:grpSpPr>
            <p:grpSp>
              <p:nvGrpSpPr>
                <p:cNvPr id="2756" name="Google Shape;2756;p56"/>
                <p:cNvGrpSpPr/>
                <p:nvPr/>
              </p:nvGrpSpPr>
              <p:grpSpPr>
                <a:xfrm>
                  <a:off x="1645834" y="2376054"/>
                  <a:ext cx="555956" cy="516769"/>
                  <a:chOff x="-2604700" y="1383925"/>
                  <a:chExt cx="2317450" cy="2154100"/>
                </a:xfrm>
              </p:grpSpPr>
              <p:sp>
                <p:nvSpPr>
                  <p:cNvPr id="2757" name="Google Shape;2757;p56"/>
                  <p:cNvSpPr/>
                  <p:nvPr/>
                </p:nvSpPr>
                <p:spPr>
                  <a:xfrm>
                    <a:off x="-2551600" y="1759850"/>
                    <a:ext cx="2205074" cy="17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004" h="71127" extrusionOk="0">
                        <a:moveTo>
                          <a:pt x="36892" y="0"/>
                        </a:moveTo>
                        <a:cubicBezTo>
                          <a:pt x="13403" y="0"/>
                          <a:pt x="0" y="21426"/>
                          <a:pt x="0" y="21426"/>
                        </a:cubicBezTo>
                        <a:cubicBezTo>
                          <a:pt x="7619" y="61073"/>
                          <a:pt x="29344" y="71127"/>
                          <a:pt x="49422" y="71127"/>
                        </a:cubicBezTo>
                        <a:cubicBezTo>
                          <a:pt x="70085" y="71127"/>
                          <a:pt x="89004" y="60477"/>
                          <a:pt x="89004" y="60477"/>
                        </a:cubicBezTo>
                        <a:cubicBezTo>
                          <a:pt x="89004" y="60477"/>
                          <a:pt x="83789" y="23593"/>
                          <a:pt x="64370" y="9214"/>
                        </a:cubicBezTo>
                        <a:cubicBezTo>
                          <a:pt x="54121" y="2502"/>
                          <a:pt x="44918" y="0"/>
                          <a:pt x="3689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58" name="Google Shape;2758;p56"/>
                  <p:cNvSpPr/>
                  <p:nvPr/>
                </p:nvSpPr>
                <p:spPr>
                  <a:xfrm>
                    <a:off x="-2571550" y="1759900"/>
                    <a:ext cx="2225100" cy="1511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004" h="60476" extrusionOk="0">
                        <a:moveTo>
                          <a:pt x="36896" y="1"/>
                        </a:moveTo>
                        <a:cubicBezTo>
                          <a:pt x="13401" y="1"/>
                          <a:pt x="0" y="21424"/>
                          <a:pt x="0" y="21424"/>
                        </a:cubicBezTo>
                        <a:lnTo>
                          <a:pt x="0" y="21424"/>
                        </a:lnTo>
                        <a:cubicBezTo>
                          <a:pt x="33" y="21377"/>
                          <a:pt x="13433" y="1"/>
                          <a:pt x="36896" y="1"/>
                        </a:cubicBezTo>
                        <a:close/>
                        <a:moveTo>
                          <a:pt x="64370" y="9212"/>
                        </a:moveTo>
                        <a:cubicBezTo>
                          <a:pt x="71721" y="14656"/>
                          <a:pt x="77037" y="23324"/>
                          <a:pt x="80804" y="31995"/>
                        </a:cubicBezTo>
                        <a:lnTo>
                          <a:pt x="80804" y="31995"/>
                        </a:lnTo>
                        <a:cubicBezTo>
                          <a:pt x="77037" y="23323"/>
                          <a:pt x="71721" y="14655"/>
                          <a:pt x="64370" y="9212"/>
                        </a:cubicBezTo>
                        <a:close/>
                        <a:moveTo>
                          <a:pt x="80804" y="31996"/>
                        </a:moveTo>
                        <a:lnTo>
                          <a:pt x="80804" y="31996"/>
                        </a:lnTo>
                        <a:cubicBezTo>
                          <a:pt x="86975" y="46199"/>
                          <a:pt x="88994" y="60412"/>
                          <a:pt x="89004" y="60475"/>
                        </a:cubicBezTo>
                        <a:cubicBezTo>
                          <a:pt x="89004" y="60475"/>
                          <a:pt x="86990" y="46231"/>
                          <a:pt x="80804" y="31996"/>
                        </a:cubicBezTo>
                        <a:close/>
                      </a:path>
                    </a:pathLst>
                  </a:custGeom>
                  <a:solidFill>
                    <a:srgbClr val="F5F4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59" name="Google Shape;2759;p56"/>
                  <p:cNvSpPr/>
                  <p:nvPr/>
                </p:nvSpPr>
                <p:spPr>
                  <a:xfrm>
                    <a:off x="-2551600" y="1759900"/>
                    <a:ext cx="2205074" cy="1525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004" h="61037" extrusionOk="0">
                        <a:moveTo>
                          <a:pt x="36896" y="1"/>
                        </a:moveTo>
                        <a:cubicBezTo>
                          <a:pt x="13433" y="1"/>
                          <a:pt x="33" y="21377"/>
                          <a:pt x="0" y="21424"/>
                        </a:cubicBezTo>
                        <a:cubicBezTo>
                          <a:pt x="145" y="22184"/>
                          <a:pt x="332" y="22853"/>
                          <a:pt x="487" y="23591"/>
                        </a:cubicBezTo>
                        <a:cubicBezTo>
                          <a:pt x="2686" y="22879"/>
                          <a:pt x="4943" y="22318"/>
                          <a:pt x="7212" y="21896"/>
                        </a:cubicBezTo>
                        <a:cubicBezTo>
                          <a:pt x="12047" y="21002"/>
                          <a:pt x="16969" y="20553"/>
                          <a:pt x="21890" y="20553"/>
                        </a:cubicBezTo>
                        <a:cubicBezTo>
                          <a:pt x="35163" y="20553"/>
                          <a:pt x="48429" y="23821"/>
                          <a:pt x="59919" y="30443"/>
                        </a:cubicBezTo>
                        <a:cubicBezTo>
                          <a:pt x="72099" y="37457"/>
                          <a:pt x="82071" y="48311"/>
                          <a:pt x="87939" y="61036"/>
                        </a:cubicBezTo>
                        <a:cubicBezTo>
                          <a:pt x="88603" y="60695"/>
                          <a:pt x="88988" y="60480"/>
                          <a:pt x="89004" y="60475"/>
                        </a:cubicBezTo>
                        <a:cubicBezTo>
                          <a:pt x="88988" y="60374"/>
                          <a:pt x="83762" y="23570"/>
                          <a:pt x="64370" y="9212"/>
                        </a:cubicBezTo>
                        <a:cubicBezTo>
                          <a:pt x="55035" y="3092"/>
                          <a:pt x="46562" y="476"/>
                          <a:pt x="39057" y="59"/>
                        </a:cubicBezTo>
                        <a:cubicBezTo>
                          <a:pt x="38329" y="16"/>
                          <a:pt x="37607" y="1"/>
                          <a:pt x="36896" y="1"/>
                        </a:cubicBezTo>
                        <a:close/>
                      </a:path>
                    </a:pathLst>
                  </a:custGeom>
                  <a:solidFill>
                    <a:srgbClr val="4C487D">
                      <a:alpha val="122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60" name="Google Shape;2760;p56"/>
                  <p:cNvSpPr/>
                  <p:nvPr/>
                </p:nvSpPr>
                <p:spPr>
                  <a:xfrm>
                    <a:off x="-2108700" y="1759125"/>
                    <a:ext cx="1312525" cy="1778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01" h="71123" extrusionOk="0">
                        <a:moveTo>
                          <a:pt x="18387" y="0"/>
                        </a:moveTo>
                        <a:cubicBezTo>
                          <a:pt x="17194" y="0"/>
                          <a:pt x="16028" y="55"/>
                          <a:pt x="14888" y="160"/>
                        </a:cubicBezTo>
                        <a:cubicBezTo>
                          <a:pt x="6082" y="6375"/>
                          <a:pt x="1" y="19589"/>
                          <a:pt x="1" y="34893"/>
                        </a:cubicBezTo>
                        <a:cubicBezTo>
                          <a:pt x="1" y="48823"/>
                          <a:pt x="5040" y="61025"/>
                          <a:pt x="12588" y="67792"/>
                        </a:cubicBezTo>
                        <a:cubicBezTo>
                          <a:pt x="18550" y="70195"/>
                          <a:pt x="24798" y="71123"/>
                          <a:pt x="30895" y="71123"/>
                        </a:cubicBezTo>
                        <a:cubicBezTo>
                          <a:pt x="32440" y="71123"/>
                          <a:pt x="33976" y="71063"/>
                          <a:pt x="35494" y="70953"/>
                        </a:cubicBezTo>
                        <a:cubicBezTo>
                          <a:pt x="45433" y="65464"/>
                          <a:pt x="52500" y="51391"/>
                          <a:pt x="52500" y="34893"/>
                        </a:cubicBezTo>
                        <a:cubicBezTo>
                          <a:pt x="52500" y="25003"/>
                          <a:pt x="49958" y="15984"/>
                          <a:pt x="45786" y="9162"/>
                        </a:cubicBezTo>
                        <a:cubicBezTo>
                          <a:pt x="35571" y="2490"/>
                          <a:pt x="26393" y="0"/>
                          <a:pt x="18387" y="0"/>
                        </a:cubicBezTo>
                        <a:close/>
                      </a:path>
                    </a:pathLst>
                  </a:custGeom>
                  <a:solidFill>
                    <a:srgbClr val="3E3A6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61" name="Google Shape;2761;p56"/>
                  <p:cNvSpPr/>
                  <p:nvPr/>
                </p:nvSpPr>
                <p:spPr>
                  <a:xfrm>
                    <a:off x="-2604700" y="1383925"/>
                    <a:ext cx="2317450" cy="1887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698" h="75483" extrusionOk="0">
                        <a:moveTo>
                          <a:pt x="33938" y="1"/>
                        </a:moveTo>
                        <a:cubicBezTo>
                          <a:pt x="33062" y="1"/>
                          <a:pt x="32033" y="3407"/>
                          <a:pt x="31631" y="7683"/>
                        </a:cubicBezTo>
                        <a:cubicBezTo>
                          <a:pt x="31475" y="9347"/>
                          <a:pt x="31433" y="10899"/>
                          <a:pt x="31497" y="12188"/>
                        </a:cubicBezTo>
                        <a:cubicBezTo>
                          <a:pt x="27747" y="12927"/>
                          <a:pt x="24286" y="14119"/>
                          <a:pt x="21179" y="15579"/>
                        </a:cubicBezTo>
                        <a:cubicBezTo>
                          <a:pt x="20772" y="14280"/>
                          <a:pt x="19942" y="12445"/>
                          <a:pt x="18985" y="10438"/>
                        </a:cubicBezTo>
                        <a:cubicBezTo>
                          <a:pt x="17360" y="7064"/>
                          <a:pt x="15902" y="4263"/>
                          <a:pt x="15022" y="4263"/>
                        </a:cubicBezTo>
                        <a:cubicBezTo>
                          <a:pt x="14987" y="4263"/>
                          <a:pt x="14953" y="4267"/>
                          <a:pt x="14920" y="4276"/>
                        </a:cubicBezTo>
                        <a:cubicBezTo>
                          <a:pt x="14074" y="4490"/>
                          <a:pt x="14261" y="8004"/>
                          <a:pt x="16091" y="11819"/>
                        </a:cubicBezTo>
                        <a:cubicBezTo>
                          <a:pt x="17081" y="13889"/>
                          <a:pt x="18300" y="15526"/>
                          <a:pt x="19322" y="16510"/>
                        </a:cubicBezTo>
                        <a:cubicBezTo>
                          <a:pt x="16385" y="18067"/>
                          <a:pt x="13802" y="19859"/>
                          <a:pt x="11629" y="21716"/>
                        </a:cubicBezTo>
                        <a:cubicBezTo>
                          <a:pt x="10817" y="22415"/>
                          <a:pt x="10057" y="23133"/>
                          <a:pt x="9356" y="23844"/>
                        </a:cubicBezTo>
                        <a:cubicBezTo>
                          <a:pt x="8709" y="22780"/>
                          <a:pt x="7842" y="21560"/>
                          <a:pt x="6820" y="20319"/>
                        </a:cubicBezTo>
                        <a:cubicBezTo>
                          <a:pt x="4401" y="17363"/>
                          <a:pt x="1943" y="15279"/>
                          <a:pt x="965" y="15279"/>
                        </a:cubicBezTo>
                        <a:cubicBezTo>
                          <a:pt x="850" y="15279"/>
                          <a:pt x="756" y="15307"/>
                          <a:pt x="684" y="15366"/>
                        </a:cubicBezTo>
                        <a:cubicBezTo>
                          <a:pt x="0" y="15927"/>
                          <a:pt x="1637" y="19057"/>
                          <a:pt x="4343" y="22351"/>
                        </a:cubicBezTo>
                        <a:cubicBezTo>
                          <a:pt x="5467" y="23721"/>
                          <a:pt x="6595" y="24904"/>
                          <a:pt x="7585" y="25780"/>
                        </a:cubicBezTo>
                        <a:cubicBezTo>
                          <a:pt x="5028" y="28782"/>
                          <a:pt x="3408" y="31708"/>
                          <a:pt x="2509" y="34024"/>
                        </a:cubicBezTo>
                        <a:cubicBezTo>
                          <a:pt x="1262" y="37431"/>
                          <a:pt x="1097" y="39426"/>
                          <a:pt x="1465" y="39539"/>
                        </a:cubicBezTo>
                        <a:cubicBezTo>
                          <a:pt x="1498" y="39555"/>
                          <a:pt x="1532" y="39562"/>
                          <a:pt x="1567" y="39562"/>
                        </a:cubicBezTo>
                        <a:cubicBezTo>
                          <a:pt x="2688" y="39562"/>
                          <a:pt x="5061" y="31948"/>
                          <a:pt x="14432" y="25284"/>
                        </a:cubicBezTo>
                        <a:cubicBezTo>
                          <a:pt x="19182" y="21946"/>
                          <a:pt x="25650" y="18902"/>
                          <a:pt x="33300" y="17858"/>
                        </a:cubicBezTo>
                        <a:cubicBezTo>
                          <a:pt x="35492" y="17524"/>
                          <a:pt x="37791" y="17339"/>
                          <a:pt x="40138" y="17339"/>
                        </a:cubicBezTo>
                        <a:cubicBezTo>
                          <a:pt x="45872" y="17339"/>
                          <a:pt x="51899" y="18442"/>
                          <a:pt x="57383" y="21175"/>
                        </a:cubicBezTo>
                        <a:cubicBezTo>
                          <a:pt x="65215" y="25027"/>
                          <a:pt x="71307" y="31429"/>
                          <a:pt x="75800" y="37747"/>
                        </a:cubicBezTo>
                        <a:cubicBezTo>
                          <a:pt x="80236" y="44204"/>
                          <a:pt x="83258" y="50751"/>
                          <a:pt x="85269" y="56432"/>
                        </a:cubicBezTo>
                        <a:cubicBezTo>
                          <a:pt x="89267" y="67790"/>
                          <a:pt x="89922" y="75483"/>
                          <a:pt x="90951" y="75483"/>
                        </a:cubicBezTo>
                        <a:cubicBezTo>
                          <a:pt x="90956" y="75483"/>
                          <a:pt x="90961" y="75483"/>
                          <a:pt x="90966" y="75482"/>
                        </a:cubicBezTo>
                        <a:cubicBezTo>
                          <a:pt x="90967" y="75482"/>
                          <a:pt x="90967" y="75482"/>
                          <a:pt x="90968" y="75482"/>
                        </a:cubicBezTo>
                        <a:cubicBezTo>
                          <a:pt x="91684" y="75482"/>
                          <a:pt x="92698" y="67530"/>
                          <a:pt x="89602" y="55111"/>
                        </a:cubicBezTo>
                        <a:cubicBezTo>
                          <a:pt x="88051" y="48939"/>
                          <a:pt x="85290" y="41722"/>
                          <a:pt x="80717" y="34463"/>
                        </a:cubicBezTo>
                        <a:cubicBezTo>
                          <a:pt x="76036" y="27333"/>
                          <a:pt x="69462" y="20003"/>
                          <a:pt x="60228" y="15425"/>
                        </a:cubicBezTo>
                        <a:cubicBezTo>
                          <a:pt x="54069" y="12379"/>
                          <a:pt x="47543" y="11168"/>
                          <a:pt x="41374" y="11168"/>
                        </a:cubicBezTo>
                        <a:cubicBezTo>
                          <a:pt x="38939" y="11168"/>
                          <a:pt x="36559" y="11356"/>
                          <a:pt x="34279" y="11695"/>
                        </a:cubicBezTo>
                        <a:cubicBezTo>
                          <a:pt x="34509" y="10599"/>
                          <a:pt x="34696" y="9337"/>
                          <a:pt x="34825" y="7984"/>
                        </a:cubicBezTo>
                        <a:cubicBezTo>
                          <a:pt x="35230" y="3661"/>
                          <a:pt x="34845" y="88"/>
                          <a:pt x="33968" y="2"/>
                        </a:cubicBezTo>
                        <a:cubicBezTo>
                          <a:pt x="33958" y="1"/>
                          <a:pt x="33948" y="1"/>
                          <a:pt x="339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762" name="Google Shape;2762;p56"/>
                <p:cNvSpPr/>
                <p:nvPr/>
              </p:nvSpPr>
              <p:spPr>
                <a:xfrm>
                  <a:off x="1786657" y="2540866"/>
                  <a:ext cx="260400" cy="260400"/>
                </a:xfrm>
                <a:prstGeom prst="ellipse">
                  <a:avLst/>
                </a:prstGeom>
                <a:solidFill>
                  <a:srgbClr val="2724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3" name="Google Shape;2763;p56"/>
                <p:cNvSpPr/>
                <p:nvPr/>
              </p:nvSpPr>
              <p:spPr>
                <a:xfrm>
                  <a:off x="1815007" y="2569094"/>
                  <a:ext cx="203700" cy="203700"/>
                </a:xfrm>
                <a:prstGeom prst="ellipse">
                  <a:avLst/>
                </a:prstGeom>
                <a:solidFill>
                  <a:srgbClr val="0F0D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4" name="Google Shape;2764;p56"/>
                <p:cNvSpPr/>
                <p:nvPr/>
              </p:nvSpPr>
              <p:spPr>
                <a:xfrm flipH="1">
                  <a:off x="1817107" y="2518840"/>
                  <a:ext cx="88800" cy="88800"/>
                </a:xfrm>
                <a:prstGeom prst="ellipse">
                  <a:avLst/>
                </a:prstGeom>
                <a:solidFill>
                  <a:srgbClr val="FFFFFF">
                    <a:alpha val="79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5" name="Google Shape;2765;p56"/>
                <p:cNvSpPr/>
                <p:nvPr/>
              </p:nvSpPr>
              <p:spPr>
                <a:xfrm flipH="1">
                  <a:off x="1784907" y="2610290"/>
                  <a:ext cx="48300" cy="48300"/>
                </a:xfrm>
                <a:prstGeom prst="ellipse">
                  <a:avLst/>
                </a:prstGeom>
                <a:solidFill>
                  <a:srgbClr val="FFFFFF">
                    <a:alpha val="79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6" name="Google Shape;2766;p56"/>
                <p:cNvSpPr/>
                <p:nvPr/>
              </p:nvSpPr>
              <p:spPr>
                <a:xfrm flipH="1">
                  <a:off x="1849807" y="2624399"/>
                  <a:ext cx="23400" cy="23700"/>
                </a:xfrm>
                <a:prstGeom prst="ellipse">
                  <a:avLst/>
                </a:prstGeom>
                <a:solidFill>
                  <a:srgbClr val="FFFFFF">
                    <a:alpha val="79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7" name="Google Shape;2767;p56"/>
                <p:cNvSpPr/>
                <p:nvPr/>
              </p:nvSpPr>
              <p:spPr>
                <a:xfrm flipH="1">
                  <a:off x="1927882" y="2689267"/>
                  <a:ext cx="72300" cy="73500"/>
                </a:xfrm>
                <a:prstGeom prst="ellipse">
                  <a:avLst/>
                </a:prstGeom>
                <a:solidFill>
                  <a:srgbClr val="2724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8" name="Google Shape;2768;p56"/>
                <p:cNvSpPr/>
                <p:nvPr/>
              </p:nvSpPr>
              <p:spPr>
                <a:xfrm>
                  <a:off x="1656450" y="2866000"/>
                  <a:ext cx="520800" cy="1269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69" name="Google Shape;2769;p56"/>
              <p:cNvGrpSpPr/>
              <p:nvPr/>
            </p:nvGrpSpPr>
            <p:grpSpPr>
              <a:xfrm rot="674183">
                <a:off x="7410065" y="3342818"/>
                <a:ext cx="186881" cy="207349"/>
                <a:chOff x="2929984" y="2376054"/>
                <a:chExt cx="555956" cy="616846"/>
              </a:xfrm>
            </p:grpSpPr>
            <p:grpSp>
              <p:nvGrpSpPr>
                <p:cNvPr id="2770" name="Google Shape;2770;p56"/>
                <p:cNvGrpSpPr/>
                <p:nvPr/>
              </p:nvGrpSpPr>
              <p:grpSpPr>
                <a:xfrm flipH="1">
                  <a:off x="2929984" y="2376054"/>
                  <a:ext cx="555956" cy="516769"/>
                  <a:chOff x="-2604700" y="1383925"/>
                  <a:chExt cx="2317450" cy="2154100"/>
                </a:xfrm>
              </p:grpSpPr>
              <p:sp>
                <p:nvSpPr>
                  <p:cNvPr id="2771" name="Google Shape;2771;p56"/>
                  <p:cNvSpPr/>
                  <p:nvPr/>
                </p:nvSpPr>
                <p:spPr>
                  <a:xfrm>
                    <a:off x="-2551600" y="1759850"/>
                    <a:ext cx="2205074" cy="17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004" h="71127" extrusionOk="0">
                        <a:moveTo>
                          <a:pt x="36892" y="0"/>
                        </a:moveTo>
                        <a:cubicBezTo>
                          <a:pt x="13403" y="0"/>
                          <a:pt x="0" y="21426"/>
                          <a:pt x="0" y="21426"/>
                        </a:cubicBezTo>
                        <a:cubicBezTo>
                          <a:pt x="7619" y="61073"/>
                          <a:pt x="29344" y="71127"/>
                          <a:pt x="49422" y="71127"/>
                        </a:cubicBezTo>
                        <a:cubicBezTo>
                          <a:pt x="70085" y="71127"/>
                          <a:pt x="89004" y="60477"/>
                          <a:pt x="89004" y="60477"/>
                        </a:cubicBezTo>
                        <a:cubicBezTo>
                          <a:pt x="89004" y="60477"/>
                          <a:pt x="83789" y="23593"/>
                          <a:pt x="64370" y="9214"/>
                        </a:cubicBezTo>
                        <a:cubicBezTo>
                          <a:pt x="54121" y="2502"/>
                          <a:pt x="44918" y="0"/>
                          <a:pt x="3689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72" name="Google Shape;2772;p56"/>
                  <p:cNvSpPr/>
                  <p:nvPr/>
                </p:nvSpPr>
                <p:spPr>
                  <a:xfrm>
                    <a:off x="-2571550" y="1759900"/>
                    <a:ext cx="2225100" cy="1511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004" h="60476" extrusionOk="0">
                        <a:moveTo>
                          <a:pt x="36896" y="1"/>
                        </a:moveTo>
                        <a:cubicBezTo>
                          <a:pt x="13401" y="1"/>
                          <a:pt x="0" y="21424"/>
                          <a:pt x="0" y="21424"/>
                        </a:cubicBezTo>
                        <a:lnTo>
                          <a:pt x="0" y="21424"/>
                        </a:lnTo>
                        <a:cubicBezTo>
                          <a:pt x="33" y="21377"/>
                          <a:pt x="13433" y="1"/>
                          <a:pt x="36896" y="1"/>
                        </a:cubicBezTo>
                        <a:close/>
                        <a:moveTo>
                          <a:pt x="64370" y="9212"/>
                        </a:moveTo>
                        <a:cubicBezTo>
                          <a:pt x="71721" y="14656"/>
                          <a:pt x="77037" y="23324"/>
                          <a:pt x="80804" y="31995"/>
                        </a:cubicBezTo>
                        <a:lnTo>
                          <a:pt x="80804" y="31995"/>
                        </a:lnTo>
                        <a:cubicBezTo>
                          <a:pt x="77037" y="23323"/>
                          <a:pt x="71721" y="14655"/>
                          <a:pt x="64370" y="9212"/>
                        </a:cubicBezTo>
                        <a:close/>
                        <a:moveTo>
                          <a:pt x="80804" y="31996"/>
                        </a:moveTo>
                        <a:lnTo>
                          <a:pt x="80804" y="31996"/>
                        </a:lnTo>
                        <a:cubicBezTo>
                          <a:pt x="86975" y="46199"/>
                          <a:pt x="88994" y="60412"/>
                          <a:pt x="89004" y="60475"/>
                        </a:cubicBezTo>
                        <a:cubicBezTo>
                          <a:pt x="89004" y="60475"/>
                          <a:pt x="86990" y="46231"/>
                          <a:pt x="80804" y="31996"/>
                        </a:cubicBezTo>
                        <a:close/>
                      </a:path>
                    </a:pathLst>
                  </a:custGeom>
                  <a:solidFill>
                    <a:srgbClr val="F5F4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73" name="Google Shape;2773;p56"/>
                  <p:cNvSpPr/>
                  <p:nvPr/>
                </p:nvSpPr>
                <p:spPr>
                  <a:xfrm>
                    <a:off x="-2551600" y="1759900"/>
                    <a:ext cx="2205074" cy="1525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004" h="61037" extrusionOk="0">
                        <a:moveTo>
                          <a:pt x="36896" y="1"/>
                        </a:moveTo>
                        <a:cubicBezTo>
                          <a:pt x="13433" y="1"/>
                          <a:pt x="33" y="21377"/>
                          <a:pt x="0" y="21424"/>
                        </a:cubicBezTo>
                        <a:cubicBezTo>
                          <a:pt x="145" y="22184"/>
                          <a:pt x="332" y="22853"/>
                          <a:pt x="487" y="23591"/>
                        </a:cubicBezTo>
                        <a:cubicBezTo>
                          <a:pt x="2686" y="22879"/>
                          <a:pt x="4943" y="22318"/>
                          <a:pt x="7212" y="21896"/>
                        </a:cubicBezTo>
                        <a:cubicBezTo>
                          <a:pt x="12047" y="21002"/>
                          <a:pt x="16969" y="20553"/>
                          <a:pt x="21890" y="20553"/>
                        </a:cubicBezTo>
                        <a:cubicBezTo>
                          <a:pt x="35163" y="20553"/>
                          <a:pt x="48429" y="23821"/>
                          <a:pt x="59919" y="30443"/>
                        </a:cubicBezTo>
                        <a:cubicBezTo>
                          <a:pt x="72099" y="37457"/>
                          <a:pt x="82071" y="48311"/>
                          <a:pt x="87939" y="61036"/>
                        </a:cubicBezTo>
                        <a:cubicBezTo>
                          <a:pt x="88603" y="60695"/>
                          <a:pt x="88988" y="60480"/>
                          <a:pt x="89004" y="60475"/>
                        </a:cubicBezTo>
                        <a:cubicBezTo>
                          <a:pt x="88988" y="60374"/>
                          <a:pt x="83762" y="23570"/>
                          <a:pt x="64370" y="9212"/>
                        </a:cubicBezTo>
                        <a:cubicBezTo>
                          <a:pt x="55035" y="3092"/>
                          <a:pt x="46562" y="476"/>
                          <a:pt x="39057" y="59"/>
                        </a:cubicBezTo>
                        <a:cubicBezTo>
                          <a:pt x="38329" y="16"/>
                          <a:pt x="37607" y="1"/>
                          <a:pt x="36896" y="1"/>
                        </a:cubicBezTo>
                        <a:close/>
                      </a:path>
                    </a:pathLst>
                  </a:custGeom>
                  <a:solidFill>
                    <a:srgbClr val="4C487D">
                      <a:alpha val="122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74" name="Google Shape;2774;p56"/>
                  <p:cNvSpPr/>
                  <p:nvPr/>
                </p:nvSpPr>
                <p:spPr>
                  <a:xfrm>
                    <a:off x="-2108700" y="1759125"/>
                    <a:ext cx="1312525" cy="1778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01" h="71123" extrusionOk="0">
                        <a:moveTo>
                          <a:pt x="18387" y="0"/>
                        </a:moveTo>
                        <a:cubicBezTo>
                          <a:pt x="17194" y="0"/>
                          <a:pt x="16028" y="55"/>
                          <a:pt x="14888" y="160"/>
                        </a:cubicBezTo>
                        <a:cubicBezTo>
                          <a:pt x="6082" y="6375"/>
                          <a:pt x="1" y="19589"/>
                          <a:pt x="1" y="34893"/>
                        </a:cubicBezTo>
                        <a:cubicBezTo>
                          <a:pt x="1" y="48823"/>
                          <a:pt x="5040" y="61025"/>
                          <a:pt x="12588" y="67792"/>
                        </a:cubicBezTo>
                        <a:cubicBezTo>
                          <a:pt x="18550" y="70195"/>
                          <a:pt x="24798" y="71123"/>
                          <a:pt x="30895" y="71123"/>
                        </a:cubicBezTo>
                        <a:cubicBezTo>
                          <a:pt x="32440" y="71123"/>
                          <a:pt x="33976" y="71063"/>
                          <a:pt x="35494" y="70953"/>
                        </a:cubicBezTo>
                        <a:cubicBezTo>
                          <a:pt x="45433" y="65464"/>
                          <a:pt x="52500" y="51391"/>
                          <a:pt x="52500" y="34893"/>
                        </a:cubicBezTo>
                        <a:cubicBezTo>
                          <a:pt x="52500" y="25003"/>
                          <a:pt x="49958" y="15984"/>
                          <a:pt x="45786" y="9162"/>
                        </a:cubicBezTo>
                        <a:cubicBezTo>
                          <a:pt x="35571" y="2490"/>
                          <a:pt x="26393" y="0"/>
                          <a:pt x="18387" y="0"/>
                        </a:cubicBezTo>
                        <a:close/>
                      </a:path>
                    </a:pathLst>
                  </a:custGeom>
                  <a:solidFill>
                    <a:srgbClr val="3E3A6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75" name="Google Shape;2775;p56"/>
                  <p:cNvSpPr/>
                  <p:nvPr/>
                </p:nvSpPr>
                <p:spPr>
                  <a:xfrm>
                    <a:off x="-2604700" y="1383925"/>
                    <a:ext cx="2317450" cy="1887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698" h="75483" extrusionOk="0">
                        <a:moveTo>
                          <a:pt x="33938" y="1"/>
                        </a:moveTo>
                        <a:cubicBezTo>
                          <a:pt x="33062" y="1"/>
                          <a:pt x="32033" y="3407"/>
                          <a:pt x="31631" y="7683"/>
                        </a:cubicBezTo>
                        <a:cubicBezTo>
                          <a:pt x="31475" y="9347"/>
                          <a:pt x="31433" y="10899"/>
                          <a:pt x="31497" y="12188"/>
                        </a:cubicBezTo>
                        <a:cubicBezTo>
                          <a:pt x="27747" y="12927"/>
                          <a:pt x="24286" y="14119"/>
                          <a:pt x="21179" y="15579"/>
                        </a:cubicBezTo>
                        <a:cubicBezTo>
                          <a:pt x="20772" y="14280"/>
                          <a:pt x="19942" y="12445"/>
                          <a:pt x="18985" y="10438"/>
                        </a:cubicBezTo>
                        <a:cubicBezTo>
                          <a:pt x="17360" y="7064"/>
                          <a:pt x="15902" y="4263"/>
                          <a:pt x="15022" y="4263"/>
                        </a:cubicBezTo>
                        <a:cubicBezTo>
                          <a:pt x="14987" y="4263"/>
                          <a:pt x="14953" y="4267"/>
                          <a:pt x="14920" y="4276"/>
                        </a:cubicBezTo>
                        <a:cubicBezTo>
                          <a:pt x="14074" y="4490"/>
                          <a:pt x="14261" y="8004"/>
                          <a:pt x="16091" y="11819"/>
                        </a:cubicBezTo>
                        <a:cubicBezTo>
                          <a:pt x="17081" y="13889"/>
                          <a:pt x="18300" y="15526"/>
                          <a:pt x="19322" y="16510"/>
                        </a:cubicBezTo>
                        <a:cubicBezTo>
                          <a:pt x="16385" y="18067"/>
                          <a:pt x="13802" y="19859"/>
                          <a:pt x="11629" y="21716"/>
                        </a:cubicBezTo>
                        <a:cubicBezTo>
                          <a:pt x="10817" y="22415"/>
                          <a:pt x="10057" y="23133"/>
                          <a:pt x="9356" y="23844"/>
                        </a:cubicBezTo>
                        <a:cubicBezTo>
                          <a:pt x="8709" y="22780"/>
                          <a:pt x="7842" y="21560"/>
                          <a:pt x="6820" y="20319"/>
                        </a:cubicBezTo>
                        <a:cubicBezTo>
                          <a:pt x="4401" y="17363"/>
                          <a:pt x="1943" y="15279"/>
                          <a:pt x="965" y="15279"/>
                        </a:cubicBezTo>
                        <a:cubicBezTo>
                          <a:pt x="850" y="15279"/>
                          <a:pt x="756" y="15307"/>
                          <a:pt x="684" y="15366"/>
                        </a:cubicBezTo>
                        <a:cubicBezTo>
                          <a:pt x="0" y="15927"/>
                          <a:pt x="1637" y="19057"/>
                          <a:pt x="4343" y="22351"/>
                        </a:cubicBezTo>
                        <a:cubicBezTo>
                          <a:pt x="5467" y="23721"/>
                          <a:pt x="6595" y="24904"/>
                          <a:pt x="7585" y="25780"/>
                        </a:cubicBezTo>
                        <a:cubicBezTo>
                          <a:pt x="5028" y="28782"/>
                          <a:pt x="3408" y="31708"/>
                          <a:pt x="2509" y="34024"/>
                        </a:cubicBezTo>
                        <a:cubicBezTo>
                          <a:pt x="1262" y="37431"/>
                          <a:pt x="1097" y="39426"/>
                          <a:pt x="1465" y="39539"/>
                        </a:cubicBezTo>
                        <a:cubicBezTo>
                          <a:pt x="1498" y="39555"/>
                          <a:pt x="1532" y="39562"/>
                          <a:pt x="1567" y="39562"/>
                        </a:cubicBezTo>
                        <a:cubicBezTo>
                          <a:pt x="2688" y="39562"/>
                          <a:pt x="5061" y="31948"/>
                          <a:pt x="14432" y="25284"/>
                        </a:cubicBezTo>
                        <a:cubicBezTo>
                          <a:pt x="19182" y="21946"/>
                          <a:pt x="25650" y="18902"/>
                          <a:pt x="33300" y="17858"/>
                        </a:cubicBezTo>
                        <a:cubicBezTo>
                          <a:pt x="35492" y="17524"/>
                          <a:pt x="37791" y="17339"/>
                          <a:pt x="40138" y="17339"/>
                        </a:cubicBezTo>
                        <a:cubicBezTo>
                          <a:pt x="45872" y="17339"/>
                          <a:pt x="51899" y="18442"/>
                          <a:pt x="57383" y="21175"/>
                        </a:cubicBezTo>
                        <a:cubicBezTo>
                          <a:pt x="65215" y="25027"/>
                          <a:pt x="71307" y="31429"/>
                          <a:pt x="75800" y="37747"/>
                        </a:cubicBezTo>
                        <a:cubicBezTo>
                          <a:pt x="80236" y="44204"/>
                          <a:pt x="83258" y="50751"/>
                          <a:pt x="85269" y="56432"/>
                        </a:cubicBezTo>
                        <a:cubicBezTo>
                          <a:pt x="89267" y="67790"/>
                          <a:pt x="89922" y="75483"/>
                          <a:pt x="90951" y="75483"/>
                        </a:cubicBezTo>
                        <a:cubicBezTo>
                          <a:pt x="90956" y="75483"/>
                          <a:pt x="90961" y="75483"/>
                          <a:pt x="90966" y="75482"/>
                        </a:cubicBezTo>
                        <a:cubicBezTo>
                          <a:pt x="90967" y="75482"/>
                          <a:pt x="90967" y="75482"/>
                          <a:pt x="90968" y="75482"/>
                        </a:cubicBezTo>
                        <a:cubicBezTo>
                          <a:pt x="91684" y="75482"/>
                          <a:pt x="92698" y="67530"/>
                          <a:pt x="89602" y="55111"/>
                        </a:cubicBezTo>
                        <a:cubicBezTo>
                          <a:pt x="88051" y="48939"/>
                          <a:pt x="85290" y="41722"/>
                          <a:pt x="80717" y="34463"/>
                        </a:cubicBezTo>
                        <a:cubicBezTo>
                          <a:pt x="76036" y="27333"/>
                          <a:pt x="69462" y="20003"/>
                          <a:pt x="60228" y="15425"/>
                        </a:cubicBezTo>
                        <a:cubicBezTo>
                          <a:pt x="54069" y="12379"/>
                          <a:pt x="47543" y="11168"/>
                          <a:pt x="41374" y="11168"/>
                        </a:cubicBezTo>
                        <a:cubicBezTo>
                          <a:pt x="38939" y="11168"/>
                          <a:pt x="36559" y="11356"/>
                          <a:pt x="34279" y="11695"/>
                        </a:cubicBezTo>
                        <a:cubicBezTo>
                          <a:pt x="34509" y="10599"/>
                          <a:pt x="34696" y="9337"/>
                          <a:pt x="34825" y="7984"/>
                        </a:cubicBezTo>
                        <a:cubicBezTo>
                          <a:pt x="35230" y="3661"/>
                          <a:pt x="34845" y="88"/>
                          <a:pt x="33968" y="2"/>
                        </a:cubicBezTo>
                        <a:cubicBezTo>
                          <a:pt x="33958" y="1"/>
                          <a:pt x="33948" y="1"/>
                          <a:pt x="339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776" name="Google Shape;2776;p56"/>
                <p:cNvSpPr/>
                <p:nvPr/>
              </p:nvSpPr>
              <p:spPr>
                <a:xfrm>
                  <a:off x="3077807" y="2540866"/>
                  <a:ext cx="260400" cy="260400"/>
                </a:xfrm>
                <a:prstGeom prst="ellipse">
                  <a:avLst/>
                </a:prstGeom>
                <a:solidFill>
                  <a:srgbClr val="2724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7" name="Google Shape;2777;p56"/>
                <p:cNvSpPr/>
                <p:nvPr/>
              </p:nvSpPr>
              <p:spPr>
                <a:xfrm>
                  <a:off x="3115907" y="2579368"/>
                  <a:ext cx="183300" cy="183300"/>
                </a:xfrm>
                <a:prstGeom prst="ellipse">
                  <a:avLst/>
                </a:prstGeom>
                <a:solidFill>
                  <a:srgbClr val="0F0D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8" name="Google Shape;2778;p56"/>
                <p:cNvSpPr/>
                <p:nvPr/>
              </p:nvSpPr>
              <p:spPr>
                <a:xfrm>
                  <a:off x="3192432" y="2518840"/>
                  <a:ext cx="88800" cy="88800"/>
                </a:xfrm>
                <a:prstGeom prst="ellipse">
                  <a:avLst/>
                </a:prstGeom>
                <a:solidFill>
                  <a:srgbClr val="FFFFFF">
                    <a:alpha val="79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9" name="Google Shape;2779;p56"/>
                <p:cNvSpPr/>
                <p:nvPr/>
              </p:nvSpPr>
              <p:spPr>
                <a:xfrm>
                  <a:off x="3265132" y="2610290"/>
                  <a:ext cx="48300" cy="48300"/>
                </a:xfrm>
                <a:prstGeom prst="ellipse">
                  <a:avLst/>
                </a:prstGeom>
                <a:solidFill>
                  <a:srgbClr val="FFFFFF">
                    <a:alpha val="79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0" name="Google Shape;2780;p56"/>
                <p:cNvSpPr/>
                <p:nvPr/>
              </p:nvSpPr>
              <p:spPr>
                <a:xfrm>
                  <a:off x="3225132" y="2624399"/>
                  <a:ext cx="23400" cy="23700"/>
                </a:xfrm>
                <a:prstGeom prst="ellipse">
                  <a:avLst/>
                </a:prstGeom>
                <a:solidFill>
                  <a:srgbClr val="FFFFFF">
                    <a:alpha val="79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1" name="Google Shape;2781;p56"/>
                <p:cNvSpPr/>
                <p:nvPr/>
              </p:nvSpPr>
              <p:spPr>
                <a:xfrm flipH="1">
                  <a:off x="3129832" y="2689267"/>
                  <a:ext cx="72300" cy="73500"/>
                </a:xfrm>
                <a:prstGeom prst="ellipse">
                  <a:avLst/>
                </a:prstGeom>
                <a:solidFill>
                  <a:srgbClr val="2724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2" name="Google Shape;2782;p56"/>
                <p:cNvSpPr/>
                <p:nvPr/>
              </p:nvSpPr>
              <p:spPr>
                <a:xfrm>
                  <a:off x="2947150" y="2866000"/>
                  <a:ext cx="520800" cy="1269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783" name="Google Shape;2783;p56"/>
            <p:cNvSpPr/>
            <p:nvPr/>
          </p:nvSpPr>
          <p:spPr>
            <a:xfrm rot="-1647930">
              <a:off x="6030245" y="3887074"/>
              <a:ext cx="105518" cy="85922"/>
            </a:xfrm>
            <a:custGeom>
              <a:avLst/>
              <a:gdLst/>
              <a:ahLst/>
              <a:cxnLst/>
              <a:rect l="l" t="t" r="r" b="b"/>
              <a:pathLst>
                <a:path w="92698" h="75483" extrusionOk="0">
                  <a:moveTo>
                    <a:pt x="33938" y="1"/>
                  </a:moveTo>
                  <a:cubicBezTo>
                    <a:pt x="33062" y="1"/>
                    <a:pt x="32033" y="3407"/>
                    <a:pt x="31631" y="7683"/>
                  </a:cubicBezTo>
                  <a:cubicBezTo>
                    <a:pt x="31475" y="9347"/>
                    <a:pt x="31433" y="10899"/>
                    <a:pt x="31497" y="12188"/>
                  </a:cubicBezTo>
                  <a:cubicBezTo>
                    <a:pt x="27747" y="12927"/>
                    <a:pt x="24286" y="14119"/>
                    <a:pt x="21179" y="15579"/>
                  </a:cubicBezTo>
                  <a:cubicBezTo>
                    <a:pt x="20772" y="14280"/>
                    <a:pt x="19942" y="12445"/>
                    <a:pt x="18985" y="10438"/>
                  </a:cubicBezTo>
                  <a:cubicBezTo>
                    <a:pt x="17360" y="7064"/>
                    <a:pt x="15902" y="4263"/>
                    <a:pt x="15022" y="4263"/>
                  </a:cubicBezTo>
                  <a:cubicBezTo>
                    <a:pt x="14987" y="4263"/>
                    <a:pt x="14953" y="4267"/>
                    <a:pt x="14920" y="4276"/>
                  </a:cubicBezTo>
                  <a:cubicBezTo>
                    <a:pt x="14074" y="4490"/>
                    <a:pt x="14261" y="8004"/>
                    <a:pt x="16091" y="11819"/>
                  </a:cubicBezTo>
                  <a:cubicBezTo>
                    <a:pt x="17081" y="13889"/>
                    <a:pt x="18300" y="15526"/>
                    <a:pt x="19322" y="16510"/>
                  </a:cubicBezTo>
                  <a:cubicBezTo>
                    <a:pt x="16385" y="18067"/>
                    <a:pt x="13802" y="19859"/>
                    <a:pt x="11629" y="21716"/>
                  </a:cubicBezTo>
                  <a:cubicBezTo>
                    <a:pt x="10817" y="22415"/>
                    <a:pt x="10057" y="23133"/>
                    <a:pt x="9356" y="23844"/>
                  </a:cubicBezTo>
                  <a:cubicBezTo>
                    <a:pt x="8709" y="22780"/>
                    <a:pt x="7842" y="21560"/>
                    <a:pt x="6820" y="20319"/>
                  </a:cubicBezTo>
                  <a:cubicBezTo>
                    <a:pt x="4401" y="17363"/>
                    <a:pt x="1943" y="15279"/>
                    <a:pt x="965" y="15279"/>
                  </a:cubicBezTo>
                  <a:cubicBezTo>
                    <a:pt x="850" y="15279"/>
                    <a:pt x="756" y="15307"/>
                    <a:pt x="684" y="15366"/>
                  </a:cubicBezTo>
                  <a:cubicBezTo>
                    <a:pt x="0" y="15927"/>
                    <a:pt x="1637" y="19057"/>
                    <a:pt x="4343" y="22351"/>
                  </a:cubicBezTo>
                  <a:cubicBezTo>
                    <a:pt x="5467" y="23721"/>
                    <a:pt x="6595" y="24904"/>
                    <a:pt x="7585" y="25780"/>
                  </a:cubicBezTo>
                  <a:cubicBezTo>
                    <a:pt x="5028" y="28782"/>
                    <a:pt x="3408" y="31708"/>
                    <a:pt x="2509" y="34024"/>
                  </a:cubicBezTo>
                  <a:cubicBezTo>
                    <a:pt x="1262" y="37431"/>
                    <a:pt x="1097" y="39426"/>
                    <a:pt x="1465" y="39539"/>
                  </a:cubicBezTo>
                  <a:cubicBezTo>
                    <a:pt x="1498" y="39555"/>
                    <a:pt x="1532" y="39562"/>
                    <a:pt x="1567" y="39562"/>
                  </a:cubicBezTo>
                  <a:cubicBezTo>
                    <a:pt x="2688" y="39562"/>
                    <a:pt x="5061" y="31948"/>
                    <a:pt x="14432" y="25284"/>
                  </a:cubicBezTo>
                  <a:cubicBezTo>
                    <a:pt x="19182" y="21946"/>
                    <a:pt x="25650" y="18902"/>
                    <a:pt x="33300" y="17858"/>
                  </a:cubicBezTo>
                  <a:cubicBezTo>
                    <a:pt x="35492" y="17524"/>
                    <a:pt x="37791" y="17339"/>
                    <a:pt x="40138" y="17339"/>
                  </a:cubicBezTo>
                  <a:cubicBezTo>
                    <a:pt x="45872" y="17339"/>
                    <a:pt x="51899" y="18442"/>
                    <a:pt x="57383" y="21175"/>
                  </a:cubicBezTo>
                  <a:cubicBezTo>
                    <a:pt x="65215" y="25027"/>
                    <a:pt x="71307" y="31429"/>
                    <a:pt x="75800" y="37747"/>
                  </a:cubicBezTo>
                  <a:cubicBezTo>
                    <a:pt x="80236" y="44204"/>
                    <a:pt x="83258" y="50751"/>
                    <a:pt x="85269" y="56432"/>
                  </a:cubicBezTo>
                  <a:cubicBezTo>
                    <a:pt x="89267" y="67790"/>
                    <a:pt x="89922" y="75483"/>
                    <a:pt x="90951" y="75483"/>
                  </a:cubicBezTo>
                  <a:cubicBezTo>
                    <a:pt x="90956" y="75483"/>
                    <a:pt x="90961" y="75483"/>
                    <a:pt x="90966" y="75482"/>
                  </a:cubicBezTo>
                  <a:cubicBezTo>
                    <a:pt x="90967" y="75482"/>
                    <a:pt x="90967" y="75482"/>
                    <a:pt x="90968" y="75482"/>
                  </a:cubicBezTo>
                  <a:cubicBezTo>
                    <a:pt x="91684" y="75482"/>
                    <a:pt x="92698" y="67530"/>
                    <a:pt x="89602" y="55111"/>
                  </a:cubicBezTo>
                  <a:cubicBezTo>
                    <a:pt x="88051" y="48939"/>
                    <a:pt x="85290" y="41722"/>
                    <a:pt x="80717" y="34463"/>
                  </a:cubicBezTo>
                  <a:cubicBezTo>
                    <a:pt x="76036" y="27333"/>
                    <a:pt x="69462" y="20003"/>
                    <a:pt x="60228" y="15425"/>
                  </a:cubicBezTo>
                  <a:cubicBezTo>
                    <a:pt x="54069" y="12379"/>
                    <a:pt x="47543" y="11168"/>
                    <a:pt x="41374" y="11168"/>
                  </a:cubicBezTo>
                  <a:cubicBezTo>
                    <a:pt x="38939" y="11168"/>
                    <a:pt x="36559" y="11356"/>
                    <a:pt x="34279" y="11695"/>
                  </a:cubicBezTo>
                  <a:cubicBezTo>
                    <a:pt x="34509" y="10599"/>
                    <a:pt x="34696" y="9337"/>
                    <a:pt x="34825" y="7984"/>
                  </a:cubicBezTo>
                  <a:cubicBezTo>
                    <a:pt x="35230" y="3661"/>
                    <a:pt x="34845" y="88"/>
                    <a:pt x="33968" y="2"/>
                  </a:cubicBezTo>
                  <a:cubicBezTo>
                    <a:pt x="33958" y="1"/>
                    <a:pt x="33948" y="1"/>
                    <a:pt x="339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56"/>
            <p:cNvSpPr/>
            <p:nvPr/>
          </p:nvSpPr>
          <p:spPr>
            <a:xfrm rot="1647930" flipH="1">
              <a:off x="6713945" y="3909699"/>
              <a:ext cx="105518" cy="85922"/>
            </a:xfrm>
            <a:custGeom>
              <a:avLst/>
              <a:gdLst/>
              <a:ahLst/>
              <a:cxnLst/>
              <a:rect l="l" t="t" r="r" b="b"/>
              <a:pathLst>
                <a:path w="92698" h="75483" extrusionOk="0">
                  <a:moveTo>
                    <a:pt x="33938" y="1"/>
                  </a:moveTo>
                  <a:cubicBezTo>
                    <a:pt x="33062" y="1"/>
                    <a:pt x="32033" y="3407"/>
                    <a:pt x="31631" y="7683"/>
                  </a:cubicBezTo>
                  <a:cubicBezTo>
                    <a:pt x="31475" y="9347"/>
                    <a:pt x="31433" y="10899"/>
                    <a:pt x="31497" y="12188"/>
                  </a:cubicBezTo>
                  <a:cubicBezTo>
                    <a:pt x="27747" y="12927"/>
                    <a:pt x="24286" y="14119"/>
                    <a:pt x="21179" y="15579"/>
                  </a:cubicBezTo>
                  <a:cubicBezTo>
                    <a:pt x="20772" y="14280"/>
                    <a:pt x="19942" y="12445"/>
                    <a:pt x="18985" y="10438"/>
                  </a:cubicBezTo>
                  <a:cubicBezTo>
                    <a:pt x="17360" y="7064"/>
                    <a:pt x="15902" y="4263"/>
                    <a:pt x="15022" y="4263"/>
                  </a:cubicBezTo>
                  <a:cubicBezTo>
                    <a:pt x="14987" y="4263"/>
                    <a:pt x="14953" y="4267"/>
                    <a:pt x="14920" y="4276"/>
                  </a:cubicBezTo>
                  <a:cubicBezTo>
                    <a:pt x="14074" y="4490"/>
                    <a:pt x="14261" y="8004"/>
                    <a:pt x="16091" y="11819"/>
                  </a:cubicBezTo>
                  <a:cubicBezTo>
                    <a:pt x="17081" y="13889"/>
                    <a:pt x="18300" y="15526"/>
                    <a:pt x="19322" y="16510"/>
                  </a:cubicBezTo>
                  <a:cubicBezTo>
                    <a:pt x="16385" y="18067"/>
                    <a:pt x="13802" y="19859"/>
                    <a:pt x="11629" y="21716"/>
                  </a:cubicBezTo>
                  <a:cubicBezTo>
                    <a:pt x="10817" y="22415"/>
                    <a:pt x="10057" y="23133"/>
                    <a:pt x="9356" y="23844"/>
                  </a:cubicBezTo>
                  <a:cubicBezTo>
                    <a:pt x="8709" y="22780"/>
                    <a:pt x="7842" y="21560"/>
                    <a:pt x="6820" y="20319"/>
                  </a:cubicBezTo>
                  <a:cubicBezTo>
                    <a:pt x="4401" y="17363"/>
                    <a:pt x="1943" y="15279"/>
                    <a:pt x="965" y="15279"/>
                  </a:cubicBezTo>
                  <a:cubicBezTo>
                    <a:pt x="850" y="15279"/>
                    <a:pt x="756" y="15307"/>
                    <a:pt x="684" y="15366"/>
                  </a:cubicBezTo>
                  <a:cubicBezTo>
                    <a:pt x="0" y="15927"/>
                    <a:pt x="1637" y="19057"/>
                    <a:pt x="4343" y="22351"/>
                  </a:cubicBezTo>
                  <a:cubicBezTo>
                    <a:pt x="5467" y="23721"/>
                    <a:pt x="6595" y="24904"/>
                    <a:pt x="7585" y="25780"/>
                  </a:cubicBezTo>
                  <a:cubicBezTo>
                    <a:pt x="5028" y="28782"/>
                    <a:pt x="3408" y="31708"/>
                    <a:pt x="2509" y="34024"/>
                  </a:cubicBezTo>
                  <a:cubicBezTo>
                    <a:pt x="1262" y="37431"/>
                    <a:pt x="1097" y="39426"/>
                    <a:pt x="1465" y="39539"/>
                  </a:cubicBezTo>
                  <a:cubicBezTo>
                    <a:pt x="1498" y="39555"/>
                    <a:pt x="1532" y="39562"/>
                    <a:pt x="1567" y="39562"/>
                  </a:cubicBezTo>
                  <a:cubicBezTo>
                    <a:pt x="2688" y="39562"/>
                    <a:pt x="5061" y="31948"/>
                    <a:pt x="14432" y="25284"/>
                  </a:cubicBezTo>
                  <a:cubicBezTo>
                    <a:pt x="19182" y="21946"/>
                    <a:pt x="25650" y="18902"/>
                    <a:pt x="33300" y="17858"/>
                  </a:cubicBezTo>
                  <a:cubicBezTo>
                    <a:pt x="35492" y="17524"/>
                    <a:pt x="37791" y="17339"/>
                    <a:pt x="40138" y="17339"/>
                  </a:cubicBezTo>
                  <a:cubicBezTo>
                    <a:pt x="45872" y="17339"/>
                    <a:pt x="51899" y="18442"/>
                    <a:pt x="57383" y="21175"/>
                  </a:cubicBezTo>
                  <a:cubicBezTo>
                    <a:pt x="65215" y="25027"/>
                    <a:pt x="71307" y="31429"/>
                    <a:pt x="75800" y="37747"/>
                  </a:cubicBezTo>
                  <a:cubicBezTo>
                    <a:pt x="80236" y="44204"/>
                    <a:pt x="83258" y="50751"/>
                    <a:pt x="85269" y="56432"/>
                  </a:cubicBezTo>
                  <a:cubicBezTo>
                    <a:pt x="89267" y="67790"/>
                    <a:pt x="89922" y="75483"/>
                    <a:pt x="90951" y="75483"/>
                  </a:cubicBezTo>
                  <a:cubicBezTo>
                    <a:pt x="90956" y="75483"/>
                    <a:pt x="90961" y="75483"/>
                    <a:pt x="90966" y="75482"/>
                  </a:cubicBezTo>
                  <a:cubicBezTo>
                    <a:pt x="90967" y="75482"/>
                    <a:pt x="90967" y="75482"/>
                    <a:pt x="90968" y="75482"/>
                  </a:cubicBezTo>
                  <a:cubicBezTo>
                    <a:pt x="91684" y="75482"/>
                    <a:pt x="92698" y="67530"/>
                    <a:pt x="89602" y="55111"/>
                  </a:cubicBezTo>
                  <a:cubicBezTo>
                    <a:pt x="88051" y="48939"/>
                    <a:pt x="85290" y="41722"/>
                    <a:pt x="80717" y="34463"/>
                  </a:cubicBezTo>
                  <a:cubicBezTo>
                    <a:pt x="76036" y="27333"/>
                    <a:pt x="69462" y="20003"/>
                    <a:pt x="60228" y="15425"/>
                  </a:cubicBezTo>
                  <a:cubicBezTo>
                    <a:pt x="54069" y="12379"/>
                    <a:pt x="47543" y="11168"/>
                    <a:pt x="41374" y="11168"/>
                  </a:cubicBezTo>
                  <a:cubicBezTo>
                    <a:pt x="38939" y="11168"/>
                    <a:pt x="36559" y="11356"/>
                    <a:pt x="34279" y="11695"/>
                  </a:cubicBezTo>
                  <a:cubicBezTo>
                    <a:pt x="34509" y="10599"/>
                    <a:pt x="34696" y="9337"/>
                    <a:pt x="34825" y="7984"/>
                  </a:cubicBezTo>
                  <a:cubicBezTo>
                    <a:pt x="35230" y="3661"/>
                    <a:pt x="34845" y="88"/>
                    <a:pt x="33968" y="2"/>
                  </a:cubicBezTo>
                  <a:cubicBezTo>
                    <a:pt x="33958" y="1"/>
                    <a:pt x="33948" y="1"/>
                    <a:pt x="339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4"/>
          <p:cNvSpPr txBox="1">
            <a:spLocks noGrp="1"/>
          </p:cNvSpPr>
          <p:nvPr>
            <p:ph type="title"/>
          </p:nvPr>
        </p:nvSpPr>
        <p:spPr>
          <a:xfrm>
            <a:off x="720000" y="420825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chemeClr val="accent2"/>
                </a:solidFill>
              </a:rPr>
              <a:t>PLAN CLASE </a:t>
            </a:r>
            <a:endParaRPr sz="4000" dirty="0"/>
          </a:p>
        </p:txBody>
      </p:sp>
      <p:sp>
        <p:nvSpPr>
          <p:cNvPr id="437" name="Google Shape;437;p3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438" name="Google Shape;438;p34"/>
          <p:cNvGrpSpPr/>
          <p:nvPr/>
        </p:nvGrpSpPr>
        <p:grpSpPr>
          <a:xfrm>
            <a:off x="6220250" y="255738"/>
            <a:ext cx="2297988" cy="1024538"/>
            <a:chOff x="6220250" y="255738"/>
            <a:chExt cx="2297988" cy="1024538"/>
          </a:xfrm>
        </p:grpSpPr>
        <p:grpSp>
          <p:nvGrpSpPr>
            <p:cNvPr id="439" name="Google Shape;439;p34"/>
            <p:cNvGrpSpPr/>
            <p:nvPr/>
          </p:nvGrpSpPr>
          <p:grpSpPr>
            <a:xfrm>
              <a:off x="6220250" y="1028525"/>
              <a:ext cx="194200" cy="165125"/>
              <a:chOff x="4733125" y="2330850"/>
              <a:chExt cx="194200" cy="165125"/>
            </a:xfrm>
          </p:grpSpPr>
          <p:sp>
            <p:nvSpPr>
              <p:cNvPr id="440" name="Google Shape;440;p34"/>
              <p:cNvSpPr/>
              <p:nvPr/>
            </p:nvSpPr>
            <p:spPr>
              <a:xfrm>
                <a:off x="4816375" y="2393725"/>
                <a:ext cx="44650" cy="102250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4090" extrusionOk="0">
                    <a:moveTo>
                      <a:pt x="142" y="0"/>
                    </a:moveTo>
                    <a:cubicBezTo>
                      <a:pt x="58" y="294"/>
                      <a:pt x="45" y="607"/>
                      <a:pt x="102" y="908"/>
                    </a:cubicBezTo>
                    <a:lnTo>
                      <a:pt x="102" y="908"/>
                    </a:lnTo>
                    <a:lnTo>
                      <a:pt x="0" y="463"/>
                    </a:lnTo>
                    <a:lnTo>
                      <a:pt x="0" y="463"/>
                    </a:lnTo>
                    <a:cubicBezTo>
                      <a:pt x="51" y="1447"/>
                      <a:pt x="156" y="2429"/>
                      <a:pt x="316" y="3400"/>
                    </a:cubicBezTo>
                    <a:cubicBezTo>
                      <a:pt x="355" y="3646"/>
                      <a:pt x="421" y="3921"/>
                      <a:pt x="639" y="4039"/>
                    </a:cubicBezTo>
                    <a:cubicBezTo>
                      <a:pt x="704" y="4074"/>
                      <a:pt x="771" y="4089"/>
                      <a:pt x="839" y="4089"/>
                    </a:cubicBezTo>
                    <a:cubicBezTo>
                      <a:pt x="1098" y="4089"/>
                      <a:pt x="1362" y="3862"/>
                      <a:pt x="1528" y="3634"/>
                    </a:cubicBezTo>
                    <a:cubicBezTo>
                      <a:pt x="1638" y="3485"/>
                      <a:pt x="1739" y="3320"/>
                      <a:pt x="1759" y="3137"/>
                    </a:cubicBezTo>
                    <a:cubicBezTo>
                      <a:pt x="1785" y="2903"/>
                      <a:pt x="1675" y="2674"/>
                      <a:pt x="1568" y="2463"/>
                    </a:cubicBezTo>
                    <a:cubicBezTo>
                      <a:pt x="1260" y="1854"/>
                      <a:pt x="953" y="1243"/>
                      <a:pt x="643" y="635"/>
                    </a:cubicBezTo>
                    <a:cubicBezTo>
                      <a:pt x="519" y="390"/>
                      <a:pt x="382" y="132"/>
                      <a:pt x="1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4"/>
              <p:cNvSpPr/>
              <p:nvPr/>
            </p:nvSpPr>
            <p:spPr>
              <a:xfrm>
                <a:off x="4733125" y="2330850"/>
                <a:ext cx="194200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7768" h="4522" extrusionOk="0">
                    <a:moveTo>
                      <a:pt x="3643" y="0"/>
                    </a:moveTo>
                    <a:cubicBezTo>
                      <a:pt x="3361" y="0"/>
                      <a:pt x="3111" y="90"/>
                      <a:pt x="2544" y="294"/>
                    </a:cubicBezTo>
                    <a:cubicBezTo>
                      <a:pt x="1030" y="867"/>
                      <a:pt x="1" y="2521"/>
                      <a:pt x="154" y="4132"/>
                    </a:cubicBezTo>
                    <a:cubicBezTo>
                      <a:pt x="165" y="4236"/>
                      <a:pt x="182" y="4347"/>
                      <a:pt x="251" y="4425"/>
                    </a:cubicBezTo>
                    <a:cubicBezTo>
                      <a:pt x="315" y="4496"/>
                      <a:pt x="400" y="4521"/>
                      <a:pt x="493" y="4521"/>
                    </a:cubicBezTo>
                    <a:cubicBezTo>
                      <a:pt x="616" y="4521"/>
                      <a:pt x="752" y="4477"/>
                      <a:pt x="869" y="4432"/>
                    </a:cubicBezTo>
                    <a:cubicBezTo>
                      <a:pt x="2748" y="3711"/>
                      <a:pt x="4843" y="3972"/>
                      <a:pt x="6843" y="3751"/>
                    </a:cubicBezTo>
                    <a:cubicBezTo>
                      <a:pt x="6989" y="3735"/>
                      <a:pt x="7138" y="3715"/>
                      <a:pt x="7269" y="3652"/>
                    </a:cubicBezTo>
                    <a:cubicBezTo>
                      <a:pt x="7622" y="3484"/>
                      <a:pt x="7768" y="3032"/>
                      <a:pt x="7691" y="2650"/>
                    </a:cubicBezTo>
                    <a:cubicBezTo>
                      <a:pt x="7615" y="2267"/>
                      <a:pt x="7364" y="1943"/>
                      <a:pt x="7094" y="1661"/>
                    </a:cubicBezTo>
                    <a:cubicBezTo>
                      <a:pt x="6400" y="935"/>
                      <a:pt x="5515" y="375"/>
                      <a:pt x="4534" y="153"/>
                    </a:cubicBezTo>
                    <a:cubicBezTo>
                      <a:pt x="4104" y="55"/>
                      <a:pt x="3863" y="0"/>
                      <a:pt x="36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2" name="Google Shape;442;p34"/>
            <p:cNvSpPr/>
            <p:nvPr/>
          </p:nvSpPr>
          <p:spPr>
            <a:xfrm>
              <a:off x="6484900" y="840550"/>
              <a:ext cx="311050" cy="351825"/>
            </a:xfrm>
            <a:custGeom>
              <a:avLst/>
              <a:gdLst/>
              <a:ahLst/>
              <a:cxnLst/>
              <a:rect l="l" t="t" r="r" b="b"/>
              <a:pathLst>
                <a:path w="12442" h="14073" extrusionOk="0">
                  <a:moveTo>
                    <a:pt x="6549" y="1"/>
                  </a:moveTo>
                  <a:cubicBezTo>
                    <a:pt x="6378" y="1"/>
                    <a:pt x="6233" y="130"/>
                    <a:pt x="6124" y="262"/>
                  </a:cubicBezTo>
                  <a:cubicBezTo>
                    <a:pt x="5361" y="1188"/>
                    <a:pt x="5439" y="2524"/>
                    <a:pt x="5554" y="3719"/>
                  </a:cubicBezTo>
                  <a:cubicBezTo>
                    <a:pt x="5731" y="5548"/>
                    <a:pt x="5910" y="7376"/>
                    <a:pt x="6088" y="9205"/>
                  </a:cubicBezTo>
                  <a:cubicBezTo>
                    <a:pt x="5397" y="7482"/>
                    <a:pt x="4703" y="5760"/>
                    <a:pt x="4010" y="4037"/>
                  </a:cubicBezTo>
                  <a:cubicBezTo>
                    <a:pt x="3789" y="3489"/>
                    <a:pt x="3451" y="2851"/>
                    <a:pt x="2861" y="2820"/>
                  </a:cubicBezTo>
                  <a:lnTo>
                    <a:pt x="2861" y="2820"/>
                  </a:lnTo>
                  <a:cubicBezTo>
                    <a:pt x="2509" y="5897"/>
                    <a:pt x="4813" y="8597"/>
                    <a:pt x="5584" y="11595"/>
                  </a:cubicBezTo>
                  <a:cubicBezTo>
                    <a:pt x="4116" y="9684"/>
                    <a:pt x="2364" y="7993"/>
                    <a:pt x="403" y="6595"/>
                  </a:cubicBezTo>
                  <a:cubicBezTo>
                    <a:pt x="0" y="6670"/>
                    <a:pt x="85" y="7275"/>
                    <a:pt x="283" y="7634"/>
                  </a:cubicBezTo>
                  <a:cubicBezTo>
                    <a:pt x="1449" y="9741"/>
                    <a:pt x="3026" y="11618"/>
                    <a:pt x="4901" y="13129"/>
                  </a:cubicBezTo>
                  <a:lnTo>
                    <a:pt x="4901" y="13129"/>
                  </a:lnTo>
                  <a:cubicBezTo>
                    <a:pt x="5211" y="13682"/>
                    <a:pt x="5821" y="14073"/>
                    <a:pt x="6460" y="14073"/>
                  </a:cubicBezTo>
                  <a:cubicBezTo>
                    <a:pt x="6467" y="14073"/>
                    <a:pt x="6474" y="14073"/>
                    <a:pt x="6482" y="14072"/>
                  </a:cubicBezTo>
                  <a:cubicBezTo>
                    <a:pt x="6860" y="14067"/>
                    <a:pt x="7226" y="13942"/>
                    <a:pt x="7574" y="13798"/>
                  </a:cubicBezTo>
                  <a:cubicBezTo>
                    <a:pt x="9352" y="13061"/>
                    <a:pt x="10900" y="11774"/>
                    <a:pt x="11949" y="10159"/>
                  </a:cubicBezTo>
                  <a:cubicBezTo>
                    <a:pt x="12219" y="9743"/>
                    <a:pt x="12442" y="9146"/>
                    <a:pt x="12090" y="8796"/>
                  </a:cubicBezTo>
                  <a:cubicBezTo>
                    <a:pt x="11963" y="8669"/>
                    <a:pt x="11805" y="8618"/>
                    <a:pt x="11635" y="8618"/>
                  </a:cubicBezTo>
                  <a:cubicBezTo>
                    <a:pt x="11312" y="8618"/>
                    <a:pt x="10947" y="8804"/>
                    <a:pt x="10670" y="9007"/>
                  </a:cubicBezTo>
                  <a:cubicBezTo>
                    <a:pt x="9772" y="9662"/>
                    <a:pt x="8958" y="10431"/>
                    <a:pt x="8253" y="11289"/>
                  </a:cubicBezTo>
                  <a:cubicBezTo>
                    <a:pt x="8767" y="9691"/>
                    <a:pt x="9471" y="8153"/>
                    <a:pt x="10346" y="6718"/>
                  </a:cubicBezTo>
                  <a:cubicBezTo>
                    <a:pt x="10686" y="6159"/>
                    <a:pt x="11038" y="5390"/>
                    <a:pt x="10586" y="4917"/>
                  </a:cubicBezTo>
                  <a:cubicBezTo>
                    <a:pt x="10433" y="4758"/>
                    <a:pt x="10223" y="4688"/>
                    <a:pt x="10004" y="4688"/>
                  </a:cubicBezTo>
                  <a:cubicBezTo>
                    <a:pt x="9753" y="4688"/>
                    <a:pt x="9490" y="4780"/>
                    <a:pt x="9291" y="4937"/>
                  </a:cubicBezTo>
                  <a:cubicBezTo>
                    <a:pt x="8919" y="5230"/>
                    <a:pt x="8715" y="5681"/>
                    <a:pt x="8525" y="6116"/>
                  </a:cubicBezTo>
                  <a:cubicBezTo>
                    <a:pt x="8050" y="7202"/>
                    <a:pt x="7573" y="8290"/>
                    <a:pt x="7097" y="9377"/>
                  </a:cubicBezTo>
                  <a:cubicBezTo>
                    <a:pt x="7703" y="6837"/>
                    <a:pt x="7829" y="4182"/>
                    <a:pt x="7467" y="1595"/>
                  </a:cubicBezTo>
                  <a:cubicBezTo>
                    <a:pt x="7393" y="1067"/>
                    <a:pt x="7276" y="501"/>
                    <a:pt x="6875" y="149"/>
                  </a:cubicBezTo>
                  <a:cubicBezTo>
                    <a:pt x="6786" y="70"/>
                    <a:pt x="6677" y="4"/>
                    <a:pt x="6559" y="1"/>
                  </a:cubicBezTo>
                  <a:cubicBezTo>
                    <a:pt x="6556" y="1"/>
                    <a:pt x="6553" y="1"/>
                    <a:pt x="6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8329763" y="420813"/>
              <a:ext cx="188475" cy="148600"/>
            </a:xfrm>
            <a:custGeom>
              <a:avLst/>
              <a:gdLst/>
              <a:ahLst/>
              <a:cxnLst/>
              <a:rect l="l" t="t" r="r" b="b"/>
              <a:pathLst>
                <a:path w="7539" h="5944" extrusionOk="0">
                  <a:moveTo>
                    <a:pt x="1702" y="0"/>
                  </a:moveTo>
                  <a:lnTo>
                    <a:pt x="1702" y="0"/>
                  </a:lnTo>
                  <a:cubicBezTo>
                    <a:pt x="2013" y="1136"/>
                    <a:pt x="2583" y="2199"/>
                    <a:pt x="3361" y="3083"/>
                  </a:cubicBezTo>
                  <a:lnTo>
                    <a:pt x="3111" y="2891"/>
                  </a:lnTo>
                  <a:cubicBezTo>
                    <a:pt x="2997" y="2889"/>
                    <a:pt x="2882" y="2888"/>
                    <a:pt x="2765" y="2888"/>
                  </a:cubicBezTo>
                  <a:cubicBezTo>
                    <a:pt x="1800" y="2888"/>
                    <a:pt x="779" y="2991"/>
                    <a:pt x="138" y="3687"/>
                  </a:cubicBezTo>
                  <a:cubicBezTo>
                    <a:pt x="69" y="3762"/>
                    <a:pt x="1" y="3857"/>
                    <a:pt x="17" y="3960"/>
                  </a:cubicBezTo>
                  <a:cubicBezTo>
                    <a:pt x="30" y="4030"/>
                    <a:pt x="79" y="4088"/>
                    <a:pt x="132" y="4135"/>
                  </a:cubicBezTo>
                  <a:cubicBezTo>
                    <a:pt x="357" y="4339"/>
                    <a:pt x="649" y="4424"/>
                    <a:pt x="952" y="4424"/>
                  </a:cubicBezTo>
                  <a:cubicBezTo>
                    <a:pt x="1271" y="4424"/>
                    <a:pt x="1603" y="4331"/>
                    <a:pt x="1887" y="4183"/>
                  </a:cubicBezTo>
                  <a:cubicBezTo>
                    <a:pt x="2440" y="3897"/>
                    <a:pt x="2892" y="3445"/>
                    <a:pt x="3435" y="3140"/>
                  </a:cubicBezTo>
                  <a:lnTo>
                    <a:pt x="3435" y="3140"/>
                  </a:lnTo>
                  <a:cubicBezTo>
                    <a:pt x="3000" y="3771"/>
                    <a:pt x="2737" y="4518"/>
                    <a:pt x="2682" y="5282"/>
                  </a:cubicBezTo>
                  <a:cubicBezTo>
                    <a:pt x="2669" y="5444"/>
                    <a:pt x="2680" y="5635"/>
                    <a:pt x="2814" y="5727"/>
                  </a:cubicBezTo>
                  <a:cubicBezTo>
                    <a:pt x="2860" y="5759"/>
                    <a:pt x="2909" y="5772"/>
                    <a:pt x="2959" y="5772"/>
                  </a:cubicBezTo>
                  <a:cubicBezTo>
                    <a:pt x="3112" y="5772"/>
                    <a:pt x="3276" y="5648"/>
                    <a:pt x="3383" y="5519"/>
                  </a:cubicBezTo>
                  <a:cubicBezTo>
                    <a:pt x="3843" y="4962"/>
                    <a:pt x="4052" y="4207"/>
                    <a:pt x="3945" y="3492"/>
                  </a:cubicBezTo>
                  <a:lnTo>
                    <a:pt x="3945" y="3492"/>
                  </a:lnTo>
                  <a:cubicBezTo>
                    <a:pt x="4114" y="4382"/>
                    <a:pt x="4319" y="5339"/>
                    <a:pt x="4994" y="5944"/>
                  </a:cubicBezTo>
                  <a:cubicBezTo>
                    <a:pt x="5563" y="5160"/>
                    <a:pt x="5232" y="3887"/>
                    <a:pt x="4352" y="3480"/>
                  </a:cubicBezTo>
                  <a:cubicBezTo>
                    <a:pt x="4958" y="3392"/>
                    <a:pt x="5563" y="3303"/>
                    <a:pt x="6168" y="3214"/>
                  </a:cubicBezTo>
                  <a:cubicBezTo>
                    <a:pt x="6728" y="3133"/>
                    <a:pt x="7404" y="2951"/>
                    <a:pt x="7538" y="2402"/>
                  </a:cubicBezTo>
                  <a:cubicBezTo>
                    <a:pt x="7160" y="2254"/>
                    <a:pt x="6755" y="2182"/>
                    <a:pt x="6349" y="2182"/>
                  </a:cubicBezTo>
                  <a:cubicBezTo>
                    <a:pt x="5547" y="2182"/>
                    <a:pt x="4742" y="2462"/>
                    <a:pt x="4135" y="2988"/>
                  </a:cubicBezTo>
                  <a:cubicBezTo>
                    <a:pt x="4608" y="2461"/>
                    <a:pt x="5040" y="1898"/>
                    <a:pt x="5429" y="1304"/>
                  </a:cubicBezTo>
                  <a:cubicBezTo>
                    <a:pt x="5553" y="1116"/>
                    <a:pt x="5667" y="852"/>
                    <a:pt x="5516" y="687"/>
                  </a:cubicBezTo>
                  <a:cubicBezTo>
                    <a:pt x="5452" y="616"/>
                    <a:pt x="5357" y="588"/>
                    <a:pt x="5260" y="588"/>
                  </a:cubicBezTo>
                  <a:cubicBezTo>
                    <a:pt x="5208" y="588"/>
                    <a:pt x="5154" y="596"/>
                    <a:pt x="5104" y="610"/>
                  </a:cubicBezTo>
                  <a:cubicBezTo>
                    <a:pt x="4794" y="693"/>
                    <a:pt x="4551" y="934"/>
                    <a:pt x="4361" y="1193"/>
                  </a:cubicBezTo>
                  <a:cubicBezTo>
                    <a:pt x="3966" y="1736"/>
                    <a:pt x="3746" y="2407"/>
                    <a:pt x="3745" y="3078"/>
                  </a:cubicBezTo>
                  <a:cubicBezTo>
                    <a:pt x="3597" y="2447"/>
                    <a:pt x="3446" y="1807"/>
                    <a:pt x="3135" y="1237"/>
                  </a:cubicBezTo>
                  <a:cubicBezTo>
                    <a:pt x="2824" y="668"/>
                    <a:pt x="2328" y="168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8185675" y="985113"/>
              <a:ext cx="62700" cy="62700"/>
            </a:xfrm>
            <a:custGeom>
              <a:avLst/>
              <a:gdLst/>
              <a:ahLst/>
              <a:cxnLst/>
              <a:rect l="l" t="t" r="r" b="b"/>
              <a:pathLst>
                <a:path w="2508" h="2508" extrusionOk="0">
                  <a:moveTo>
                    <a:pt x="1253" y="0"/>
                  </a:moveTo>
                  <a:cubicBezTo>
                    <a:pt x="562" y="0"/>
                    <a:pt x="0" y="562"/>
                    <a:pt x="0" y="1254"/>
                  </a:cubicBezTo>
                  <a:cubicBezTo>
                    <a:pt x="0" y="1946"/>
                    <a:pt x="562" y="2508"/>
                    <a:pt x="1253" y="2508"/>
                  </a:cubicBezTo>
                  <a:cubicBezTo>
                    <a:pt x="1946" y="2508"/>
                    <a:pt x="2508" y="1946"/>
                    <a:pt x="2508" y="1254"/>
                  </a:cubicBezTo>
                  <a:cubicBezTo>
                    <a:pt x="2508" y="562"/>
                    <a:pt x="1946" y="0"/>
                    <a:pt x="1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34"/>
            <p:cNvGrpSpPr/>
            <p:nvPr/>
          </p:nvGrpSpPr>
          <p:grpSpPr>
            <a:xfrm>
              <a:off x="6414450" y="985113"/>
              <a:ext cx="202425" cy="211125"/>
              <a:chOff x="4889700" y="2290950"/>
              <a:chExt cx="202425" cy="211125"/>
            </a:xfrm>
          </p:grpSpPr>
          <p:sp>
            <p:nvSpPr>
              <p:cNvPr id="446" name="Google Shape;446;p34"/>
              <p:cNvSpPr/>
              <p:nvPr/>
            </p:nvSpPr>
            <p:spPr>
              <a:xfrm>
                <a:off x="4896925" y="2327550"/>
                <a:ext cx="107750" cy="174525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6981" extrusionOk="0">
                    <a:moveTo>
                      <a:pt x="3734" y="0"/>
                    </a:moveTo>
                    <a:cubicBezTo>
                      <a:pt x="3706" y="0"/>
                      <a:pt x="3677" y="4"/>
                      <a:pt x="3651" y="17"/>
                    </a:cubicBezTo>
                    <a:cubicBezTo>
                      <a:pt x="3588" y="47"/>
                      <a:pt x="3556" y="120"/>
                      <a:pt x="3531" y="185"/>
                    </a:cubicBezTo>
                    <a:cubicBezTo>
                      <a:pt x="2921" y="1772"/>
                      <a:pt x="2310" y="3359"/>
                      <a:pt x="1700" y="4946"/>
                    </a:cubicBezTo>
                    <a:cubicBezTo>
                      <a:pt x="1599" y="5209"/>
                      <a:pt x="1469" y="5502"/>
                      <a:pt x="1203" y="5597"/>
                    </a:cubicBezTo>
                    <a:cubicBezTo>
                      <a:pt x="1027" y="5660"/>
                      <a:pt x="831" y="5618"/>
                      <a:pt x="647" y="5650"/>
                    </a:cubicBezTo>
                    <a:cubicBezTo>
                      <a:pt x="209" y="5721"/>
                      <a:pt x="138" y="5941"/>
                      <a:pt x="1" y="6271"/>
                    </a:cubicBezTo>
                    <a:cubicBezTo>
                      <a:pt x="1" y="6700"/>
                      <a:pt x="649" y="6981"/>
                      <a:pt x="1260" y="6981"/>
                    </a:cubicBezTo>
                    <a:cubicBezTo>
                      <a:pt x="1512" y="6981"/>
                      <a:pt x="1757" y="6933"/>
                      <a:pt x="1948" y="6829"/>
                    </a:cubicBezTo>
                    <a:cubicBezTo>
                      <a:pt x="2299" y="6640"/>
                      <a:pt x="2556" y="6315"/>
                      <a:pt x="2778" y="5984"/>
                    </a:cubicBezTo>
                    <a:cubicBezTo>
                      <a:pt x="3772" y="4511"/>
                      <a:pt x="4310" y="2735"/>
                      <a:pt x="4302" y="957"/>
                    </a:cubicBezTo>
                    <a:cubicBezTo>
                      <a:pt x="4299" y="551"/>
                      <a:pt x="4161" y="27"/>
                      <a:pt x="3756" y="1"/>
                    </a:cubicBezTo>
                    <a:cubicBezTo>
                      <a:pt x="3749" y="0"/>
                      <a:pt x="3742" y="0"/>
                      <a:pt x="37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4"/>
              <p:cNvSpPr/>
              <p:nvPr/>
            </p:nvSpPr>
            <p:spPr>
              <a:xfrm>
                <a:off x="4889700" y="2290950"/>
                <a:ext cx="20242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8097" h="4135" extrusionOk="0">
                    <a:moveTo>
                      <a:pt x="2030" y="1"/>
                    </a:moveTo>
                    <a:cubicBezTo>
                      <a:pt x="2016" y="1"/>
                      <a:pt x="2003" y="1"/>
                      <a:pt x="1989" y="1"/>
                    </a:cubicBezTo>
                    <a:cubicBezTo>
                      <a:pt x="1159" y="18"/>
                      <a:pt x="347" y="437"/>
                      <a:pt x="0" y="1191"/>
                    </a:cubicBezTo>
                    <a:lnTo>
                      <a:pt x="90" y="1382"/>
                    </a:lnTo>
                    <a:cubicBezTo>
                      <a:pt x="805" y="1489"/>
                      <a:pt x="1458" y="1673"/>
                      <a:pt x="2192" y="1954"/>
                    </a:cubicBezTo>
                    <a:lnTo>
                      <a:pt x="7850" y="4123"/>
                    </a:lnTo>
                    <a:cubicBezTo>
                      <a:pt x="7871" y="4131"/>
                      <a:pt x="7892" y="4135"/>
                      <a:pt x="7912" y="4135"/>
                    </a:cubicBezTo>
                    <a:cubicBezTo>
                      <a:pt x="8011" y="4135"/>
                      <a:pt x="8097" y="4048"/>
                      <a:pt x="8087" y="3942"/>
                    </a:cubicBezTo>
                    <a:cubicBezTo>
                      <a:pt x="8003" y="3062"/>
                      <a:pt x="7513" y="2224"/>
                      <a:pt x="6776" y="1731"/>
                    </a:cubicBezTo>
                    <a:cubicBezTo>
                      <a:pt x="6417" y="1491"/>
                      <a:pt x="6012" y="1332"/>
                      <a:pt x="5610" y="1175"/>
                    </a:cubicBezTo>
                    <a:cubicBezTo>
                      <a:pt x="4963" y="923"/>
                      <a:pt x="4316" y="669"/>
                      <a:pt x="3669" y="417"/>
                    </a:cubicBezTo>
                    <a:cubicBezTo>
                      <a:pt x="3141" y="210"/>
                      <a:pt x="2595" y="1"/>
                      <a:pt x="20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34"/>
            <p:cNvGrpSpPr/>
            <p:nvPr/>
          </p:nvGrpSpPr>
          <p:grpSpPr>
            <a:xfrm>
              <a:off x="6795950" y="255738"/>
              <a:ext cx="1389725" cy="1024538"/>
              <a:chOff x="6795950" y="255738"/>
              <a:chExt cx="1389725" cy="1024538"/>
            </a:xfrm>
          </p:grpSpPr>
          <p:sp>
            <p:nvSpPr>
              <p:cNvPr id="449" name="Google Shape;449;p34"/>
              <p:cNvSpPr/>
              <p:nvPr/>
            </p:nvSpPr>
            <p:spPr>
              <a:xfrm>
                <a:off x="6892675" y="1085875"/>
                <a:ext cx="1109700" cy="194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0" name="Google Shape;450;p34"/>
              <p:cNvGrpSpPr/>
              <p:nvPr/>
            </p:nvGrpSpPr>
            <p:grpSpPr>
              <a:xfrm>
                <a:off x="6795950" y="255738"/>
                <a:ext cx="1389725" cy="981325"/>
                <a:chOff x="5197800" y="1226000"/>
                <a:chExt cx="1389725" cy="981325"/>
              </a:xfrm>
            </p:grpSpPr>
            <p:sp>
              <p:nvSpPr>
                <p:cNvPr id="451" name="Google Shape;451;p34"/>
                <p:cNvSpPr/>
                <p:nvPr/>
              </p:nvSpPr>
              <p:spPr>
                <a:xfrm>
                  <a:off x="5612100" y="2013050"/>
                  <a:ext cx="126200" cy="14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8" h="5880" extrusionOk="0">
                      <a:moveTo>
                        <a:pt x="1205" y="0"/>
                      </a:moveTo>
                      <a:lnTo>
                        <a:pt x="1205" y="0"/>
                      </a:lnTo>
                      <a:cubicBezTo>
                        <a:pt x="1347" y="1980"/>
                        <a:pt x="925" y="3998"/>
                        <a:pt x="1" y="5755"/>
                      </a:cubicBezTo>
                      <a:cubicBezTo>
                        <a:pt x="389" y="5800"/>
                        <a:pt x="780" y="5836"/>
                        <a:pt x="1169" y="5866"/>
                      </a:cubicBezTo>
                      <a:cubicBezTo>
                        <a:pt x="1265" y="5873"/>
                        <a:pt x="1362" y="5879"/>
                        <a:pt x="1458" y="5879"/>
                      </a:cubicBezTo>
                      <a:cubicBezTo>
                        <a:pt x="1598" y="5879"/>
                        <a:pt x="1737" y="5865"/>
                        <a:pt x="1869" y="5819"/>
                      </a:cubicBezTo>
                      <a:cubicBezTo>
                        <a:pt x="2090" y="5741"/>
                        <a:pt x="2269" y="5580"/>
                        <a:pt x="2437" y="5419"/>
                      </a:cubicBezTo>
                      <a:cubicBezTo>
                        <a:pt x="3284" y="4607"/>
                        <a:pt x="4017" y="3676"/>
                        <a:pt x="4606" y="2663"/>
                      </a:cubicBezTo>
                      <a:cubicBezTo>
                        <a:pt x="4835" y="2269"/>
                        <a:pt x="5048" y="1804"/>
                        <a:pt x="4899" y="1374"/>
                      </a:cubicBezTo>
                      <a:cubicBezTo>
                        <a:pt x="4795" y="1072"/>
                        <a:pt x="4531" y="854"/>
                        <a:pt x="4262" y="683"/>
                      </a:cubicBezTo>
                      <a:cubicBezTo>
                        <a:pt x="3573" y="248"/>
                        <a:pt x="2758" y="18"/>
                        <a:pt x="1943" y="18"/>
                      </a:cubicBezTo>
                      <a:cubicBezTo>
                        <a:pt x="1728" y="18"/>
                        <a:pt x="1513" y="34"/>
                        <a:pt x="1301" y="67"/>
                      </a:cubicBezTo>
                      <a:lnTo>
                        <a:pt x="120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4"/>
                <p:cNvSpPr/>
                <p:nvPr/>
              </p:nvSpPr>
              <p:spPr>
                <a:xfrm>
                  <a:off x="5468425" y="1964625"/>
                  <a:ext cx="144850" cy="1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4" h="5830" extrusionOk="0">
                      <a:moveTo>
                        <a:pt x="2438" y="1"/>
                      </a:moveTo>
                      <a:cubicBezTo>
                        <a:pt x="2143" y="1964"/>
                        <a:pt x="1287" y="3840"/>
                        <a:pt x="0" y="5351"/>
                      </a:cubicBezTo>
                      <a:cubicBezTo>
                        <a:pt x="369" y="5479"/>
                        <a:pt x="742" y="5600"/>
                        <a:pt x="1116" y="5715"/>
                      </a:cubicBezTo>
                      <a:cubicBezTo>
                        <a:pt x="1305" y="5773"/>
                        <a:pt x="1501" y="5830"/>
                        <a:pt x="1698" y="5830"/>
                      </a:cubicBezTo>
                      <a:cubicBezTo>
                        <a:pt x="1735" y="5830"/>
                        <a:pt x="1771" y="5828"/>
                        <a:pt x="1808" y="5823"/>
                      </a:cubicBezTo>
                      <a:cubicBezTo>
                        <a:pt x="2040" y="5795"/>
                        <a:pt x="2252" y="5678"/>
                        <a:pt x="2452" y="5557"/>
                      </a:cubicBezTo>
                      <a:cubicBezTo>
                        <a:pt x="3457" y="4952"/>
                        <a:pt x="4375" y="4205"/>
                        <a:pt x="5173" y="3345"/>
                      </a:cubicBezTo>
                      <a:cubicBezTo>
                        <a:pt x="5483" y="3012"/>
                        <a:pt x="5793" y="2604"/>
                        <a:pt x="5743" y="2152"/>
                      </a:cubicBezTo>
                      <a:cubicBezTo>
                        <a:pt x="5707" y="1833"/>
                        <a:pt x="5497" y="1564"/>
                        <a:pt x="5272" y="1337"/>
                      </a:cubicBezTo>
                      <a:cubicBezTo>
                        <a:pt x="4543" y="610"/>
                        <a:pt x="3545" y="157"/>
                        <a:pt x="2518" y="85"/>
                      </a:cubicBezTo>
                      <a:lnTo>
                        <a:pt x="24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4"/>
                <p:cNvSpPr/>
                <p:nvPr/>
              </p:nvSpPr>
              <p:spPr>
                <a:xfrm>
                  <a:off x="5979450" y="2051000"/>
                  <a:ext cx="126200" cy="14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8" h="5880" extrusionOk="0">
                      <a:moveTo>
                        <a:pt x="1203" y="1"/>
                      </a:moveTo>
                      <a:lnTo>
                        <a:pt x="1203" y="1"/>
                      </a:lnTo>
                      <a:cubicBezTo>
                        <a:pt x="1345" y="1980"/>
                        <a:pt x="923" y="3997"/>
                        <a:pt x="0" y="5755"/>
                      </a:cubicBezTo>
                      <a:cubicBezTo>
                        <a:pt x="388" y="5800"/>
                        <a:pt x="779" y="5837"/>
                        <a:pt x="1169" y="5865"/>
                      </a:cubicBezTo>
                      <a:cubicBezTo>
                        <a:pt x="1264" y="5873"/>
                        <a:pt x="1360" y="5879"/>
                        <a:pt x="1455" y="5879"/>
                      </a:cubicBezTo>
                      <a:cubicBezTo>
                        <a:pt x="1596" y="5879"/>
                        <a:pt x="1736" y="5865"/>
                        <a:pt x="1868" y="5818"/>
                      </a:cubicBezTo>
                      <a:cubicBezTo>
                        <a:pt x="2089" y="5741"/>
                        <a:pt x="2268" y="5580"/>
                        <a:pt x="2437" y="5418"/>
                      </a:cubicBezTo>
                      <a:cubicBezTo>
                        <a:pt x="3284" y="4607"/>
                        <a:pt x="4016" y="3675"/>
                        <a:pt x="4605" y="2663"/>
                      </a:cubicBezTo>
                      <a:cubicBezTo>
                        <a:pt x="4834" y="2270"/>
                        <a:pt x="5047" y="1803"/>
                        <a:pt x="4899" y="1374"/>
                      </a:cubicBezTo>
                      <a:cubicBezTo>
                        <a:pt x="4795" y="1071"/>
                        <a:pt x="4531" y="854"/>
                        <a:pt x="4260" y="683"/>
                      </a:cubicBezTo>
                      <a:cubicBezTo>
                        <a:pt x="3571" y="248"/>
                        <a:pt x="2755" y="18"/>
                        <a:pt x="1940" y="18"/>
                      </a:cubicBezTo>
                      <a:cubicBezTo>
                        <a:pt x="1726" y="18"/>
                        <a:pt x="1512" y="34"/>
                        <a:pt x="1300" y="66"/>
                      </a:cubicBezTo>
                      <a:lnTo>
                        <a:pt x="12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34"/>
                <p:cNvSpPr/>
                <p:nvPr/>
              </p:nvSpPr>
              <p:spPr>
                <a:xfrm>
                  <a:off x="6131925" y="2056675"/>
                  <a:ext cx="109225" cy="1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" h="6026" extrusionOk="0">
                      <a:moveTo>
                        <a:pt x="1705" y="1"/>
                      </a:moveTo>
                      <a:cubicBezTo>
                        <a:pt x="1262" y="1"/>
                        <a:pt x="818" y="67"/>
                        <a:pt x="395" y="202"/>
                      </a:cubicBezTo>
                      <a:lnTo>
                        <a:pt x="290" y="154"/>
                      </a:lnTo>
                      <a:lnTo>
                        <a:pt x="290" y="154"/>
                      </a:lnTo>
                      <a:cubicBezTo>
                        <a:pt x="739" y="2087"/>
                        <a:pt x="638" y="4146"/>
                        <a:pt x="1" y="6026"/>
                      </a:cubicBezTo>
                      <a:cubicBezTo>
                        <a:pt x="391" y="6009"/>
                        <a:pt x="782" y="5985"/>
                        <a:pt x="1171" y="5952"/>
                      </a:cubicBezTo>
                      <a:cubicBezTo>
                        <a:pt x="1406" y="5932"/>
                        <a:pt x="1648" y="5908"/>
                        <a:pt x="1855" y="5795"/>
                      </a:cubicBezTo>
                      <a:cubicBezTo>
                        <a:pt x="2060" y="5685"/>
                        <a:pt x="2213" y="5496"/>
                        <a:pt x="2355" y="5311"/>
                      </a:cubicBezTo>
                      <a:cubicBezTo>
                        <a:pt x="3064" y="4378"/>
                        <a:pt x="3643" y="3343"/>
                        <a:pt x="4067" y="2250"/>
                      </a:cubicBezTo>
                      <a:cubicBezTo>
                        <a:pt x="4231" y="1826"/>
                        <a:pt x="4369" y="1333"/>
                        <a:pt x="4156" y="931"/>
                      </a:cubicBezTo>
                      <a:cubicBezTo>
                        <a:pt x="4006" y="648"/>
                        <a:pt x="3711" y="475"/>
                        <a:pt x="3417" y="348"/>
                      </a:cubicBezTo>
                      <a:cubicBezTo>
                        <a:pt x="2878" y="117"/>
                        <a:pt x="2292" y="1"/>
                        <a:pt x="17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34"/>
                <p:cNvSpPr/>
                <p:nvPr/>
              </p:nvSpPr>
              <p:spPr>
                <a:xfrm>
                  <a:off x="6259025" y="1975050"/>
                  <a:ext cx="207800" cy="8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2" h="3525" extrusionOk="0">
                      <a:moveTo>
                        <a:pt x="3941" y="1"/>
                      </a:moveTo>
                      <a:cubicBezTo>
                        <a:pt x="3868" y="1"/>
                        <a:pt x="3796" y="9"/>
                        <a:pt x="3726" y="30"/>
                      </a:cubicBezTo>
                      <a:cubicBezTo>
                        <a:pt x="3587" y="72"/>
                        <a:pt x="3466" y="160"/>
                        <a:pt x="3350" y="250"/>
                      </a:cubicBezTo>
                      <a:cubicBezTo>
                        <a:pt x="2137" y="1173"/>
                        <a:pt x="1014" y="2216"/>
                        <a:pt x="0" y="3358"/>
                      </a:cubicBezTo>
                      <a:cubicBezTo>
                        <a:pt x="626" y="3464"/>
                        <a:pt x="1388" y="3525"/>
                        <a:pt x="2158" y="3525"/>
                      </a:cubicBezTo>
                      <a:cubicBezTo>
                        <a:pt x="3039" y="3525"/>
                        <a:pt x="3930" y="3445"/>
                        <a:pt x="4634" y="3263"/>
                      </a:cubicBezTo>
                      <a:cubicBezTo>
                        <a:pt x="5950" y="2923"/>
                        <a:pt x="7191" y="2221"/>
                        <a:pt x="8068" y="1181"/>
                      </a:cubicBezTo>
                      <a:cubicBezTo>
                        <a:pt x="8189" y="1036"/>
                        <a:pt x="8312" y="858"/>
                        <a:pt x="8271" y="674"/>
                      </a:cubicBezTo>
                      <a:cubicBezTo>
                        <a:pt x="8229" y="480"/>
                        <a:pt x="8023" y="367"/>
                        <a:pt x="7833" y="308"/>
                      </a:cubicBezTo>
                      <a:cubicBezTo>
                        <a:pt x="7539" y="217"/>
                        <a:pt x="7236" y="191"/>
                        <a:pt x="6929" y="191"/>
                      </a:cubicBezTo>
                      <a:cubicBezTo>
                        <a:pt x="6534" y="191"/>
                        <a:pt x="6134" y="233"/>
                        <a:pt x="5737" y="233"/>
                      </a:cubicBezTo>
                      <a:cubicBezTo>
                        <a:pt x="5677" y="233"/>
                        <a:pt x="5617" y="232"/>
                        <a:pt x="5558" y="230"/>
                      </a:cubicBezTo>
                      <a:cubicBezTo>
                        <a:pt x="5151" y="215"/>
                        <a:pt x="4747" y="141"/>
                        <a:pt x="4348" y="58"/>
                      </a:cubicBezTo>
                      <a:cubicBezTo>
                        <a:pt x="4214" y="29"/>
                        <a:pt x="4076" y="1"/>
                        <a:pt x="39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4"/>
                <p:cNvSpPr/>
                <p:nvPr/>
              </p:nvSpPr>
              <p:spPr>
                <a:xfrm>
                  <a:off x="5198025" y="1445650"/>
                  <a:ext cx="1281050" cy="67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42" h="27155" extrusionOk="0">
                      <a:moveTo>
                        <a:pt x="25094" y="0"/>
                      </a:moveTo>
                      <a:cubicBezTo>
                        <a:pt x="19592" y="0"/>
                        <a:pt x="14332" y="1881"/>
                        <a:pt x="9990" y="5969"/>
                      </a:cubicBezTo>
                      <a:cubicBezTo>
                        <a:pt x="9808" y="6139"/>
                        <a:pt x="9641" y="6307"/>
                        <a:pt x="9481" y="6475"/>
                      </a:cubicBezTo>
                      <a:cubicBezTo>
                        <a:pt x="7856" y="7666"/>
                        <a:pt x="3860" y="8159"/>
                        <a:pt x="1974" y="8159"/>
                      </a:cubicBezTo>
                      <a:cubicBezTo>
                        <a:pt x="1434" y="8159"/>
                        <a:pt x="1067" y="8119"/>
                        <a:pt x="978" y="8043"/>
                      </a:cubicBezTo>
                      <a:cubicBezTo>
                        <a:pt x="966" y="8032"/>
                        <a:pt x="953" y="8027"/>
                        <a:pt x="940" y="8027"/>
                      </a:cubicBezTo>
                      <a:cubicBezTo>
                        <a:pt x="541" y="8027"/>
                        <a:pt x="1" y="12980"/>
                        <a:pt x="9008" y="20266"/>
                      </a:cubicBezTo>
                      <a:lnTo>
                        <a:pt x="9011" y="20219"/>
                      </a:lnTo>
                      <a:cubicBezTo>
                        <a:pt x="11892" y="22753"/>
                        <a:pt x="17446" y="24636"/>
                        <a:pt x="26699" y="26500"/>
                      </a:cubicBezTo>
                      <a:cubicBezTo>
                        <a:pt x="28897" y="26944"/>
                        <a:pt x="31058" y="27154"/>
                        <a:pt x="33123" y="27154"/>
                      </a:cubicBezTo>
                      <a:cubicBezTo>
                        <a:pt x="41740" y="27154"/>
                        <a:pt x="48703" y="23492"/>
                        <a:pt x="49836" y="17787"/>
                      </a:cubicBezTo>
                      <a:cubicBezTo>
                        <a:pt x="51241" y="10715"/>
                        <a:pt x="43012" y="3813"/>
                        <a:pt x="31791" y="888"/>
                      </a:cubicBezTo>
                      <a:cubicBezTo>
                        <a:pt x="29549" y="303"/>
                        <a:pt x="27302" y="0"/>
                        <a:pt x="250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4"/>
                <p:cNvSpPr/>
                <p:nvPr/>
              </p:nvSpPr>
              <p:spPr>
                <a:xfrm>
                  <a:off x="5197900" y="1605300"/>
                  <a:ext cx="46450" cy="5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2226" extrusionOk="0">
                      <a:moveTo>
                        <a:pt x="929" y="0"/>
                      </a:moveTo>
                      <a:cubicBezTo>
                        <a:pt x="416" y="0"/>
                        <a:pt x="0" y="499"/>
                        <a:pt x="0" y="1114"/>
                      </a:cubicBezTo>
                      <a:cubicBezTo>
                        <a:pt x="0" y="1728"/>
                        <a:pt x="416" y="2226"/>
                        <a:pt x="929" y="2226"/>
                      </a:cubicBezTo>
                      <a:cubicBezTo>
                        <a:pt x="1442" y="2226"/>
                        <a:pt x="1857" y="1728"/>
                        <a:pt x="1857" y="1114"/>
                      </a:cubicBezTo>
                      <a:cubicBezTo>
                        <a:pt x="1857" y="499"/>
                        <a:pt x="1442" y="0"/>
                        <a:pt x="9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34"/>
                <p:cNvSpPr/>
                <p:nvPr/>
              </p:nvSpPr>
              <p:spPr>
                <a:xfrm>
                  <a:off x="5327175" y="1769100"/>
                  <a:ext cx="66575" cy="3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" h="1512" extrusionOk="0">
                      <a:moveTo>
                        <a:pt x="179" y="0"/>
                      </a:moveTo>
                      <a:cubicBezTo>
                        <a:pt x="80" y="0"/>
                        <a:pt x="0" y="81"/>
                        <a:pt x="0" y="180"/>
                      </a:cubicBezTo>
                      <a:cubicBezTo>
                        <a:pt x="0" y="913"/>
                        <a:pt x="597" y="1511"/>
                        <a:pt x="1331" y="1511"/>
                      </a:cubicBezTo>
                      <a:cubicBezTo>
                        <a:pt x="2065" y="1511"/>
                        <a:pt x="2663" y="913"/>
                        <a:pt x="2663" y="180"/>
                      </a:cubicBezTo>
                      <a:cubicBezTo>
                        <a:pt x="2663" y="81"/>
                        <a:pt x="2583" y="0"/>
                        <a:pt x="2484" y="0"/>
                      </a:cubicBezTo>
                      <a:cubicBezTo>
                        <a:pt x="2385" y="0"/>
                        <a:pt x="2305" y="81"/>
                        <a:pt x="2305" y="180"/>
                      </a:cubicBezTo>
                      <a:cubicBezTo>
                        <a:pt x="2305" y="717"/>
                        <a:pt x="1868" y="1153"/>
                        <a:pt x="1331" y="1153"/>
                      </a:cubicBezTo>
                      <a:cubicBezTo>
                        <a:pt x="795" y="1153"/>
                        <a:pt x="358" y="717"/>
                        <a:pt x="358" y="180"/>
                      </a:cubicBezTo>
                      <a:cubicBezTo>
                        <a:pt x="358" y="81"/>
                        <a:pt x="27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34"/>
                <p:cNvSpPr/>
                <p:nvPr/>
              </p:nvSpPr>
              <p:spPr>
                <a:xfrm>
                  <a:off x="5518975" y="1226000"/>
                  <a:ext cx="1068550" cy="81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42" h="32766" extrusionOk="0">
                      <a:moveTo>
                        <a:pt x="2480" y="1784"/>
                      </a:moveTo>
                      <a:cubicBezTo>
                        <a:pt x="2468" y="1793"/>
                        <a:pt x="2457" y="1801"/>
                        <a:pt x="2446" y="1810"/>
                      </a:cubicBezTo>
                      <a:lnTo>
                        <a:pt x="2480" y="1784"/>
                      </a:lnTo>
                      <a:close/>
                      <a:moveTo>
                        <a:pt x="21970" y="0"/>
                      </a:moveTo>
                      <a:cubicBezTo>
                        <a:pt x="21947" y="0"/>
                        <a:pt x="21925" y="0"/>
                        <a:pt x="21903" y="1"/>
                      </a:cubicBezTo>
                      <a:cubicBezTo>
                        <a:pt x="19880" y="58"/>
                        <a:pt x="17913" y="676"/>
                        <a:pt x="16039" y="1436"/>
                      </a:cubicBezTo>
                      <a:cubicBezTo>
                        <a:pt x="15419" y="1687"/>
                        <a:pt x="14802" y="1958"/>
                        <a:pt x="14256" y="2348"/>
                      </a:cubicBezTo>
                      <a:cubicBezTo>
                        <a:pt x="13839" y="2648"/>
                        <a:pt x="13470" y="3012"/>
                        <a:pt x="13104" y="3374"/>
                      </a:cubicBezTo>
                      <a:cubicBezTo>
                        <a:pt x="12455" y="4018"/>
                        <a:pt x="11807" y="4662"/>
                        <a:pt x="11157" y="5306"/>
                      </a:cubicBezTo>
                      <a:lnTo>
                        <a:pt x="11107" y="5115"/>
                      </a:lnTo>
                      <a:cubicBezTo>
                        <a:pt x="11481" y="3825"/>
                        <a:pt x="11550" y="2447"/>
                        <a:pt x="11304" y="1126"/>
                      </a:cubicBezTo>
                      <a:cubicBezTo>
                        <a:pt x="11287" y="1036"/>
                        <a:pt x="11265" y="939"/>
                        <a:pt x="11195" y="881"/>
                      </a:cubicBezTo>
                      <a:cubicBezTo>
                        <a:pt x="11132" y="829"/>
                        <a:pt x="11046" y="821"/>
                        <a:pt x="10965" y="821"/>
                      </a:cubicBezTo>
                      <a:cubicBezTo>
                        <a:pt x="10956" y="821"/>
                        <a:pt x="10947" y="821"/>
                        <a:pt x="10938" y="821"/>
                      </a:cubicBezTo>
                      <a:cubicBezTo>
                        <a:pt x="10369" y="821"/>
                        <a:pt x="9833" y="1083"/>
                        <a:pt x="9345" y="1376"/>
                      </a:cubicBezTo>
                      <a:cubicBezTo>
                        <a:pt x="7790" y="2313"/>
                        <a:pt x="6472" y="3641"/>
                        <a:pt x="5549" y="5204"/>
                      </a:cubicBezTo>
                      <a:cubicBezTo>
                        <a:pt x="5282" y="4358"/>
                        <a:pt x="4919" y="3541"/>
                        <a:pt x="4470" y="2775"/>
                      </a:cubicBezTo>
                      <a:cubicBezTo>
                        <a:pt x="4254" y="2407"/>
                        <a:pt x="4007" y="2038"/>
                        <a:pt x="3646" y="1813"/>
                      </a:cubicBezTo>
                      <a:cubicBezTo>
                        <a:pt x="3456" y="1694"/>
                        <a:pt x="3227" y="1626"/>
                        <a:pt x="3004" y="1626"/>
                      </a:cubicBezTo>
                      <a:cubicBezTo>
                        <a:pt x="2861" y="1626"/>
                        <a:pt x="2721" y="1654"/>
                        <a:pt x="2595" y="1715"/>
                      </a:cubicBezTo>
                      <a:lnTo>
                        <a:pt x="2595" y="1715"/>
                      </a:lnTo>
                      <a:cubicBezTo>
                        <a:pt x="2614" y="1694"/>
                        <a:pt x="2633" y="1673"/>
                        <a:pt x="2653" y="1652"/>
                      </a:cubicBezTo>
                      <a:lnTo>
                        <a:pt x="2653" y="1652"/>
                      </a:lnTo>
                      <a:lnTo>
                        <a:pt x="2480" y="1784"/>
                      </a:lnTo>
                      <a:lnTo>
                        <a:pt x="2480" y="1784"/>
                      </a:lnTo>
                      <a:cubicBezTo>
                        <a:pt x="2517" y="1758"/>
                        <a:pt x="2555" y="1735"/>
                        <a:pt x="2595" y="1715"/>
                      </a:cubicBezTo>
                      <a:lnTo>
                        <a:pt x="2595" y="1715"/>
                      </a:lnTo>
                      <a:cubicBezTo>
                        <a:pt x="499" y="4052"/>
                        <a:pt x="0" y="7476"/>
                        <a:pt x="432" y="10592"/>
                      </a:cubicBezTo>
                      <a:cubicBezTo>
                        <a:pt x="653" y="12189"/>
                        <a:pt x="1126" y="13819"/>
                        <a:pt x="2205" y="15019"/>
                      </a:cubicBezTo>
                      <a:cubicBezTo>
                        <a:pt x="3343" y="16285"/>
                        <a:pt x="5001" y="16917"/>
                        <a:pt x="6461" y="17795"/>
                      </a:cubicBezTo>
                      <a:cubicBezTo>
                        <a:pt x="7042" y="18144"/>
                        <a:pt x="7613" y="18554"/>
                        <a:pt x="7960" y="19137"/>
                      </a:cubicBezTo>
                      <a:cubicBezTo>
                        <a:pt x="8224" y="19581"/>
                        <a:pt x="8339" y="20094"/>
                        <a:pt x="8451" y="20596"/>
                      </a:cubicBezTo>
                      <a:cubicBezTo>
                        <a:pt x="8925" y="22751"/>
                        <a:pt x="9399" y="24956"/>
                        <a:pt x="10547" y="26837"/>
                      </a:cubicBezTo>
                      <a:cubicBezTo>
                        <a:pt x="12264" y="29655"/>
                        <a:pt x="15345" y="31443"/>
                        <a:pt x="18554" y="32209"/>
                      </a:cubicBezTo>
                      <a:cubicBezTo>
                        <a:pt x="20256" y="32616"/>
                        <a:pt x="21999" y="32765"/>
                        <a:pt x="23751" y="32765"/>
                      </a:cubicBezTo>
                      <a:cubicBezTo>
                        <a:pt x="25302" y="32765"/>
                        <a:pt x="26859" y="32649"/>
                        <a:pt x="28400" y="32490"/>
                      </a:cubicBezTo>
                      <a:cubicBezTo>
                        <a:pt x="29924" y="32334"/>
                        <a:pt x="31461" y="32134"/>
                        <a:pt x="32903" y="31613"/>
                      </a:cubicBezTo>
                      <a:cubicBezTo>
                        <a:pt x="36055" y="30473"/>
                        <a:pt x="38504" y="27868"/>
                        <a:pt x="40147" y="24945"/>
                      </a:cubicBezTo>
                      <a:cubicBezTo>
                        <a:pt x="41800" y="22004"/>
                        <a:pt x="42742" y="18416"/>
                        <a:pt x="41589" y="15245"/>
                      </a:cubicBezTo>
                      <a:lnTo>
                        <a:pt x="41668" y="15118"/>
                      </a:lnTo>
                      <a:cubicBezTo>
                        <a:pt x="41417" y="14619"/>
                        <a:pt x="40915" y="14257"/>
                        <a:pt x="40363" y="14176"/>
                      </a:cubicBezTo>
                      <a:cubicBezTo>
                        <a:pt x="40262" y="14161"/>
                        <a:pt x="40161" y="14155"/>
                        <a:pt x="40058" y="14155"/>
                      </a:cubicBezTo>
                      <a:cubicBezTo>
                        <a:pt x="39840" y="14155"/>
                        <a:pt x="39619" y="14182"/>
                        <a:pt x="39401" y="14207"/>
                      </a:cubicBezTo>
                      <a:cubicBezTo>
                        <a:pt x="38502" y="14307"/>
                        <a:pt x="37598" y="14357"/>
                        <a:pt x="36694" y="14357"/>
                      </a:cubicBezTo>
                      <a:cubicBezTo>
                        <a:pt x="36291" y="14357"/>
                        <a:pt x="35888" y="14347"/>
                        <a:pt x="35486" y="14327"/>
                      </a:cubicBezTo>
                      <a:lnTo>
                        <a:pt x="35228" y="14208"/>
                      </a:lnTo>
                      <a:cubicBezTo>
                        <a:pt x="36475" y="12880"/>
                        <a:pt x="37455" y="11303"/>
                        <a:pt x="38095" y="9597"/>
                      </a:cubicBezTo>
                      <a:cubicBezTo>
                        <a:pt x="38173" y="9388"/>
                        <a:pt x="38247" y="9169"/>
                        <a:pt x="38228" y="8947"/>
                      </a:cubicBezTo>
                      <a:cubicBezTo>
                        <a:pt x="38174" y="8274"/>
                        <a:pt x="37376" y="7967"/>
                        <a:pt x="36713" y="7841"/>
                      </a:cubicBezTo>
                      <a:cubicBezTo>
                        <a:pt x="35287" y="7569"/>
                        <a:pt x="33835" y="7433"/>
                        <a:pt x="32384" y="7433"/>
                      </a:cubicBezTo>
                      <a:cubicBezTo>
                        <a:pt x="31616" y="7433"/>
                        <a:pt x="30848" y="7471"/>
                        <a:pt x="30083" y="7547"/>
                      </a:cubicBezTo>
                      <a:lnTo>
                        <a:pt x="29922" y="7284"/>
                      </a:lnTo>
                      <a:cubicBezTo>
                        <a:pt x="30617" y="6362"/>
                        <a:pt x="31312" y="5438"/>
                        <a:pt x="32007" y="4517"/>
                      </a:cubicBezTo>
                      <a:cubicBezTo>
                        <a:pt x="32272" y="4163"/>
                        <a:pt x="32553" y="3721"/>
                        <a:pt x="32390" y="3311"/>
                      </a:cubicBezTo>
                      <a:cubicBezTo>
                        <a:pt x="32272" y="3016"/>
                        <a:pt x="31962" y="2850"/>
                        <a:pt x="31662" y="2744"/>
                      </a:cubicBezTo>
                      <a:cubicBezTo>
                        <a:pt x="31168" y="2573"/>
                        <a:pt x="30658" y="2505"/>
                        <a:pt x="30141" y="2505"/>
                      </a:cubicBezTo>
                      <a:cubicBezTo>
                        <a:pt x="29195" y="2505"/>
                        <a:pt x="28226" y="2731"/>
                        <a:pt x="27298" y="2958"/>
                      </a:cubicBezTo>
                      <a:cubicBezTo>
                        <a:pt x="25347" y="3436"/>
                        <a:pt x="23396" y="3912"/>
                        <a:pt x="21446" y="4389"/>
                      </a:cubicBezTo>
                      <a:lnTo>
                        <a:pt x="21551" y="4097"/>
                      </a:lnTo>
                      <a:lnTo>
                        <a:pt x="23031" y="1323"/>
                      </a:lnTo>
                      <a:cubicBezTo>
                        <a:pt x="23132" y="1133"/>
                        <a:pt x="23236" y="931"/>
                        <a:pt x="23220" y="717"/>
                      </a:cubicBezTo>
                      <a:cubicBezTo>
                        <a:pt x="23183" y="185"/>
                        <a:pt x="22513" y="0"/>
                        <a:pt x="219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34"/>
                <p:cNvSpPr/>
                <p:nvPr/>
              </p:nvSpPr>
              <p:spPr>
                <a:xfrm>
                  <a:off x="5951200" y="1438600"/>
                  <a:ext cx="48275" cy="4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1644" extrusionOk="0">
                      <a:moveTo>
                        <a:pt x="1819" y="0"/>
                      </a:moveTo>
                      <a:cubicBezTo>
                        <a:pt x="1806" y="0"/>
                        <a:pt x="1791" y="4"/>
                        <a:pt x="1777" y="12"/>
                      </a:cubicBezTo>
                      <a:cubicBezTo>
                        <a:pt x="1107" y="386"/>
                        <a:pt x="558" y="1043"/>
                        <a:pt x="24" y="1588"/>
                      </a:cubicBezTo>
                      <a:cubicBezTo>
                        <a:pt x="1" y="1612"/>
                        <a:pt x="23" y="1644"/>
                        <a:pt x="50" y="1644"/>
                      </a:cubicBezTo>
                      <a:cubicBezTo>
                        <a:pt x="57" y="1644"/>
                        <a:pt x="65" y="1641"/>
                        <a:pt x="73" y="1635"/>
                      </a:cubicBezTo>
                      <a:cubicBezTo>
                        <a:pt x="662" y="1140"/>
                        <a:pt x="1367" y="716"/>
                        <a:pt x="1879" y="144"/>
                      </a:cubicBezTo>
                      <a:cubicBezTo>
                        <a:pt x="1931" y="86"/>
                        <a:pt x="1886" y="0"/>
                        <a:pt x="18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34"/>
                <p:cNvSpPr/>
                <p:nvPr/>
              </p:nvSpPr>
              <p:spPr>
                <a:xfrm>
                  <a:off x="6147575" y="1475800"/>
                  <a:ext cx="36150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" h="1104" extrusionOk="0">
                      <a:moveTo>
                        <a:pt x="1262" y="0"/>
                      </a:moveTo>
                      <a:cubicBezTo>
                        <a:pt x="1241" y="0"/>
                        <a:pt x="1218" y="6"/>
                        <a:pt x="1195" y="18"/>
                      </a:cubicBezTo>
                      <a:cubicBezTo>
                        <a:pt x="986" y="128"/>
                        <a:pt x="812" y="322"/>
                        <a:pt x="634" y="475"/>
                      </a:cubicBezTo>
                      <a:cubicBezTo>
                        <a:pt x="439" y="647"/>
                        <a:pt x="243" y="817"/>
                        <a:pt x="47" y="987"/>
                      </a:cubicBezTo>
                      <a:cubicBezTo>
                        <a:pt x="0" y="1028"/>
                        <a:pt x="43" y="1103"/>
                        <a:pt x="95" y="1103"/>
                      </a:cubicBezTo>
                      <a:cubicBezTo>
                        <a:pt x="106" y="1103"/>
                        <a:pt x="117" y="1100"/>
                        <a:pt x="128" y="1092"/>
                      </a:cubicBezTo>
                      <a:cubicBezTo>
                        <a:pt x="343" y="946"/>
                        <a:pt x="559" y="801"/>
                        <a:pt x="773" y="654"/>
                      </a:cubicBezTo>
                      <a:cubicBezTo>
                        <a:pt x="968" y="522"/>
                        <a:pt x="1197" y="402"/>
                        <a:pt x="1358" y="228"/>
                      </a:cubicBezTo>
                      <a:cubicBezTo>
                        <a:pt x="1445" y="134"/>
                        <a:pt x="1369" y="0"/>
                        <a:pt x="12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4"/>
                <p:cNvSpPr/>
                <p:nvPr/>
              </p:nvSpPr>
              <p:spPr>
                <a:xfrm>
                  <a:off x="6068925" y="1642050"/>
                  <a:ext cx="54050" cy="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1611" extrusionOk="0">
                      <a:moveTo>
                        <a:pt x="1961" y="0"/>
                      </a:moveTo>
                      <a:cubicBezTo>
                        <a:pt x="1946" y="0"/>
                        <a:pt x="1931" y="3"/>
                        <a:pt x="1916" y="9"/>
                      </a:cubicBezTo>
                      <a:cubicBezTo>
                        <a:pt x="1205" y="271"/>
                        <a:pt x="591" y="909"/>
                        <a:pt x="72" y="1441"/>
                      </a:cubicBezTo>
                      <a:cubicBezTo>
                        <a:pt x="1" y="1516"/>
                        <a:pt x="67" y="1611"/>
                        <a:pt x="147" y="1611"/>
                      </a:cubicBezTo>
                      <a:cubicBezTo>
                        <a:pt x="170" y="1611"/>
                        <a:pt x="193" y="1603"/>
                        <a:pt x="215" y="1585"/>
                      </a:cubicBezTo>
                      <a:cubicBezTo>
                        <a:pt x="528" y="1322"/>
                        <a:pt x="854" y="1075"/>
                        <a:pt x="1196" y="851"/>
                      </a:cubicBezTo>
                      <a:cubicBezTo>
                        <a:pt x="1492" y="656"/>
                        <a:pt x="1797" y="497"/>
                        <a:pt x="2063" y="261"/>
                      </a:cubicBezTo>
                      <a:cubicBezTo>
                        <a:pt x="2161" y="175"/>
                        <a:pt x="2080" y="0"/>
                        <a:pt x="19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34"/>
                <p:cNvSpPr/>
                <p:nvPr/>
              </p:nvSpPr>
              <p:spPr>
                <a:xfrm>
                  <a:off x="6295750" y="1636300"/>
                  <a:ext cx="44475" cy="3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" h="1218" extrusionOk="0">
                      <a:moveTo>
                        <a:pt x="1553" y="0"/>
                      </a:moveTo>
                      <a:cubicBezTo>
                        <a:pt x="1537" y="0"/>
                        <a:pt x="1519" y="3"/>
                        <a:pt x="1500" y="7"/>
                      </a:cubicBezTo>
                      <a:cubicBezTo>
                        <a:pt x="1257" y="73"/>
                        <a:pt x="1050" y="263"/>
                        <a:pt x="844" y="404"/>
                      </a:cubicBezTo>
                      <a:cubicBezTo>
                        <a:pt x="618" y="559"/>
                        <a:pt x="390" y="714"/>
                        <a:pt x="164" y="869"/>
                      </a:cubicBezTo>
                      <a:cubicBezTo>
                        <a:pt x="0" y="979"/>
                        <a:pt x="98" y="1217"/>
                        <a:pt x="255" y="1217"/>
                      </a:cubicBezTo>
                      <a:cubicBezTo>
                        <a:pt x="285" y="1217"/>
                        <a:pt x="317" y="1208"/>
                        <a:pt x="350" y="1188"/>
                      </a:cubicBezTo>
                      <a:cubicBezTo>
                        <a:pt x="582" y="1043"/>
                        <a:pt x="815" y="899"/>
                        <a:pt x="1050" y="754"/>
                      </a:cubicBezTo>
                      <a:cubicBezTo>
                        <a:pt x="1260" y="625"/>
                        <a:pt x="1525" y="511"/>
                        <a:pt x="1681" y="317"/>
                      </a:cubicBezTo>
                      <a:cubicBezTo>
                        <a:pt x="1779" y="193"/>
                        <a:pt x="1710" y="0"/>
                        <a:pt x="155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34"/>
                <p:cNvSpPr/>
                <p:nvPr/>
              </p:nvSpPr>
              <p:spPr>
                <a:xfrm>
                  <a:off x="6221725" y="1767000"/>
                  <a:ext cx="44750" cy="3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" h="1279" extrusionOk="0">
                      <a:moveTo>
                        <a:pt x="1517" y="0"/>
                      </a:moveTo>
                      <a:cubicBezTo>
                        <a:pt x="1505" y="0"/>
                        <a:pt x="1492" y="1"/>
                        <a:pt x="1480" y="3"/>
                      </a:cubicBezTo>
                      <a:cubicBezTo>
                        <a:pt x="1227" y="40"/>
                        <a:pt x="1008" y="287"/>
                        <a:pt x="815" y="443"/>
                      </a:cubicBezTo>
                      <a:cubicBezTo>
                        <a:pt x="585" y="625"/>
                        <a:pt x="356" y="809"/>
                        <a:pt x="125" y="992"/>
                      </a:cubicBezTo>
                      <a:cubicBezTo>
                        <a:pt x="0" y="1092"/>
                        <a:pt x="116" y="1279"/>
                        <a:pt x="250" y="1279"/>
                      </a:cubicBezTo>
                      <a:cubicBezTo>
                        <a:pt x="276" y="1279"/>
                        <a:pt x="303" y="1272"/>
                        <a:pt x="329" y="1255"/>
                      </a:cubicBezTo>
                      <a:cubicBezTo>
                        <a:pt x="578" y="1099"/>
                        <a:pt x="828" y="943"/>
                        <a:pt x="1080" y="786"/>
                      </a:cubicBezTo>
                      <a:cubicBezTo>
                        <a:pt x="1297" y="650"/>
                        <a:pt x="1585" y="532"/>
                        <a:pt x="1707" y="299"/>
                      </a:cubicBezTo>
                      <a:cubicBezTo>
                        <a:pt x="1789" y="143"/>
                        <a:pt x="1670" y="0"/>
                        <a:pt x="15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34"/>
                <p:cNvSpPr/>
                <p:nvPr/>
              </p:nvSpPr>
              <p:spPr>
                <a:xfrm>
                  <a:off x="6403450" y="1717600"/>
                  <a:ext cx="25500" cy="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712" extrusionOk="0">
                      <a:moveTo>
                        <a:pt x="786" y="0"/>
                      </a:moveTo>
                      <a:cubicBezTo>
                        <a:pt x="775" y="0"/>
                        <a:pt x="765" y="1"/>
                        <a:pt x="754" y="3"/>
                      </a:cubicBezTo>
                      <a:cubicBezTo>
                        <a:pt x="521" y="47"/>
                        <a:pt x="296" y="308"/>
                        <a:pt x="115" y="454"/>
                      </a:cubicBezTo>
                      <a:cubicBezTo>
                        <a:pt x="1" y="547"/>
                        <a:pt x="105" y="712"/>
                        <a:pt x="228" y="712"/>
                      </a:cubicBezTo>
                      <a:cubicBezTo>
                        <a:pt x="251" y="712"/>
                        <a:pt x="275" y="706"/>
                        <a:pt x="299" y="692"/>
                      </a:cubicBezTo>
                      <a:cubicBezTo>
                        <a:pt x="507" y="572"/>
                        <a:pt x="815" y="463"/>
                        <a:pt x="944" y="250"/>
                      </a:cubicBezTo>
                      <a:cubicBezTo>
                        <a:pt x="1019" y="127"/>
                        <a:pt x="911" y="0"/>
                        <a:pt x="7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4"/>
                <p:cNvSpPr/>
                <p:nvPr/>
              </p:nvSpPr>
              <p:spPr>
                <a:xfrm>
                  <a:off x="5675450" y="1422925"/>
                  <a:ext cx="43575" cy="3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" h="1417" extrusionOk="0">
                      <a:moveTo>
                        <a:pt x="1486" y="0"/>
                      </a:moveTo>
                      <a:cubicBezTo>
                        <a:pt x="1468" y="0"/>
                        <a:pt x="1450" y="2"/>
                        <a:pt x="1433" y="6"/>
                      </a:cubicBezTo>
                      <a:cubicBezTo>
                        <a:pt x="1161" y="68"/>
                        <a:pt x="972" y="357"/>
                        <a:pt x="766" y="531"/>
                      </a:cubicBezTo>
                      <a:cubicBezTo>
                        <a:pt x="541" y="719"/>
                        <a:pt x="345" y="939"/>
                        <a:pt x="119" y="1129"/>
                      </a:cubicBezTo>
                      <a:cubicBezTo>
                        <a:pt x="1" y="1227"/>
                        <a:pt x="104" y="1417"/>
                        <a:pt x="238" y="1417"/>
                      </a:cubicBezTo>
                      <a:cubicBezTo>
                        <a:pt x="252" y="1417"/>
                        <a:pt x="267" y="1414"/>
                        <a:pt x="282" y="1410"/>
                      </a:cubicBezTo>
                      <a:cubicBezTo>
                        <a:pt x="595" y="1310"/>
                        <a:pt x="904" y="1195"/>
                        <a:pt x="1161" y="985"/>
                      </a:cubicBezTo>
                      <a:cubicBezTo>
                        <a:pt x="1403" y="786"/>
                        <a:pt x="1701" y="562"/>
                        <a:pt x="1730" y="232"/>
                      </a:cubicBezTo>
                      <a:cubicBezTo>
                        <a:pt x="1743" y="93"/>
                        <a:pt x="1611" y="0"/>
                        <a:pt x="14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34"/>
                <p:cNvSpPr/>
                <p:nvPr/>
              </p:nvSpPr>
              <p:spPr>
                <a:xfrm>
                  <a:off x="5197800" y="1266950"/>
                  <a:ext cx="1377100" cy="93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84" h="37475" extrusionOk="0">
                      <a:moveTo>
                        <a:pt x="15698" y="0"/>
                      </a:moveTo>
                      <a:lnTo>
                        <a:pt x="15698" y="0"/>
                      </a:lnTo>
                      <a:cubicBezTo>
                        <a:pt x="15610" y="13"/>
                        <a:pt x="15523" y="38"/>
                        <a:pt x="15443" y="78"/>
                      </a:cubicBezTo>
                      <a:cubicBezTo>
                        <a:pt x="13348" y="2415"/>
                        <a:pt x="12845" y="5839"/>
                        <a:pt x="13276" y="8954"/>
                      </a:cubicBezTo>
                      <a:cubicBezTo>
                        <a:pt x="13342" y="9429"/>
                        <a:pt x="13434" y="9907"/>
                        <a:pt x="13554" y="10375"/>
                      </a:cubicBezTo>
                      <a:cubicBezTo>
                        <a:pt x="13229" y="10576"/>
                        <a:pt x="12908" y="10792"/>
                        <a:pt x="12591" y="11014"/>
                      </a:cubicBezTo>
                      <a:cubicBezTo>
                        <a:pt x="12184" y="12413"/>
                        <a:pt x="12541" y="13375"/>
                        <a:pt x="13280" y="14331"/>
                      </a:cubicBezTo>
                      <a:cubicBezTo>
                        <a:pt x="13999" y="14965"/>
                        <a:pt x="14694" y="15626"/>
                        <a:pt x="15377" y="16309"/>
                      </a:cubicBezTo>
                      <a:cubicBezTo>
                        <a:pt x="16403" y="17332"/>
                        <a:pt x="17584" y="18359"/>
                        <a:pt x="18029" y="19788"/>
                      </a:cubicBezTo>
                      <a:cubicBezTo>
                        <a:pt x="18774" y="22179"/>
                        <a:pt x="16993" y="24025"/>
                        <a:pt x="14833" y="24692"/>
                      </a:cubicBezTo>
                      <a:cubicBezTo>
                        <a:pt x="13930" y="24971"/>
                        <a:pt x="13069" y="25098"/>
                        <a:pt x="12249" y="25098"/>
                      </a:cubicBezTo>
                      <a:cubicBezTo>
                        <a:pt x="12027" y="25098"/>
                        <a:pt x="11808" y="25089"/>
                        <a:pt x="11592" y="25071"/>
                      </a:cubicBezTo>
                      <a:cubicBezTo>
                        <a:pt x="8987" y="25003"/>
                        <a:pt x="6312" y="23334"/>
                        <a:pt x="4602" y="21389"/>
                      </a:cubicBezTo>
                      <a:cubicBezTo>
                        <a:pt x="4045" y="20945"/>
                        <a:pt x="3605" y="20453"/>
                        <a:pt x="3405" y="19925"/>
                      </a:cubicBezTo>
                      <a:cubicBezTo>
                        <a:pt x="3277" y="19769"/>
                        <a:pt x="3149" y="19615"/>
                        <a:pt x="3035" y="19448"/>
                      </a:cubicBezTo>
                      <a:cubicBezTo>
                        <a:pt x="2593" y="18921"/>
                        <a:pt x="2250" y="18338"/>
                        <a:pt x="2048" y="17699"/>
                      </a:cubicBezTo>
                      <a:cubicBezTo>
                        <a:pt x="1736" y="17389"/>
                        <a:pt x="1545" y="16956"/>
                        <a:pt x="1489" y="16436"/>
                      </a:cubicBezTo>
                      <a:cubicBezTo>
                        <a:pt x="1436" y="15943"/>
                        <a:pt x="1498" y="15448"/>
                        <a:pt x="1597" y="14963"/>
                      </a:cubicBezTo>
                      <a:cubicBezTo>
                        <a:pt x="1011" y="14813"/>
                        <a:pt x="484" y="14512"/>
                        <a:pt x="132" y="14086"/>
                      </a:cubicBezTo>
                      <a:cubicBezTo>
                        <a:pt x="51" y="14252"/>
                        <a:pt x="1" y="14442"/>
                        <a:pt x="1" y="14649"/>
                      </a:cubicBezTo>
                      <a:cubicBezTo>
                        <a:pt x="1" y="15197"/>
                        <a:pt x="335" y="15652"/>
                        <a:pt x="771" y="15742"/>
                      </a:cubicBezTo>
                      <a:cubicBezTo>
                        <a:pt x="711" y="17233"/>
                        <a:pt x="1795" y="21573"/>
                        <a:pt x="9017" y="27417"/>
                      </a:cubicBezTo>
                      <a:lnTo>
                        <a:pt x="9020" y="27369"/>
                      </a:lnTo>
                      <a:cubicBezTo>
                        <a:pt x="9977" y="28212"/>
                        <a:pt x="11233" y="28981"/>
                        <a:pt x="12820" y="29703"/>
                      </a:cubicBezTo>
                      <a:cubicBezTo>
                        <a:pt x="12797" y="29771"/>
                        <a:pt x="12771" y="29838"/>
                        <a:pt x="12748" y="29905"/>
                      </a:cubicBezTo>
                      <a:cubicBezTo>
                        <a:pt x="13301" y="30342"/>
                        <a:pt x="13586" y="31131"/>
                        <a:pt x="13388" y="31811"/>
                      </a:cubicBezTo>
                      <a:cubicBezTo>
                        <a:pt x="13145" y="32637"/>
                        <a:pt x="12622" y="33189"/>
                        <a:pt x="11993" y="33639"/>
                      </a:cubicBezTo>
                      <a:cubicBezTo>
                        <a:pt x="12165" y="33691"/>
                        <a:pt x="12343" y="33738"/>
                        <a:pt x="12522" y="33738"/>
                      </a:cubicBezTo>
                      <a:cubicBezTo>
                        <a:pt x="12558" y="33738"/>
                        <a:pt x="12594" y="33736"/>
                        <a:pt x="12631" y="33732"/>
                      </a:cubicBezTo>
                      <a:cubicBezTo>
                        <a:pt x="12862" y="33704"/>
                        <a:pt x="13074" y="33586"/>
                        <a:pt x="13274" y="33465"/>
                      </a:cubicBezTo>
                      <a:cubicBezTo>
                        <a:pt x="14279" y="32860"/>
                        <a:pt x="15198" y="32113"/>
                        <a:pt x="15995" y="31253"/>
                      </a:cubicBezTo>
                      <a:cubicBezTo>
                        <a:pt x="16068" y="31175"/>
                        <a:pt x="16138" y="31094"/>
                        <a:pt x="16206" y="31008"/>
                      </a:cubicBezTo>
                      <a:cubicBezTo>
                        <a:pt x="16702" y="31173"/>
                        <a:pt x="17219" y="31336"/>
                        <a:pt x="17759" y="31496"/>
                      </a:cubicBezTo>
                      <a:cubicBezTo>
                        <a:pt x="17738" y="31748"/>
                        <a:pt x="17705" y="31999"/>
                        <a:pt x="17667" y="32248"/>
                      </a:cubicBezTo>
                      <a:cubicBezTo>
                        <a:pt x="17804" y="32285"/>
                        <a:pt x="17937" y="32331"/>
                        <a:pt x="18058" y="32395"/>
                      </a:cubicBezTo>
                      <a:cubicBezTo>
                        <a:pt x="18960" y="32871"/>
                        <a:pt x="19108" y="34002"/>
                        <a:pt x="18700" y="34846"/>
                      </a:cubicBezTo>
                      <a:cubicBezTo>
                        <a:pt x="18548" y="35158"/>
                        <a:pt x="18342" y="35449"/>
                        <a:pt x="18101" y="35721"/>
                      </a:cubicBezTo>
                      <a:cubicBezTo>
                        <a:pt x="18216" y="35716"/>
                        <a:pt x="18330" y="35700"/>
                        <a:pt x="18439" y="35663"/>
                      </a:cubicBezTo>
                      <a:cubicBezTo>
                        <a:pt x="18659" y="35585"/>
                        <a:pt x="18837" y="35425"/>
                        <a:pt x="19007" y="35263"/>
                      </a:cubicBezTo>
                      <a:cubicBezTo>
                        <a:pt x="19854" y="34451"/>
                        <a:pt x="20586" y="33520"/>
                        <a:pt x="21176" y="32507"/>
                      </a:cubicBezTo>
                      <a:cubicBezTo>
                        <a:pt x="21190" y="32481"/>
                        <a:pt x="21203" y="32457"/>
                        <a:pt x="21218" y="32432"/>
                      </a:cubicBezTo>
                      <a:cubicBezTo>
                        <a:pt x="22882" y="32842"/>
                        <a:pt x="24707" y="33246"/>
                        <a:pt x="26707" y="33649"/>
                      </a:cubicBezTo>
                      <a:cubicBezTo>
                        <a:pt x="28602" y="34033"/>
                        <a:pt x="30469" y="34238"/>
                        <a:pt x="32272" y="34288"/>
                      </a:cubicBezTo>
                      <a:cubicBezTo>
                        <a:pt x="32069" y="35273"/>
                        <a:pt x="31732" y="36230"/>
                        <a:pt x="31264" y="37119"/>
                      </a:cubicBezTo>
                      <a:cubicBezTo>
                        <a:pt x="31653" y="37163"/>
                        <a:pt x="32043" y="37200"/>
                        <a:pt x="32432" y="37229"/>
                      </a:cubicBezTo>
                      <a:cubicBezTo>
                        <a:pt x="32528" y="37236"/>
                        <a:pt x="32625" y="37243"/>
                        <a:pt x="32721" y="37243"/>
                      </a:cubicBezTo>
                      <a:cubicBezTo>
                        <a:pt x="32862" y="37243"/>
                        <a:pt x="33000" y="37229"/>
                        <a:pt x="33132" y="37182"/>
                      </a:cubicBezTo>
                      <a:cubicBezTo>
                        <a:pt x="33353" y="37104"/>
                        <a:pt x="33532" y="36943"/>
                        <a:pt x="33700" y="36782"/>
                      </a:cubicBezTo>
                      <a:cubicBezTo>
                        <a:pt x="34503" y="36014"/>
                        <a:pt x="35198" y="35135"/>
                        <a:pt x="35770" y="34184"/>
                      </a:cubicBezTo>
                      <a:cubicBezTo>
                        <a:pt x="36505" y="34117"/>
                        <a:pt x="37224" y="34022"/>
                        <a:pt x="37923" y="33900"/>
                      </a:cubicBezTo>
                      <a:lnTo>
                        <a:pt x="37923" y="33900"/>
                      </a:lnTo>
                      <a:cubicBezTo>
                        <a:pt x="37930" y="34146"/>
                        <a:pt x="37924" y="34391"/>
                        <a:pt x="37914" y="34638"/>
                      </a:cubicBezTo>
                      <a:cubicBezTo>
                        <a:pt x="38102" y="34673"/>
                        <a:pt x="38285" y="34728"/>
                        <a:pt x="38450" y="34815"/>
                      </a:cubicBezTo>
                      <a:cubicBezTo>
                        <a:pt x="39350" y="35291"/>
                        <a:pt x="39499" y="36422"/>
                        <a:pt x="39092" y="37266"/>
                      </a:cubicBezTo>
                      <a:cubicBezTo>
                        <a:pt x="39057" y="37338"/>
                        <a:pt x="39014" y="37405"/>
                        <a:pt x="38976" y="37475"/>
                      </a:cubicBezTo>
                      <a:cubicBezTo>
                        <a:pt x="39059" y="37454"/>
                        <a:pt x="39141" y="37426"/>
                        <a:pt x="39217" y="37385"/>
                      </a:cubicBezTo>
                      <a:cubicBezTo>
                        <a:pt x="39422" y="37275"/>
                        <a:pt x="39575" y="37087"/>
                        <a:pt x="39717" y="36901"/>
                      </a:cubicBezTo>
                      <a:cubicBezTo>
                        <a:pt x="40425" y="35968"/>
                        <a:pt x="41004" y="34933"/>
                        <a:pt x="41428" y="33841"/>
                      </a:cubicBezTo>
                      <a:cubicBezTo>
                        <a:pt x="41538" y="33555"/>
                        <a:pt x="41634" y="33241"/>
                        <a:pt x="41622" y="32942"/>
                      </a:cubicBezTo>
                      <a:cubicBezTo>
                        <a:pt x="42517" y="32626"/>
                        <a:pt x="43359" y="32259"/>
                        <a:pt x="44137" y="31842"/>
                      </a:cubicBezTo>
                      <a:cubicBezTo>
                        <a:pt x="44292" y="31847"/>
                        <a:pt x="44449" y="31849"/>
                        <a:pt x="44606" y="31849"/>
                      </a:cubicBezTo>
                      <a:cubicBezTo>
                        <a:pt x="45487" y="31849"/>
                        <a:pt x="46377" y="31769"/>
                        <a:pt x="47080" y="31587"/>
                      </a:cubicBezTo>
                      <a:cubicBezTo>
                        <a:pt x="47774" y="31408"/>
                        <a:pt x="48447" y="31124"/>
                        <a:pt x="49057" y="30747"/>
                      </a:cubicBezTo>
                      <a:cubicBezTo>
                        <a:pt x="48769" y="30105"/>
                        <a:pt x="48822" y="29327"/>
                        <a:pt x="49422" y="28807"/>
                      </a:cubicBezTo>
                      <a:cubicBezTo>
                        <a:pt x="49535" y="28711"/>
                        <a:pt x="49656" y="28612"/>
                        <a:pt x="49784" y="28533"/>
                      </a:cubicBezTo>
                      <a:cubicBezTo>
                        <a:pt x="49646" y="28519"/>
                        <a:pt x="49506" y="28513"/>
                        <a:pt x="49365" y="28513"/>
                      </a:cubicBezTo>
                      <a:cubicBezTo>
                        <a:pt x="49056" y="28513"/>
                        <a:pt x="48742" y="28539"/>
                        <a:pt x="48430" y="28550"/>
                      </a:cubicBezTo>
                      <a:cubicBezTo>
                        <a:pt x="50315" y="27211"/>
                        <a:pt x="51846" y="25335"/>
                        <a:pt x="52985" y="23305"/>
                      </a:cubicBezTo>
                      <a:cubicBezTo>
                        <a:pt x="54245" y="21073"/>
                        <a:pt x="55084" y="18467"/>
                        <a:pt x="54913" y="15953"/>
                      </a:cubicBezTo>
                      <a:lnTo>
                        <a:pt x="54913" y="15953"/>
                      </a:lnTo>
                      <a:cubicBezTo>
                        <a:pt x="53755" y="17510"/>
                        <a:pt x="52002" y="18752"/>
                        <a:pt x="50477" y="19704"/>
                      </a:cubicBezTo>
                      <a:cubicBezTo>
                        <a:pt x="47828" y="21356"/>
                        <a:pt x="44941" y="22630"/>
                        <a:pt x="41838" y="23055"/>
                      </a:cubicBezTo>
                      <a:cubicBezTo>
                        <a:pt x="40952" y="23176"/>
                        <a:pt x="40035" y="23247"/>
                        <a:pt x="39114" y="23247"/>
                      </a:cubicBezTo>
                      <a:cubicBezTo>
                        <a:pt x="36836" y="23247"/>
                        <a:pt x="34532" y="22813"/>
                        <a:pt x="32601" y="21639"/>
                      </a:cubicBezTo>
                      <a:cubicBezTo>
                        <a:pt x="32048" y="21334"/>
                        <a:pt x="31519" y="20971"/>
                        <a:pt x="31021" y="20548"/>
                      </a:cubicBezTo>
                      <a:cubicBezTo>
                        <a:pt x="29235" y="19027"/>
                        <a:pt x="28312" y="16959"/>
                        <a:pt x="27996" y="14674"/>
                      </a:cubicBezTo>
                      <a:cubicBezTo>
                        <a:pt x="27884" y="13858"/>
                        <a:pt x="27658" y="10127"/>
                        <a:pt x="26570" y="10127"/>
                      </a:cubicBezTo>
                      <a:cubicBezTo>
                        <a:pt x="26567" y="10127"/>
                        <a:pt x="26563" y="10127"/>
                        <a:pt x="26559" y="10127"/>
                      </a:cubicBezTo>
                      <a:cubicBezTo>
                        <a:pt x="26544" y="10127"/>
                        <a:pt x="26528" y="10127"/>
                        <a:pt x="26513" y="10127"/>
                      </a:cubicBezTo>
                      <a:cubicBezTo>
                        <a:pt x="26459" y="10127"/>
                        <a:pt x="26407" y="10126"/>
                        <a:pt x="26355" y="10122"/>
                      </a:cubicBezTo>
                      <a:cubicBezTo>
                        <a:pt x="25472" y="10323"/>
                        <a:pt x="24574" y="10431"/>
                        <a:pt x="23683" y="10431"/>
                      </a:cubicBezTo>
                      <a:cubicBezTo>
                        <a:pt x="22556" y="10431"/>
                        <a:pt x="21440" y="10259"/>
                        <a:pt x="20373" y="9887"/>
                      </a:cubicBezTo>
                      <a:cubicBezTo>
                        <a:pt x="17310" y="8820"/>
                        <a:pt x="15376" y="6167"/>
                        <a:pt x="15339" y="2918"/>
                      </a:cubicBezTo>
                      <a:cubicBezTo>
                        <a:pt x="15327" y="1924"/>
                        <a:pt x="15458" y="949"/>
                        <a:pt x="15698" y="0"/>
                      </a:cubicBezTo>
                      <a:close/>
                    </a:path>
                  </a:pathLst>
                </a:custGeom>
                <a:solidFill>
                  <a:srgbClr val="4C487D">
                    <a:alpha val="2904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34"/>
                <p:cNvSpPr/>
                <p:nvPr/>
              </p:nvSpPr>
              <p:spPr>
                <a:xfrm>
                  <a:off x="5212900" y="1614750"/>
                  <a:ext cx="17400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" h="646" extrusionOk="0">
                      <a:moveTo>
                        <a:pt x="425" y="0"/>
                      </a:moveTo>
                      <a:cubicBezTo>
                        <a:pt x="334" y="0"/>
                        <a:pt x="239" y="44"/>
                        <a:pt x="169" y="120"/>
                      </a:cubicBezTo>
                      <a:cubicBezTo>
                        <a:pt x="1" y="307"/>
                        <a:pt x="93" y="646"/>
                        <a:pt x="360" y="646"/>
                      </a:cubicBezTo>
                      <a:cubicBezTo>
                        <a:pt x="373" y="646"/>
                        <a:pt x="386" y="645"/>
                        <a:pt x="400" y="643"/>
                      </a:cubicBezTo>
                      <a:cubicBezTo>
                        <a:pt x="564" y="624"/>
                        <a:pt x="652" y="483"/>
                        <a:pt x="621" y="353"/>
                      </a:cubicBezTo>
                      <a:cubicBezTo>
                        <a:pt x="674" y="295"/>
                        <a:pt x="695" y="204"/>
                        <a:pt x="652" y="133"/>
                      </a:cubicBezTo>
                      <a:cubicBezTo>
                        <a:pt x="597" y="41"/>
                        <a:pt x="513" y="0"/>
                        <a:pt x="42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34"/>
                <p:cNvSpPr/>
                <p:nvPr/>
              </p:nvSpPr>
              <p:spPr>
                <a:xfrm>
                  <a:off x="6027625" y="1515575"/>
                  <a:ext cx="298675" cy="20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7" h="8066" extrusionOk="0">
                      <a:moveTo>
                        <a:pt x="6577" y="0"/>
                      </a:moveTo>
                      <a:cubicBezTo>
                        <a:pt x="5910" y="0"/>
                        <a:pt x="5245" y="88"/>
                        <a:pt x="4632" y="262"/>
                      </a:cubicBezTo>
                      <a:cubicBezTo>
                        <a:pt x="3468" y="417"/>
                        <a:pt x="2337" y="829"/>
                        <a:pt x="1506" y="1608"/>
                      </a:cubicBezTo>
                      <a:cubicBezTo>
                        <a:pt x="0" y="3019"/>
                        <a:pt x="205" y="5220"/>
                        <a:pt x="1784" y="6475"/>
                      </a:cubicBezTo>
                      <a:cubicBezTo>
                        <a:pt x="2143" y="6760"/>
                        <a:pt x="2574" y="6998"/>
                        <a:pt x="3053" y="7191"/>
                      </a:cubicBezTo>
                      <a:cubicBezTo>
                        <a:pt x="3122" y="7243"/>
                        <a:pt x="3193" y="7292"/>
                        <a:pt x="3267" y="7339"/>
                      </a:cubicBezTo>
                      <a:cubicBezTo>
                        <a:pt x="4072" y="7843"/>
                        <a:pt x="5157" y="8066"/>
                        <a:pt x="6256" y="8066"/>
                      </a:cubicBezTo>
                      <a:cubicBezTo>
                        <a:pt x="7423" y="8066"/>
                        <a:pt x="8606" y="7815"/>
                        <a:pt x="9488" y="7381"/>
                      </a:cubicBezTo>
                      <a:cubicBezTo>
                        <a:pt x="10312" y="6976"/>
                        <a:pt x="11013" y="6296"/>
                        <a:pt x="11401" y="5477"/>
                      </a:cubicBezTo>
                      <a:cubicBezTo>
                        <a:pt x="11818" y="4859"/>
                        <a:pt x="11946" y="4073"/>
                        <a:pt x="11612" y="3102"/>
                      </a:cubicBezTo>
                      <a:cubicBezTo>
                        <a:pt x="11514" y="2817"/>
                        <a:pt x="11382" y="2562"/>
                        <a:pt x="11229" y="2330"/>
                      </a:cubicBezTo>
                      <a:cubicBezTo>
                        <a:pt x="10511" y="760"/>
                        <a:pt x="8537" y="0"/>
                        <a:pt x="657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34"/>
                <p:cNvSpPr/>
                <p:nvPr/>
              </p:nvSpPr>
              <p:spPr>
                <a:xfrm>
                  <a:off x="5939850" y="1400900"/>
                  <a:ext cx="122000" cy="9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0" h="3758" extrusionOk="0">
                      <a:moveTo>
                        <a:pt x="2472" y="0"/>
                      </a:moveTo>
                      <a:cubicBezTo>
                        <a:pt x="2061" y="0"/>
                        <a:pt x="1652" y="97"/>
                        <a:pt x="1329" y="286"/>
                      </a:cubicBezTo>
                      <a:cubicBezTo>
                        <a:pt x="1056" y="445"/>
                        <a:pt x="859" y="660"/>
                        <a:pt x="732" y="903"/>
                      </a:cubicBezTo>
                      <a:cubicBezTo>
                        <a:pt x="562" y="1097"/>
                        <a:pt x="428" y="1328"/>
                        <a:pt x="350" y="1597"/>
                      </a:cubicBezTo>
                      <a:cubicBezTo>
                        <a:pt x="1" y="2794"/>
                        <a:pt x="1109" y="3730"/>
                        <a:pt x="2216" y="3757"/>
                      </a:cubicBezTo>
                      <a:cubicBezTo>
                        <a:pt x="2234" y="3757"/>
                        <a:pt x="2252" y="3757"/>
                        <a:pt x="2271" y="3757"/>
                      </a:cubicBezTo>
                      <a:cubicBezTo>
                        <a:pt x="3297" y="3757"/>
                        <a:pt x="4672" y="3095"/>
                        <a:pt x="4845" y="1992"/>
                      </a:cubicBezTo>
                      <a:cubicBezTo>
                        <a:pt x="4879" y="1772"/>
                        <a:pt x="4865" y="1580"/>
                        <a:pt x="4817" y="1409"/>
                      </a:cubicBezTo>
                      <a:cubicBezTo>
                        <a:pt x="4802" y="1235"/>
                        <a:pt x="4755" y="1063"/>
                        <a:pt x="4660" y="900"/>
                      </a:cubicBezTo>
                      <a:cubicBezTo>
                        <a:pt x="4491" y="610"/>
                        <a:pt x="4234" y="425"/>
                        <a:pt x="3943" y="303"/>
                      </a:cubicBezTo>
                      <a:cubicBezTo>
                        <a:pt x="3654" y="139"/>
                        <a:pt x="3312" y="65"/>
                        <a:pt x="2960" y="26"/>
                      </a:cubicBezTo>
                      <a:cubicBezTo>
                        <a:pt x="2874" y="18"/>
                        <a:pt x="2786" y="12"/>
                        <a:pt x="2701" y="10"/>
                      </a:cubicBezTo>
                      <a:cubicBezTo>
                        <a:pt x="2625" y="4"/>
                        <a:pt x="2548" y="0"/>
                        <a:pt x="247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34"/>
                <p:cNvSpPr/>
                <p:nvPr/>
              </p:nvSpPr>
              <p:spPr>
                <a:xfrm>
                  <a:off x="5331225" y="1631500"/>
                  <a:ext cx="95375" cy="7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5" h="3022" extrusionOk="0">
                      <a:moveTo>
                        <a:pt x="2394" y="0"/>
                      </a:moveTo>
                      <a:lnTo>
                        <a:pt x="0" y="418"/>
                      </a:lnTo>
                      <a:cubicBezTo>
                        <a:pt x="444" y="782"/>
                        <a:pt x="855" y="1190"/>
                        <a:pt x="1143" y="1679"/>
                      </a:cubicBezTo>
                      <a:cubicBezTo>
                        <a:pt x="1382" y="2087"/>
                        <a:pt x="1437" y="2624"/>
                        <a:pt x="1877" y="2882"/>
                      </a:cubicBezTo>
                      <a:cubicBezTo>
                        <a:pt x="2036" y="2975"/>
                        <a:pt x="2211" y="3021"/>
                        <a:pt x="2384" y="3021"/>
                      </a:cubicBezTo>
                      <a:cubicBezTo>
                        <a:pt x="2633" y="3021"/>
                        <a:pt x="2877" y="2924"/>
                        <a:pt x="3064" y="2729"/>
                      </a:cubicBezTo>
                      <a:cubicBezTo>
                        <a:pt x="3815" y="1940"/>
                        <a:pt x="2933" y="660"/>
                        <a:pt x="23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1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34"/>
                <p:cNvSpPr/>
                <p:nvPr/>
              </p:nvSpPr>
              <p:spPr>
                <a:xfrm>
                  <a:off x="5757100" y="1554700"/>
                  <a:ext cx="253875" cy="2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5" h="10502" extrusionOk="0">
                      <a:moveTo>
                        <a:pt x="2530" y="0"/>
                      </a:moveTo>
                      <a:cubicBezTo>
                        <a:pt x="2362" y="0"/>
                        <a:pt x="2197" y="93"/>
                        <a:pt x="2087" y="224"/>
                      </a:cubicBezTo>
                      <a:cubicBezTo>
                        <a:pt x="1962" y="374"/>
                        <a:pt x="1898" y="565"/>
                        <a:pt x="1860" y="756"/>
                      </a:cubicBezTo>
                      <a:cubicBezTo>
                        <a:pt x="1691" y="1587"/>
                        <a:pt x="1944" y="2459"/>
                        <a:pt x="2384" y="3182"/>
                      </a:cubicBezTo>
                      <a:cubicBezTo>
                        <a:pt x="2825" y="3906"/>
                        <a:pt x="3440" y="4503"/>
                        <a:pt x="4060" y="5080"/>
                      </a:cubicBezTo>
                      <a:lnTo>
                        <a:pt x="3950" y="5016"/>
                      </a:lnTo>
                      <a:cubicBezTo>
                        <a:pt x="3410" y="4548"/>
                        <a:pt x="2849" y="4105"/>
                        <a:pt x="2267" y="3689"/>
                      </a:cubicBezTo>
                      <a:cubicBezTo>
                        <a:pt x="2039" y="3526"/>
                        <a:pt x="1797" y="3361"/>
                        <a:pt x="1519" y="3321"/>
                      </a:cubicBezTo>
                      <a:cubicBezTo>
                        <a:pt x="1474" y="3314"/>
                        <a:pt x="1430" y="3311"/>
                        <a:pt x="1386" y="3311"/>
                      </a:cubicBezTo>
                      <a:cubicBezTo>
                        <a:pt x="1071" y="3311"/>
                        <a:pt x="762" y="3469"/>
                        <a:pt x="545" y="3702"/>
                      </a:cubicBezTo>
                      <a:cubicBezTo>
                        <a:pt x="298" y="3966"/>
                        <a:pt x="157" y="4316"/>
                        <a:pt x="81" y="4670"/>
                      </a:cubicBezTo>
                      <a:cubicBezTo>
                        <a:pt x="16" y="4965"/>
                        <a:pt x="0" y="5300"/>
                        <a:pt x="182" y="5539"/>
                      </a:cubicBezTo>
                      <a:cubicBezTo>
                        <a:pt x="341" y="5748"/>
                        <a:pt x="611" y="5833"/>
                        <a:pt x="867" y="5891"/>
                      </a:cubicBezTo>
                      <a:cubicBezTo>
                        <a:pt x="1348" y="6000"/>
                        <a:pt x="1840" y="6054"/>
                        <a:pt x="2332" y="6054"/>
                      </a:cubicBezTo>
                      <a:cubicBezTo>
                        <a:pt x="2857" y="6054"/>
                        <a:pt x="3381" y="5992"/>
                        <a:pt x="3892" y="5870"/>
                      </a:cubicBezTo>
                      <a:lnTo>
                        <a:pt x="3993" y="5894"/>
                      </a:lnTo>
                      <a:cubicBezTo>
                        <a:pt x="2794" y="6681"/>
                        <a:pt x="2066" y="8135"/>
                        <a:pt x="2152" y="9567"/>
                      </a:cubicBezTo>
                      <a:cubicBezTo>
                        <a:pt x="2163" y="9752"/>
                        <a:pt x="2189" y="9940"/>
                        <a:pt x="2281" y="10100"/>
                      </a:cubicBezTo>
                      <a:cubicBezTo>
                        <a:pt x="2432" y="10367"/>
                        <a:pt x="2744" y="10502"/>
                        <a:pt x="3055" y="10502"/>
                      </a:cubicBezTo>
                      <a:cubicBezTo>
                        <a:pt x="3141" y="10502"/>
                        <a:pt x="3226" y="10492"/>
                        <a:pt x="3308" y="10471"/>
                      </a:cubicBezTo>
                      <a:cubicBezTo>
                        <a:pt x="3688" y="10377"/>
                        <a:pt x="3999" y="10105"/>
                        <a:pt x="4255" y="9809"/>
                      </a:cubicBezTo>
                      <a:cubicBezTo>
                        <a:pt x="5029" y="8911"/>
                        <a:pt x="5409" y="7684"/>
                        <a:pt x="5278" y="6504"/>
                      </a:cubicBezTo>
                      <a:lnTo>
                        <a:pt x="5393" y="6457"/>
                      </a:lnTo>
                      <a:cubicBezTo>
                        <a:pt x="5695" y="7130"/>
                        <a:pt x="6238" y="7691"/>
                        <a:pt x="6900" y="8015"/>
                      </a:cubicBezTo>
                      <a:cubicBezTo>
                        <a:pt x="7334" y="8227"/>
                        <a:pt x="7818" y="8336"/>
                        <a:pt x="8302" y="8336"/>
                      </a:cubicBezTo>
                      <a:cubicBezTo>
                        <a:pt x="8556" y="8336"/>
                        <a:pt x="8809" y="8306"/>
                        <a:pt x="9055" y="8246"/>
                      </a:cubicBezTo>
                      <a:cubicBezTo>
                        <a:pt x="9387" y="8164"/>
                        <a:pt x="9727" y="8010"/>
                        <a:pt x="9903" y="7717"/>
                      </a:cubicBezTo>
                      <a:cubicBezTo>
                        <a:pt x="10154" y="7300"/>
                        <a:pt x="9985" y="6751"/>
                        <a:pt x="9707" y="6349"/>
                      </a:cubicBezTo>
                      <a:cubicBezTo>
                        <a:pt x="9163" y="5561"/>
                        <a:pt x="8204" y="5095"/>
                        <a:pt x="7251" y="5095"/>
                      </a:cubicBezTo>
                      <a:cubicBezTo>
                        <a:pt x="6974" y="5095"/>
                        <a:pt x="6698" y="5134"/>
                        <a:pt x="6433" y="5216"/>
                      </a:cubicBezTo>
                      <a:lnTo>
                        <a:pt x="6195" y="5220"/>
                      </a:lnTo>
                      <a:cubicBezTo>
                        <a:pt x="6739" y="4881"/>
                        <a:pt x="7290" y="4538"/>
                        <a:pt x="7734" y="4077"/>
                      </a:cubicBezTo>
                      <a:cubicBezTo>
                        <a:pt x="8179" y="3616"/>
                        <a:pt x="8512" y="3017"/>
                        <a:pt x="8526" y="2376"/>
                      </a:cubicBezTo>
                      <a:cubicBezTo>
                        <a:pt x="8533" y="1995"/>
                        <a:pt x="8428" y="1618"/>
                        <a:pt x="8274" y="1270"/>
                      </a:cubicBezTo>
                      <a:cubicBezTo>
                        <a:pt x="8137" y="961"/>
                        <a:pt x="7945" y="656"/>
                        <a:pt x="7644" y="508"/>
                      </a:cubicBezTo>
                      <a:cubicBezTo>
                        <a:pt x="7514" y="443"/>
                        <a:pt x="7374" y="414"/>
                        <a:pt x="7231" y="414"/>
                      </a:cubicBezTo>
                      <a:cubicBezTo>
                        <a:pt x="6924" y="414"/>
                        <a:pt x="6608" y="550"/>
                        <a:pt x="6375" y="759"/>
                      </a:cubicBezTo>
                      <a:cubicBezTo>
                        <a:pt x="6034" y="1066"/>
                        <a:pt x="5841" y="1501"/>
                        <a:pt x="5688" y="1933"/>
                      </a:cubicBezTo>
                      <a:cubicBezTo>
                        <a:pt x="5360" y="2866"/>
                        <a:pt x="5183" y="3853"/>
                        <a:pt x="5167" y="4843"/>
                      </a:cubicBezTo>
                      <a:lnTo>
                        <a:pt x="5035" y="4785"/>
                      </a:lnTo>
                      <a:cubicBezTo>
                        <a:pt x="4909" y="3926"/>
                        <a:pt x="4757" y="3064"/>
                        <a:pt x="4441" y="2255"/>
                      </a:cubicBezTo>
                      <a:cubicBezTo>
                        <a:pt x="4125" y="1446"/>
                        <a:pt x="3635" y="688"/>
                        <a:pt x="2936" y="171"/>
                      </a:cubicBezTo>
                      <a:cubicBezTo>
                        <a:pt x="2835" y="96"/>
                        <a:pt x="2726" y="25"/>
                        <a:pt x="2603" y="6"/>
                      </a:cubicBezTo>
                      <a:cubicBezTo>
                        <a:pt x="2579" y="2"/>
                        <a:pt x="2554" y="0"/>
                        <a:pt x="25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3" name="Google Shape;473;p34"/>
            <p:cNvSpPr/>
            <p:nvPr/>
          </p:nvSpPr>
          <p:spPr>
            <a:xfrm rot="1654665" flipH="1">
              <a:off x="7065689" y="737595"/>
              <a:ext cx="82095" cy="66930"/>
            </a:xfrm>
            <a:custGeom>
              <a:avLst/>
              <a:gdLst/>
              <a:ahLst/>
              <a:cxnLst/>
              <a:rect l="l" t="t" r="r" b="b"/>
              <a:pathLst>
                <a:path w="92698" h="75483" extrusionOk="0">
                  <a:moveTo>
                    <a:pt x="33938" y="1"/>
                  </a:moveTo>
                  <a:cubicBezTo>
                    <a:pt x="33062" y="1"/>
                    <a:pt x="32033" y="3407"/>
                    <a:pt x="31631" y="7683"/>
                  </a:cubicBezTo>
                  <a:cubicBezTo>
                    <a:pt x="31475" y="9347"/>
                    <a:pt x="31433" y="10899"/>
                    <a:pt x="31497" y="12188"/>
                  </a:cubicBezTo>
                  <a:cubicBezTo>
                    <a:pt x="27747" y="12927"/>
                    <a:pt x="24286" y="14119"/>
                    <a:pt x="21179" y="15579"/>
                  </a:cubicBezTo>
                  <a:cubicBezTo>
                    <a:pt x="20772" y="14280"/>
                    <a:pt x="19942" y="12445"/>
                    <a:pt x="18985" y="10438"/>
                  </a:cubicBezTo>
                  <a:cubicBezTo>
                    <a:pt x="17360" y="7064"/>
                    <a:pt x="15902" y="4263"/>
                    <a:pt x="15022" y="4263"/>
                  </a:cubicBezTo>
                  <a:cubicBezTo>
                    <a:pt x="14987" y="4263"/>
                    <a:pt x="14953" y="4267"/>
                    <a:pt x="14920" y="4276"/>
                  </a:cubicBezTo>
                  <a:cubicBezTo>
                    <a:pt x="14074" y="4490"/>
                    <a:pt x="14261" y="8004"/>
                    <a:pt x="16091" y="11819"/>
                  </a:cubicBezTo>
                  <a:cubicBezTo>
                    <a:pt x="17081" y="13889"/>
                    <a:pt x="18300" y="15526"/>
                    <a:pt x="19322" y="16510"/>
                  </a:cubicBezTo>
                  <a:cubicBezTo>
                    <a:pt x="16385" y="18067"/>
                    <a:pt x="13802" y="19859"/>
                    <a:pt x="11629" y="21716"/>
                  </a:cubicBezTo>
                  <a:cubicBezTo>
                    <a:pt x="10817" y="22415"/>
                    <a:pt x="10057" y="23133"/>
                    <a:pt x="9356" y="23844"/>
                  </a:cubicBezTo>
                  <a:cubicBezTo>
                    <a:pt x="8709" y="22780"/>
                    <a:pt x="7842" y="21560"/>
                    <a:pt x="6820" y="20319"/>
                  </a:cubicBezTo>
                  <a:cubicBezTo>
                    <a:pt x="4401" y="17363"/>
                    <a:pt x="1943" y="15279"/>
                    <a:pt x="965" y="15279"/>
                  </a:cubicBezTo>
                  <a:cubicBezTo>
                    <a:pt x="850" y="15279"/>
                    <a:pt x="756" y="15307"/>
                    <a:pt x="684" y="15366"/>
                  </a:cubicBezTo>
                  <a:cubicBezTo>
                    <a:pt x="0" y="15927"/>
                    <a:pt x="1637" y="19057"/>
                    <a:pt x="4343" y="22351"/>
                  </a:cubicBezTo>
                  <a:cubicBezTo>
                    <a:pt x="5467" y="23721"/>
                    <a:pt x="6595" y="24904"/>
                    <a:pt x="7585" y="25780"/>
                  </a:cubicBezTo>
                  <a:cubicBezTo>
                    <a:pt x="5028" y="28782"/>
                    <a:pt x="3408" y="31708"/>
                    <a:pt x="2509" y="34024"/>
                  </a:cubicBezTo>
                  <a:cubicBezTo>
                    <a:pt x="1262" y="37431"/>
                    <a:pt x="1097" y="39426"/>
                    <a:pt x="1465" y="39539"/>
                  </a:cubicBezTo>
                  <a:cubicBezTo>
                    <a:pt x="1498" y="39555"/>
                    <a:pt x="1532" y="39562"/>
                    <a:pt x="1567" y="39562"/>
                  </a:cubicBezTo>
                  <a:cubicBezTo>
                    <a:pt x="2688" y="39562"/>
                    <a:pt x="5061" y="31948"/>
                    <a:pt x="14432" y="25284"/>
                  </a:cubicBezTo>
                  <a:cubicBezTo>
                    <a:pt x="19182" y="21946"/>
                    <a:pt x="25650" y="18902"/>
                    <a:pt x="33300" y="17858"/>
                  </a:cubicBezTo>
                  <a:cubicBezTo>
                    <a:pt x="35492" y="17524"/>
                    <a:pt x="37791" y="17339"/>
                    <a:pt x="40138" y="17339"/>
                  </a:cubicBezTo>
                  <a:cubicBezTo>
                    <a:pt x="45872" y="17339"/>
                    <a:pt x="51899" y="18442"/>
                    <a:pt x="57383" y="21175"/>
                  </a:cubicBezTo>
                  <a:cubicBezTo>
                    <a:pt x="65215" y="25027"/>
                    <a:pt x="71307" y="31429"/>
                    <a:pt x="75800" y="37747"/>
                  </a:cubicBezTo>
                  <a:cubicBezTo>
                    <a:pt x="80236" y="44204"/>
                    <a:pt x="83258" y="50751"/>
                    <a:pt x="85269" y="56432"/>
                  </a:cubicBezTo>
                  <a:cubicBezTo>
                    <a:pt x="89267" y="67790"/>
                    <a:pt x="89922" y="75483"/>
                    <a:pt x="90951" y="75483"/>
                  </a:cubicBezTo>
                  <a:cubicBezTo>
                    <a:pt x="90956" y="75483"/>
                    <a:pt x="90961" y="75483"/>
                    <a:pt x="90966" y="75482"/>
                  </a:cubicBezTo>
                  <a:cubicBezTo>
                    <a:pt x="90967" y="75482"/>
                    <a:pt x="90967" y="75482"/>
                    <a:pt x="90968" y="75482"/>
                  </a:cubicBezTo>
                  <a:cubicBezTo>
                    <a:pt x="91684" y="75482"/>
                    <a:pt x="92698" y="67530"/>
                    <a:pt x="89602" y="55111"/>
                  </a:cubicBezTo>
                  <a:cubicBezTo>
                    <a:pt x="88051" y="48939"/>
                    <a:pt x="85290" y="41722"/>
                    <a:pt x="80717" y="34463"/>
                  </a:cubicBezTo>
                  <a:cubicBezTo>
                    <a:pt x="76036" y="27333"/>
                    <a:pt x="69462" y="20003"/>
                    <a:pt x="60228" y="15425"/>
                  </a:cubicBezTo>
                  <a:cubicBezTo>
                    <a:pt x="54069" y="12379"/>
                    <a:pt x="47543" y="11168"/>
                    <a:pt x="41374" y="11168"/>
                  </a:cubicBezTo>
                  <a:cubicBezTo>
                    <a:pt x="38939" y="11168"/>
                    <a:pt x="36559" y="11356"/>
                    <a:pt x="34279" y="11695"/>
                  </a:cubicBezTo>
                  <a:cubicBezTo>
                    <a:pt x="34509" y="10599"/>
                    <a:pt x="34696" y="9337"/>
                    <a:pt x="34825" y="7984"/>
                  </a:cubicBezTo>
                  <a:cubicBezTo>
                    <a:pt x="35230" y="3661"/>
                    <a:pt x="34845" y="88"/>
                    <a:pt x="33968" y="2"/>
                  </a:cubicBezTo>
                  <a:cubicBezTo>
                    <a:pt x="33958" y="1"/>
                    <a:pt x="33948" y="1"/>
                    <a:pt x="339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Imagen 4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1008624"/>
            <a:ext cx="7762008" cy="35973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6"/>
          <p:cNvSpPr txBox="1">
            <a:spLocks noGrp="1"/>
          </p:cNvSpPr>
          <p:nvPr>
            <p:ph type="title"/>
          </p:nvPr>
        </p:nvSpPr>
        <p:spPr>
          <a:xfrm>
            <a:off x="841664" y="1889400"/>
            <a:ext cx="5456217" cy="30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66" name="Google Shape;566;p36"/>
          <p:cNvCxnSpPr/>
          <p:nvPr/>
        </p:nvCxnSpPr>
        <p:spPr>
          <a:xfrm>
            <a:off x="1478375" y="3130733"/>
            <a:ext cx="1461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67" name="Google Shape;567;p36"/>
          <p:cNvSpPr/>
          <p:nvPr/>
        </p:nvSpPr>
        <p:spPr>
          <a:xfrm>
            <a:off x="6030763" y="4425000"/>
            <a:ext cx="1058400" cy="178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6"/>
          <p:cNvSpPr/>
          <p:nvPr/>
        </p:nvSpPr>
        <p:spPr>
          <a:xfrm>
            <a:off x="7304313" y="4422675"/>
            <a:ext cx="1058400" cy="178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6"/>
          <p:cNvSpPr/>
          <p:nvPr/>
        </p:nvSpPr>
        <p:spPr>
          <a:xfrm>
            <a:off x="7489375" y="4378425"/>
            <a:ext cx="146150" cy="144825"/>
          </a:xfrm>
          <a:custGeom>
            <a:avLst/>
            <a:gdLst/>
            <a:ahLst/>
            <a:cxnLst/>
            <a:rect l="l" t="t" r="r" b="b"/>
            <a:pathLst>
              <a:path w="5846" h="5793" extrusionOk="0">
                <a:moveTo>
                  <a:pt x="762" y="0"/>
                </a:moveTo>
                <a:cubicBezTo>
                  <a:pt x="713" y="0"/>
                  <a:pt x="663" y="9"/>
                  <a:pt x="622" y="37"/>
                </a:cubicBezTo>
                <a:cubicBezTo>
                  <a:pt x="551" y="86"/>
                  <a:pt x="531" y="183"/>
                  <a:pt x="527" y="270"/>
                </a:cubicBezTo>
                <a:cubicBezTo>
                  <a:pt x="502" y="863"/>
                  <a:pt x="930" y="1368"/>
                  <a:pt x="1332" y="1805"/>
                </a:cubicBezTo>
                <a:cubicBezTo>
                  <a:pt x="1948" y="2473"/>
                  <a:pt x="2563" y="3143"/>
                  <a:pt x="3178" y="3811"/>
                </a:cubicBezTo>
                <a:cubicBezTo>
                  <a:pt x="2391" y="3337"/>
                  <a:pt x="1604" y="2864"/>
                  <a:pt x="817" y="2389"/>
                </a:cubicBezTo>
                <a:cubicBezTo>
                  <a:pt x="644" y="2286"/>
                  <a:pt x="435" y="2182"/>
                  <a:pt x="243" y="2182"/>
                </a:cubicBezTo>
                <a:cubicBezTo>
                  <a:pt x="157" y="2182"/>
                  <a:pt x="75" y="2202"/>
                  <a:pt x="1" y="2252"/>
                </a:cubicBezTo>
                <a:cubicBezTo>
                  <a:pt x="778" y="3572"/>
                  <a:pt x="2493" y="3952"/>
                  <a:pt x="3690" y="4906"/>
                </a:cubicBezTo>
                <a:cubicBezTo>
                  <a:pt x="2647" y="4617"/>
                  <a:pt x="1563" y="4470"/>
                  <a:pt x="480" y="4470"/>
                </a:cubicBezTo>
                <a:cubicBezTo>
                  <a:pt x="371" y="4470"/>
                  <a:pt x="263" y="4472"/>
                  <a:pt x="154" y="4475"/>
                </a:cubicBezTo>
                <a:cubicBezTo>
                  <a:pt x="18" y="4624"/>
                  <a:pt x="231" y="4839"/>
                  <a:pt x="417" y="4921"/>
                </a:cubicBezTo>
                <a:cubicBezTo>
                  <a:pt x="1505" y="5406"/>
                  <a:pt x="2688" y="5677"/>
                  <a:pt x="3878" y="5715"/>
                </a:cubicBezTo>
                <a:lnTo>
                  <a:pt x="3878" y="5715"/>
                </a:lnTo>
                <a:cubicBezTo>
                  <a:pt x="3995" y="5767"/>
                  <a:pt x="4124" y="5793"/>
                  <a:pt x="4253" y="5793"/>
                </a:cubicBezTo>
                <a:cubicBezTo>
                  <a:pt x="4444" y="5793"/>
                  <a:pt x="4635" y="5735"/>
                  <a:pt x="4786" y="5617"/>
                </a:cubicBezTo>
                <a:cubicBezTo>
                  <a:pt x="4934" y="5503"/>
                  <a:pt x="5041" y="5346"/>
                  <a:pt x="5135" y="5184"/>
                </a:cubicBezTo>
                <a:cubicBezTo>
                  <a:pt x="5618" y="4361"/>
                  <a:pt x="5846" y="3392"/>
                  <a:pt x="5778" y="2442"/>
                </a:cubicBezTo>
                <a:cubicBezTo>
                  <a:pt x="5760" y="2199"/>
                  <a:pt x="5670" y="1897"/>
                  <a:pt x="5427" y="1863"/>
                </a:cubicBezTo>
                <a:cubicBezTo>
                  <a:pt x="5413" y="1861"/>
                  <a:pt x="5399" y="1860"/>
                  <a:pt x="5385" y="1860"/>
                </a:cubicBezTo>
                <a:cubicBezTo>
                  <a:pt x="5153" y="1860"/>
                  <a:pt x="5000" y="2136"/>
                  <a:pt x="4929" y="2370"/>
                </a:cubicBezTo>
                <a:cubicBezTo>
                  <a:pt x="4770" y="2895"/>
                  <a:pt x="4677" y="3443"/>
                  <a:pt x="4654" y="3990"/>
                </a:cubicBezTo>
                <a:cubicBezTo>
                  <a:pt x="4381" y="3207"/>
                  <a:pt x="4201" y="2389"/>
                  <a:pt x="4120" y="1562"/>
                </a:cubicBezTo>
                <a:cubicBezTo>
                  <a:pt x="4087" y="1240"/>
                  <a:pt x="3997" y="830"/>
                  <a:pt x="3677" y="780"/>
                </a:cubicBezTo>
                <a:cubicBezTo>
                  <a:pt x="3659" y="777"/>
                  <a:pt x="3640" y="775"/>
                  <a:pt x="3622" y="775"/>
                </a:cubicBezTo>
                <a:cubicBezTo>
                  <a:pt x="3412" y="775"/>
                  <a:pt x="3226" y="965"/>
                  <a:pt x="3172" y="1173"/>
                </a:cubicBezTo>
                <a:cubicBezTo>
                  <a:pt x="3113" y="1400"/>
                  <a:pt x="3166" y="1639"/>
                  <a:pt x="3220" y="1866"/>
                </a:cubicBezTo>
                <a:cubicBezTo>
                  <a:pt x="3356" y="2437"/>
                  <a:pt x="3492" y="3008"/>
                  <a:pt x="3629" y="3580"/>
                </a:cubicBezTo>
                <a:cubicBezTo>
                  <a:pt x="3109" y="2397"/>
                  <a:pt x="2369" y="1310"/>
                  <a:pt x="1454" y="397"/>
                </a:cubicBezTo>
                <a:cubicBezTo>
                  <a:pt x="1269" y="210"/>
                  <a:pt x="1053" y="21"/>
                  <a:pt x="790" y="1"/>
                </a:cubicBezTo>
                <a:cubicBezTo>
                  <a:pt x="781" y="1"/>
                  <a:pt x="772" y="0"/>
                  <a:pt x="7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0" name="Google Shape;570;p36"/>
          <p:cNvGrpSpPr/>
          <p:nvPr/>
        </p:nvGrpSpPr>
        <p:grpSpPr>
          <a:xfrm>
            <a:off x="6843100" y="4319950"/>
            <a:ext cx="197150" cy="205625"/>
            <a:chOff x="4666000" y="1751925"/>
            <a:chExt cx="197150" cy="205625"/>
          </a:xfrm>
        </p:grpSpPr>
        <p:sp>
          <p:nvSpPr>
            <p:cNvPr id="571" name="Google Shape;571;p36"/>
            <p:cNvSpPr/>
            <p:nvPr/>
          </p:nvSpPr>
          <p:spPr>
            <a:xfrm>
              <a:off x="4673050" y="1787550"/>
              <a:ext cx="104975" cy="170000"/>
            </a:xfrm>
            <a:custGeom>
              <a:avLst/>
              <a:gdLst/>
              <a:ahLst/>
              <a:cxnLst/>
              <a:rect l="l" t="t" r="r" b="b"/>
              <a:pathLst>
                <a:path w="4199" h="6800" extrusionOk="0">
                  <a:moveTo>
                    <a:pt x="3632" y="0"/>
                  </a:moveTo>
                  <a:cubicBezTo>
                    <a:pt x="3605" y="0"/>
                    <a:pt x="3578" y="4"/>
                    <a:pt x="3554" y="15"/>
                  </a:cubicBezTo>
                  <a:cubicBezTo>
                    <a:pt x="3492" y="45"/>
                    <a:pt x="3462" y="115"/>
                    <a:pt x="3438" y="179"/>
                  </a:cubicBezTo>
                  <a:lnTo>
                    <a:pt x="1655" y="4816"/>
                  </a:lnTo>
                  <a:cubicBezTo>
                    <a:pt x="1557" y="5074"/>
                    <a:pt x="1430" y="5357"/>
                    <a:pt x="1170" y="5451"/>
                  </a:cubicBezTo>
                  <a:cubicBezTo>
                    <a:pt x="999" y="5512"/>
                    <a:pt x="808" y="5471"/>
                    <a:pt x="629" y="5502"/>
                  </a:cubicBezTo>
                  <a:cubicBezTo>
                    <a:pt x="203" y="5573"/>
                    <a:pt x="134" y="5788"/>
                    <a:pt x="0" y="6107"/>
                  </a:cubicBezTo>
                  <a:cubicBezTo>
                    <a:pt x="0" y="6525"/>
                    <a:pt x="631" y="6799"/>
                    <a:pt x="1227" y="6799"/>
                  </a:cubicBezTo>
                  <a:cubicBezTo>
                    <a:pt x="1472" y="6799"/>
                    <a:pt x="1711" y="6753"/>
                    <a:pt x="1898" y="6651"/>
                  </a:cubicBezTo>
                  <a:cubicBezTo>
                    <a:pt x="2238" y="6467"/>
                    <a:pt x="2489" y="6150"/>
                    <a:pt x="2705" y="5830"/>
                  </a:cubicBezTo>
                  <a:cubicBezTo>
                    <a:pt x="3675" y="4395"/>
                    <a:pt x="4198" y="2664"/>
                    <a:pt x="4189" y="932"/>
                  </a:cubicBezTo>
                  <a:cubicBezTo>
                    <a:pt x="4188" y="537"/>
                    <a:pt x="4052" y="26"/>
                    <a:pt x="3656" y="1"/>
                  </a:cubicBezTo>
                  <a:cubicBezTo>
                    <a:pt x="3648" y="0"/>
                    <a:pt x="3640" y="0"/>
                    <a:pt x="36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4666000" y="1751925"/>
              <a:ext cx="197150" cy="100725"/>
            </a:xfrm>
            <a:custGeom>
              <a:avLst/>
              <a:gdLst/>
              <a:ahLst/>
              <a:cxnLst/>
              <a:rect l="l" t="t" r="r" b="b"/>
              <a:pathLst>
                <a:path w="7886" h="4029" extrusionOk="0">
                  <a:moveTo>
                    <a:pt x="1979" y="0"/>
                  </a:moveTo>
                  <a:cubicBezTo>
                    <a:pt x="1965" y="0"/>
                    <a:pt x="1951" y="1"/>
                    <a:pt x="1937" y="1"/>
                  </a:cubicBezTo>
                  <a:cubicBezTo>
                    <a:pt x="1129" y="17"/>
                    <a:pt x="339" y="426"/>
                    <a:pt x="1" y="1160"/>
                  </a:cubicBezTo>
                  <a:lnTo>
                    <a:pt x="87" y="1346"/>
                  </a:lnTo>
                  <a:cubicBezTo>
                    <a:pt x="784" y="1450"/>
                    <a:pt x="1419" y="1631"/>
                    <a:pt x="2134" y="1904"/>
                  </a:cubicBezTo>
                  <a:lnTo>
                    <a:pt x="7645" y="4017"/>
                  </a:lnTo>
                  <a:cubicBezTo>
                    <a:pt x="7665" y="4025"/>
                    <a:pt x="7686" y="4028"/>
                    <a:pt x="7706" y="4028"/>
                  </a:cubicBezTo>
                  <a:cubicBezTo>
                    <a:pt x="7802" y="4028"/>
                    <a:pt x="7885" y="3945"/>
                    <a:pt x="7876" y="3841"/>
                  </a:cubicBezTo>
                  <a:cubicBezTo>
                    <a:pt x="7795" y="2984"/>
                    <a:pt x="7316" y="2167"/>
                    <a:pt x="6599" y="1687"/>
                  </a:cubicBezTo>
                  <a:cubicBezTo>
                    <a:pt x="6250" y="1453"/>
                    <a:pt x="5855" y="1299"/>
                    <a:pt x="5464" y="1146"/>
                  </a:cubicBezTo>
                  <a:cubicBezTo>
                    <a:pt x="4835" y="899"/>
                    <a:pt x="4204" y="652"/>
                    <a:pt x="3574" y="405"/>
                  </a:cubicBezTo>
                  <a:cubicBezTo>
                    <a:pt x="3060" y="204"/>
                    <a:pt x="2530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36"/>
          <p:cNvGrpSpPr/>
          <p:nvPr/>
        </p:nvGrpSpPr>
        <p:grpSpPr>
          <a:xfrm>
            <a:off x="6550050" y="4298163"/>
            <a:ext cx="293050" cy="249200"/>
            <a:chOff x="4071375" y="4353600"/>
            <a:chExt cx="293050" cy="249200"/>
          </a:xfrm>
        </p:grpSpPr>
        <p:sp>
          <p:nvSpPr>
            <p:cNvPr id="574" name="Google Shape;574;p36"/>
            <p:cNvSpPr/>
            <p:nvPr/>
          </p:nvSpPr>
          <p:spPr>
            <a:xfrm>
              <a:off x="4196950" y="4448575"/>
              <a:ext cx="67425" cy="154225"/>
            </a:xfrm>
            <a:custGeom>
              <a:avLst/>
              <a:gdLst/>
              <a:ahLst/>
              <a:cxnLst/>
              <a:rect l="l" t="t" r="r" b="b"/>
              <a:pathLst>
                <a:path w="2697" h="6169" extrusionOk="0">
                  <a:moveTo>
                    <a:pt x="217" y="1"/>
                  </a:moveTo>
                  <a:cubicBezTo>
                    <a:pt x="90" y="447"/>
                    <a:pt x="70" y="923"/>
                    <a:pt x="159" y="1379"/>
                  </a:cubicBezTo>
                  <a:lnTo>
                    <a:pt x="159" y="1379"/>
                  </a:lnTo>
                  <a:lnTo>
                    <a:pt x="1" y="697"/>
                  </a:lnTo>
                  <a:lnTo>
                    <a:pt x="1" y="697"/>
                  </a:lnTo>
                  <a:cubicBezTo>
                    <a:pt x="78" y="2182"/>
                    <a:pt x="238" y="3662"/>
                    <a:pt x="476" y="5130"/>
                  </a:cubicBezTo>
                  <a:cubicBezTo>
                    <a:pt x="537" y="5500"/>
                    <a:pt x="635" y="5917"/>
                    <a:pt x="966" y="6093"/>
                  </a:cubicBezTo>
                  <a:cubicBezTo>
                    <a:pt x="1064" y="6145"/>
                    <a:pt x="1165" y="6168"/>
                    <a:pt x="1267" y="6168"/>
                  </a:cubicBezTo>
                  <a:cubicBezTo>
                    <a:pt x="1658" y="6168"/>
                    <a:pt x="2056" y="5826"/>
                    <a:pt x="2308" y="5480"/>
                  </a:cubicBezTo>
                  <a:cubicBezTo>
                    <a:pt x="2472" y="5255"/>
                    <a:pt x="2624" y="5009"/>
                    <a:pt x="2655" y="4732"/>
                  </a:cubicBezTo>
                  <a:cubicBezTo>
                    <a:pt x="2696" y="4376"/>
                    <a:pt x="2529" y="4034"/>
                    <a:pt x="2368" y="3715"/>
                  </a:cubicBezTo>
                  <a:cubicBezTo>
                    <a:pt x="1904" y="2796"/>
                    <a:pt x="1438" y="1875"/>
                    <a:pt x="973" y="956"/>
                  </a:cubicBezTo>
                  <a:cubicBezTo>
                    <a:pt x="788" y="586"/>
                    <a:pt x="580" y="197"/>
                    <a:pt x="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6"/>
            <p:cNvSpPr/>
            <p:nvPr/>
          </p:nvSpPr>
          <p:spPr>
            <a:xfrm>
              <a:off x="4071375" y="4353600"/>
              <a:ext cx="293050" cy="170575"/>
            </a:xfrm>
            <a:custGeom>
              <a:avLst/>
              <a:gdLst/>
              <a:ahLst/>
              <a:cxnLst/>
              <a:rect l="l" t="t" r="r" b="b"/>
              <a:pathLst>
                <a:path w="11722" h="6823" extrusionOk="0">
                  <a:moveTo>
                    <a:pt x="5497" y="1"/>
                  </a:moveTo>
                  <a:cubicBezTo>
                    <a:pt x="5071" y="1"/>
                    <a:pt x="4695" y="136"/>
                    <a:pt x="3839" y="445"/>
                  </a:cubicBezTo>
                  <a:cubicBezTo>
                    <a:pt x="1553" y="1311"/>
                    <a:pt x="1" y="3803"/>
                    <a:pt x="234" y="6237"/>
                  </a:cubicBezTo>
                  <a:cubicBezTo>
                    <a:pt x="249" y="6394"/>
                    <a:pt x="276" y="6561"/>
                    <a:pt x="380" y="6679"/>
                  </a:cubicBezTo>
                  <a:cubicBezTo>
                    <a:pt x="476" y="6784"/>
                    <a:pt x="605" y="6822"/>
                    <a:pt x="744" y="6822"/>
                  </a:cubicBezTo>
                  <a:cubicBezTo>
                    <a:pt x="930" y="6822"/>
                    <a:pt x="1135" y="6755"/>
                    <a:pt x="1312" y="6687"/>
                  </a:cubicBezTo>
                  <a:cubicBezTo>
                    <a:pt x="4148" y="5600"/>
                    <a:pt x="7307" y="5992"/>
                    <a:pt x="10326" y="5660"/>
                  </a:cubicBezTo>
                  <a:cubicBezTo>
                    <a:pt x="10546" y="5635"/>
                    <a:pt x="10770" y="5606"/>
                    <a:pt x="10970" y="5510"/>
                  </a:cubicBezTo>
                  <a:cubicBezTo>
                    <a:pt x="11500" y="5255"/>
                    <a:pt x="11721" y="4574"/>
                    <a:pt x="11607" y="3997"/>
                  </a:cubicBezTo>
                  <a:cubicBezTo>
                    <a:pt x="11491" y="3419"/>
                    <a:pt x="11112" y="2932"/>
                    <a:pt x="10705" y="2506"/>
                  </a:cubicBezTo>
                  <a:cubicBezTo>
                    <a:pt x="9658" y="1410"/>
                    <a:pt x="8321" y="567"/>
                    <a:pt x="6844" y="232"/>
                  </a:cubicBezTo>
                  <a:cubicBezTo>
                    <a:pt x="6194" y="84"/>
                    <a:pt x="5830" y="1"/>
                    <a:pt x="5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36"/>
          <p:cNvSpPr/>
          <p:nvPr/>
        </p:nvSpPr>
        <p:spPr>
          <a:xfrm>
            <a:off x="7092746" y="3076176"/>
            <a:ext cx="187473" cy="139325"/>
          </a:xfrm>
          <a:custGeom>
            <a:avLst/>
            <a:gdLst/>
            <a:ahLst/>
            <a:cxnLst/>
            <a:rect l="l" t="t" r="r" b="b"/>
            <a:pathLst>
              <a:path w="7032" h="5226" extrusionOk="0">
                <a:moveTo>
                  <a:pt x="5215" y="0"/>
                </a:moveTo>
                <a:cubicBezTo>
                  <a:pt x="4683" y="0"/>
                  <a:pt x="4163" y="266"/>
                  <a:pt x="3862" y="750"/>
                </a:cubicBezTo>
                <a:lnTo>
                  <a:pt x="3383" y="1519"/>
                </a:lnTo>
                <a:lnTo>
                  <a:pt x="2590" y="1081"/>
                </a:lnTo>
                <a:cubicBezTo>
                  <a:pt x="2346" y="947"/>
                  <a:pt x="2083" y="883"/>
                  <a:pt x="1823" y="883"/>
                </a:cubicBezTo>
                <a:cubicBezTo>
                  <a:pt x="1261" y="883"/>
                  <a:pt x="716" y="1181"/>
                  <a:pt x="426" y="1708"/>
                </a:cubicBezTo>
                <a:cubicBezTo>
                  <a:pt x="1" y="2478"/>
                  <a:pt x="282" y="3447"/>
                  <a:pt x="1053" y="3871"/>
                </a:cubicBezTo>
                <a:lnTo>
                  <a:pt x="3164" y="5035"/>
                </a:lnTo>
                <a:cubicBezTo>
                  <a:pt x="3220" y="5067"/>
                  <a:pt x="3278" y="5084"/>
                  <a:pt x="3337" y="5108"/>
                </a:cubicBezTo>
                <a:cubicBezTo>
                  <a:pt x="3361" y="5117"/>
                  <a:pt x="3383" y="5129"/>
                  <a:pt x="3405" y="5137"/>
                </a:cubicBezTo>
                <a:cubicBezTo>
                  <a:pt x="3477" y="5162"/>
                  <a:pt x="3550" y="5180"/>
                  <a:pt x="3623" y="5194"/>
                </a:cubicBezTo>
                <a:cubicBezTo>
                  <a:pt x="3654" y="5200"/>
                  <a:pt x="3684" y="5209"/>
                  <a:pt x="3713" y="5213"/>
                </a:cubicBezTo>
                <a:cubicBezTo>
                  <a:pt x="3780" y="5221"/>
                  <a:pt x="3847" y="5225"/>
                  <a:pt x="3912" y="5225"/>
                </a:cubicBezTo>
                <a:cubicBezTo>
                  <a:pt x="3943" y="5225"/>
                  <a:pt x="3973" y="5226"/>
                  <a:pt x="4004" y="5226"/>
                </a:cubicBezTo>
                <a:cubicBezTo>
                  <a:pt x="4011" y="5226"/>
                  <a:pt x="4019" y="5226"/>
                  <a:pt x="4026" y="5226"/>
                </a:cubicBezTo>
                <a:cubicBezTo>
                  <a:pt x="4084" y="5221"/>
                  <a:pt x="4140" y="5213"/>
                  <a:pt x="4197" y="5204"/>
                </a:cubicBezTo>
                <a:cubicBezTo>
                  <a:pt x="4244" y="5195"/>
                  <a:pt x="4289" y="5189"/>
                  <a:pt x="4335" y="5177"/>
                </a:cubicBezTo>
                <a:cubicBezTo>
                  <a:pt x="4381" y="5166"/>
                  <a:pt x="4424" y="5148"/>
                  <a:pt x="4470" y="5132"/>
                </a:cubicBezTo>
                <a:cubicBezTo>
                  <a:pt x="4523" y="5114"/>
                  <a:pt x="4577" y="5095"/>
                  <a:pt x="4629" y="5070"/>
                </a:cubicBezTo>
                <a:cubicBezTo>
                  <a:pt x="4664" y="5053"/>
                  <a:pt x="4696" y="5033"/>
                  <a:pt x="4728" y="5014"/>
                </a:cubicBezTo>
                <a:cubicBezTo>
                  <a:pt x="4786" y="4981"/>
                  <a:pt x="4844" y="4947"/>
                  <a:pt x="4898" y="4906"/>
                </a:cubicBezTo>
                <a:cubicBezTo>
                  <a:pt x="4922" y="4889"/>
                  <a:pt x="4943" y="4866"/>
                  <a:pt x="4967" y="4847"/>
                </a:cubicBezTo>
                <a:cubicBezTo>
                  <a:pt x="5025" y="4798"/>
                  <a:pt x="5079" y="4747"/>
                  <a:pt x="5129" y="4690"/>
                </a:cubicBezTo>
                <a:cubicBezTo>
                  <a:pt x="5145" y="4671"/>
                  <a:pt x="5160" y="4650"/>
                  <a:pt x="5175" y="4630"/>
                </a:cubicBezTo>
                <a:cubicBezTo>
                  <a:pt x="5214" y="4582"/>
                  <a:pt x="5256" y="4536"/>
                  <a:pt x="5291" y="4483"/>
                </a:cubicBezTo>
                <a:lnTo>
                  <a:pt x="6565" y="2436"/>
                </a:lnTo>
                <a:cubicBezTo>
                  <a:pt x="7031" y="1689"/>
                  <a:pt x="6804" y="705"/>
                  <a:pt x="6057" y="242"/>
                </a:cubicBezTo>
                <a:cubicBezTo>
                  <a:pt x="5794" y="78"/>
                  <a:pt x="5503" y="0"/>
                  <a:pt x="521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6"/>
          <p:cNvSpPr/>
          <p:nvPr/>
        </p:nvSpPr>
        <p:spPr>
          <a:xfrm>
            <a:off x="7138097" y="2805880"/>
            <a:ext cx="217519" cy="159560"/>
          </a:xfrm>
          <a:custGeom>
            <a:avLst/>
            <a:gdLst/>
            <a:ahLst/>
            <a:cxnLst/>
            <a:rect l="l" t="t" r="r" b="b"/>
            <a:pathLst>
              <a:path w="8159" h="5985" extrusionOk="0">
                <a:moveTo>
                  <a:pt x="2094" y="1"/>
                </a:moveTo>
                <a:cubicBezTo>
                  <a:pt x="1736" y="1"/>
                  <a:pt x="1374" y="105"/>
                  <a:pt x="1057" y="323"/>
                </a:cubicBezTo>
                <a:cubicBezTo>
                  <a:pt x="216" y="896"/>
                  <a:pt x="1" y="2042"/>
                  <a:pt x="575" y="2883"/>
                </a:cubicBezTo>
                <a:lnTo>
                  <a:pt x="2147" y="5184"/>
                </a:lnTo>
                <a:cubicBezTo>
                  <a:pt x="2189" y="5244"/>
                  <a:pt x="2239" y="5295"/>
                  <a:pt x="2288" y="5350"/>
                </a:cubicBezTo>
                <a:cubicBezTo>
                  <a:pt x="2305" y="5373"/>
                  <a:pt x="2323" y="5396"/>
                  <a:pt x="2342" y="5416"/>
                </a:cubicBezTo>
                <a:cubicBezTo>
                  <a:pt x="2404" y="5479"/>
                  <a:pt x="2470" y="5535"/>
                  <a:pt x="2538" y="5588"/>
                </a:cubicBezTo>
                <a:cubicBezTo>
                  <a:pt x="2565" y="5610"/>
                  <a:pt x="2592" y="5634"/>
                  <a:pt x="2621" y="5655"/>
                </a:cubicBezTo>
                <a:cubicBezTo>
                  <a:pt x="2685" y="5699"/>
                  <a:pt x="2752" y="5736"/>
                  <a:pt x="2821" y="5771"/>
                </a:cubicBezTo>
                <a:cubicBezTo>
                  <a:pt x="2860" y="5792"/>
                  <a:pt x="2899" y="5814"/>
                  <a:pt x="2939" y="5831"/>
                </a:cubicBezTo>
                <a:cubicBezTo>
                  <a:pt x="3000" y="5857"/>
                  <a:pt x="3063" y="5877"/>
                  <a:pt x="3126" y="5897"/>
                </a:cubicBezTo>
                <a:cubicBezTo>
                  <a:pt x="3178" y="5914"/>
                  <a:pt x="3229" y="5931"/>
                  <a:pt x="3283" y="5943"/>
                </a:cubicBezTo>
                <a:cubicBezTo>
                  <a:pt x="3336" y="5955"/>
                  <a:pt x="3391" y="5960"/>
                  <a:pt x="3445" y="5966"/>
                </a:cubicBezTo>
                <a:cubicBezTo>
                  <a:pt x="3511" y="5974"/>
                  <a:pt x="3576" y="5983"/>
                  <a:pt x="3643" y="5985"/>
                </a:cubicBezTo>
                <a:cubicBezTo>
                  <a:pt x="3687" y="5985"/>
                  <a:pt x="3731" y="5981"/>
                  <a:pt x="3775" y="5978"/>
                </a:cubicBezTo>
                <a:cubicBezTo>
                  <a:pt x="3852" y="5974"/>
                  <a:pt x="3928" y="5969"/>
                  <a:pt x="4005" y="5955"/>
                </a:cubicBezTo>
                <a:cubicBezTo>
                  <a:pt x="4041" y="5948"/>
                  <a:pt x="4074" y="5938"/>
                  <a:pt x="4109" y="5928"/>
                </a:cubicBezTo>
                <a:cubicBezTo>
                  <a:pt x="4192" y="5908"/>
                  <a:pt x="4276" y="5883"/>
                  <a:pt x="4359" y="5851"/>
                </a:cubicBezTo>
                <a:cubicBezTo>
                  <a:pt x="4385" y="5841"/>
                  <a:pt x="4409" y="5826"/>
                  <a:pt x="4435" y="5814"/>
                </a:cubicBezTo>
                <a:cubicBezTo>
                  <a:pt x="4501" y="5784"/>
                  <a:pt x="4568" y="5760"/>
                  <a:pt x="4631" y="5721"/>
                </a:cubicBezTo>
                <a:lnTo>
                  <a:pt x="7013" y="4276"/>
                </a:lnTo>
                <a:cubicBezTo>
                  <a:pt x="7882" y="3746"/>
                  <a:pt x="8159" y="2614"/>
                  <a:pt x="7630" y="1743"/>
                </a:cubicBezTo>
                <a:cubicBezTo>
                  <a:pt x="7284" y="1172"/>
                  <a:pt x="6677" y="857"/>
                  <a:pt x="6055" y="857"/>
                </a:cubicBezTo>
                <a:cubicBezTo>
                  <a:pt x="5729" y="857"/>
                  <a:pt x="5399" y="943"/>
                  <a:pt x="5100" y="1124"/>
                </a:cubicBezTo>
                <a:lnTo>
                  <a:pt x="4207" y="1668"/>
                </a:lnTo>
                <a:lnTo>
                  <a:pt x="3617" y="804"/>
                </a:lnTo>
                <a:cubicBezTo>
                  <a:pt x="3260" y="282"/>
                  <a:pt x="2682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8" name="Google Shape;578;p36"/>
          <p:cNvGrpSpPr/>
          <p:nvPr/>
        </p:nvGrpSpPr>
        <p:grpSpPr>
          <a:xfrm>
            <a:off x="3621625" y="1464200"/>
            <a:ext cx="611575" cy="425200"/>
            <a:chOff x="3621625" y="1464200"/>
            <a:chExt cx="611575" cy="425200"/>
          </a:xfrm>
        </p:grpSpPr>
        <p:sp>
          <p:nvSpPr>
            <p:cNvPr id="579" name="Google Shape;579;p36"/>
            <p:cNvSpPr/>
            <p:nvPr/>
          </p:nvSpPr>
          <p:spPr>
            <a:xfrm>
              <a:off x="3621625" y="1648950"/>
              <a:ext cx="202000" cy="240450"/>
            </a:xfrm>
            <a:custGeom>
              <a:avLst/>
              <a:gdLst/>
              <a:ahLst/>
              <a:cxnLst/>
              <a:rect l="l" t="t" r="r" b="b"/>
              <a:pathLst>
                <a:path w="8080" h="9618" extrusionOk="0">
                  <a:moveTo>
                    <a:pt x="7176" y="0"/>
                  </a:moveTo>
                  <a:cubicBezTo>
                    <a:pt x="7103" y="0"/>
                    <a:pt x="7028" y="18"/>
                    <a:pt x="6958" y="41"/>
                  </a:cubicBezTo>
                  <a:cubicBezTo>
                    <a:pt x="6078" y="337"/>
                    <a:pt x="5579" y="1243"/>
                    <a:pt x="5165" y="2076"/>
                  </a:cubicBezTo>
                  <a:cubicBezTo>
                    <a:pt x="4532" y="3348"/>
                    <a:pt x="3897" y="4621"/>
                    <a:pt x="3264" y="5893"/>
                  </a:cubicBezTo>
                  <a:cubicBezTo>
                    <a:pt x="3516" y="4480"/>
                    <a:pt x="3769" y="3064"/>
                    <a:pt x="4021" y="1651"/>
                  </a:cubicBezTo>
                  <a:cubicBezTo>
                    <a:pt x="4101" y="1200"/>
                    <a:pt x="4141" y="644"/>
                    <a:pt x="3767" y="381"/>
                  </a:cubicBezTo>
                  <a:cubicBezTo>
                    <a:pt x="2274" y="2256"/>
                    <a:pt x="2675" y="4972"/>
                    <a:pt x="1951" y="7256"/>
                  </a:cubicBezTo>
                  <a:cubicBezTo>
                    <a:pt x="1772" y="5401"/>
                    <a:pt x="1318" y="3571"/>
                    <a:pt x="605" y="1849"/>
                  </a:cubicBezTo>
                  <a:cubicBezTo>
                    <a:pt x="572" y="1836"/>
                    <a:pt x="540" y="1830"/>
                    <a:pt x="509" y="1830"/>
                  </a:cubicBezTo>
                  <a:cubicBezTo>
                    <a:pt x="269" y="1830"/>
                    <a:pt x="115" y="2202"/>
                    <a:pt x="100" y="2482"/>
                  </a:cubicBezTo>
                  <a:cubicBezTo>
                    <a:pt x="0" y="4343"/>
                    <a:pt x="265" y="6220"/>
                    <a:pt x="874" y="7982"/>
                  </a:cubicBezTo>
                  <a:lnTo>
                    <a:pt x="874" y="7982"/>
                  </a:lnTo>
                  <a:cubicBezTo>
                    <a:pt x="851" y="8477"/>
                    <a:pt x="1097" y="8989"/>
                    <a:pt x="1523" y="9248"/>
                  </a:cubicBezTo>
                  <a:cubicBezTo>
                    <a:pt x="1773" y="9400"/>
                    <a:pt x="2065" y="9468"/>
                    <a:pt x="2353" y="9516"/>
                  </a:cubicBezTo>
                  <a:cubicBezTo>
                    <a:pt x="2756" y="9584"/>
                    <a:pt x="3163" y="9617"/>
                    <a:pt x="3571" y="9617"/>
                  </a:cubicBezTo>
                  <a:cubicBezTo>
                    <a:pt x="4653" y="9617"/>
                    <a:pt x="5735" y="9382"/>
                    <a:pt x="6717" y="8925"/>
                  </a:cubicBezTo>
                  <a:cubicBezTo>
                    <a:pt x="7066" y="8763"/>
                    <a:pt x="7455" y="8464"/>
                    <a:pt x="7369" y="8090"/>
                  </a:cubicBezTo>
                  <a:cubicBezTo>
                    <a:pt x="7289" y="7742"/>
                    <a:pt x="6875" y="7639"/>
                    <a:pt x="6501" y="7639"/>
                  </a:cubicBezTo>
                  <a:cubicBezTo>
                    <a:pt x="6450" y="7639"/>
                    <a:pt x="6400" y="7641"/>
                    <a:pt x="6351" y="7644"/>
                  </a:cubicBezTo>
                  <a:cubicBezTo>
                    <a:pt x="5494" y="7706"/>
                    <a:pt x="4646" y="7876"/>
                    <a:pt x="3831" y="8149"/>
                  </a:cubicBezTo>
                  <a:cubicBezTo>
                    <a:pt x="4823" y="7311"/>
                    <a:pt x="5918" y="6591"/>
                    <a:pt x="7079" y="6009"/>
                  </a:cubicBezTo>
                  <a:cubicBezTo>
                    <a:pt x="7532" y="5782"/>
                    <a:pt x="8080" y="5423"/>
                    <a:pt x="7976" y="4927"/>
                  </a:cubicBezTo>
                  <a:cubicBezTo>
                    <a:pt x="7908" y="4598"/>
                    <a:pt x="7550" y="4403"/>
                    <a:pt x="7210" y="4403"/>
                  </a:cubicBezTo>
                  <a:cubicBezTo>
                    <a:pt x="7179" y="4403"/>
                    <a:pt x="7149" y="4405"/>
                    <a:pt x="7119" y="4408"/>
                  </a:cubicBezTo>
                  <a:cubicBezTo>
                    <a:pt x="6753" y="4448"/>
                    <a:pt x="6435" y="4660"/>
                    <a:pt x="6131" y="4866"/>
                  </a:cubicBezTo>
                  <a:lnTo>
                    <a:pt x="3855" y="6418"/>
                  </a:lnTo>
                  <a:cubicBezTo>
                    <a:pt x="5296" y="5001"/>
                    <a:pt x="6468" y="3311"/>
                    <a:pt x="7292" y="1467"/>
                  </a:cubicBezTo>
                  <a:cubicBezTo>
                    <a:pt x="7460" y="1090"/>
                    <a:pt x="7616" y="670"/>
                    <a:pt x="7497" y="275"/>
                  </a:cubicBezTo>
                  <a:cubicBezTo>
                    <a:pt x="7471" y="187"/>
                    <a:pt x="7428" y="99"/>
                    <a:pt x="7352" y="49"/>
                  </a:cubicBezTo>
                  <a:cubicBezTo>
                    <a:pt x="7299" y="14"/>
                    <a:pt x="7238" y="0"/>
                    <a:pt x="7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6"/>
            <p:cNvSpPr/>
            <p:nvPr/>
          </p:nvSpPr>
          <p:spPr>
            <a:xfrm>
              <a:off x="3957250" y="1464200"/>
              <a:ext cx="275950" cy="263575"/>
            </a:xfrm>
            <a:custGeom>
              <a:avLst/>
              <a:gdLst/>
              <a:ahLst/>
              <a:cxnLst/>
              <a:rect l="l" t="t" r="r" b="b"/>
              <a:pathLst>
                <a:path w="11038" h="10543" extrusionOk="0">
                  <a:moveTo>
                    <a:pt x="5926" y="1"/>
                  </a:moveTo>
                  <a:cubicBezTo>
                    <a:pt x="5703" y="1"/>
                    <a:pt x="5496" y="160"/>
                    <a:pt x="5356" y="342"/>
                  </a:cubicBezTo>
                  <a:cubicBezTo>
                    <a:pt x="5015" y="788"/>
                    <a:pt x="4934" y="1381"/>
                    <a:pt x="4950" y="1942"/>
                  </a:cubicBezTo>
                  <a:cubicBezTo>
                    <a:pt x="4984" y="3117"/>
                    <a:pt x="5398" y="4278"/>
                    <a:pt x="6115" y="5210"/>
                  </a:cubicBezTo>
                  <a:cubicBezTo>
                    <a:pt x="5236" y="4493"/>
                    <a:pt x="4342" y="3767"/>
                    <a:pt x="3305" y="3312"/>
                  </a:cubicBezTo>
                  <a:cubicBezTo>
                    <a:pt x="2690" y="3042"/>
                    <a:pt x="2012" y="2875"/>
                    <a:pt x="1344" y="2875"/>
                  </a:cubicBezTo>
                  <a:cubicBezTo>
                    <a:pt x="883" y="2875"/>
                    <a:pt x="428" y="2954"/>
                    <a:pt x="1" y="3133"/>
                  </a:cubicBezTo>
                  <a:cubicBezTo>
                    <a:pt x="1642" y="4372"/>
                    <a:pt x="3570" y="5231"/>
                    <a:pt x="5589" y="5624"/>
                  </a:cubicBezTo>
                  <a:lnTo>
                    <a:pt x="5033" y="5631"/>
                  </a:lnTo>
                  <a:cubicBezTo>
                    <a:pt x="3548" y="6735"/>
                    <a:pt x="1930" y="8064"/>
                    <a:pt x="1771" y="9909"/>
                  </a:cubicBezTo>
                  <a:cubicBezTo>
                    <a:pt x="1755" y="10089"/>
                    <a:pt x="1764" y="10294"/>
                    <a:pt x="1896" y="10417"/>
                  </a:cubicBezTo>
                  <a:cubicBezTo>
                    <a:pt x="1988" y="10502"/>
                    <a:pt x="2119" y="10527"/>
                    <a:pt x="2243" y="10537"/>
                  </a:cubicBezTo>
                  <a:cubicBezTo>
                    <a:pt x="2290" y="10541"/>
                    <a:pt x="2337" y="10542"/>
                    <a:pt x="2384" y="10542"/>
                  </a:cubicBezTo>
                  <a:cubicBezTo>
                    <a:pt x="3410" y="10542"/>
                    <a:pt x="4282" y="9674"/>
                    <a:pt x="4723" y="8729"/>
                  </a:cubicBezTo>
                  <a:cubicBezTo>
                    <a:pt x="5181" y="7740"/>
                    <a:pt x="5322" y="6632"/>
                    <a:pt x="5748" y="5629"/>
                  </a:cubicBezTo>
                  <a:cubicBezTo>
                    <a:pt x="5820" y="6966"/>
                    <a:pt x="6256" y="8282"/>
                    <a:pt x="6996" y="9398"/>
                  </a:cubicBezTo>
                  <a:cubicBezTo>
                    <a:pt x="7147" y="9628"/>
                    <a:pt x="7359" y="9872"/>
                    <a:pt x="7629" y="9872"/>
                  </a:cubicBezTo>
                  <a:cubicBezTo>
                    <a:pt x="7637" y="9872"/>
                    <a:pt x="7646" y="9872"/>
                    <a:pt x="7654" y="9872"/>
                  </a:cubicBezTo>
                  <a:cubicBezTo>
                    <a:pt x="8043" y="9850"/>
                    <a:pt x="8206" y="9365"/>
                    <a:pt x="8219" y="8977"/>
                  </a:cubicBezTo>
                  <a:cubicBezTo>
                    <a:pt x="8261" y="7713"/>
                    <a:pt x="7744" y="6444"/>
                    <a:pt x="6830" y="5572"/>
                  </a:cubicBezTo>
                  <a:lnTo>
                    <a:pt x="6830" y="5572"/>
                  </a:lnTo>
                  <a:cubicBezTo>
                    <a:pt x="8018" y="6621"/>
                    <a:pt x="9324" y="7724"/>
                    <a:pt x="10904" y="7840"/>
                  </a:cubicBezTo>
                  <a:cubicBezTo>
                    <a:pt x="10860" y="6333"/>
                    <a:pt x="9418" y="5056"/>
                    <a:pt x="7938" y="5056"/>
                  </a:cubicBezTo>
                  <a:cubicBezTo>
                    <a:pt x="7752" y="5056"/>
                    <a:pt x="7567" y="5076"/>
                    <a:pt x="7383" y="5118"/>
                  </a:cubicBezTo>
                  <a:lnTo>
                    <a:pt x="9610" y="2810"/>
                  </a:lnTo>
                  <a:cubicBezTo>
                    <a:pt x="10298" y="2098"/>
                    <a:pt x="11038" y="1123"/>
                    <a:pt x="10635" y="220"/>
                  </a:cubicBezTo>
                  <a:lnTo>
                    <a:pt x="10635" y="220"/>
                  </a:lnTo>
                  <a:cubicBezTo>
                    <a:pt x="8606" y="816"/>
                    <a:pt x="6973" y="2596"/>
                    <a:pt x="6555" y="4670"/>
                  </a:cubicBezTo>
                  <a:cubicBezTo>
                    <a:pt x="6644" y="3434"/>
                    <a:pt x="6641" y="2191"/>
                    <a:pt x="6546" y="955"/>
                  </a:cubicBezTo>
                  <a:cubicBezTo>
                    <a:pt x="6516" y="563"/>
                    <a:pt x="6392" y="74"/>
                    <a:pt x="6006" y="8"/>
                  </a:cubicBezTo>
                  <a:cubicBezTo>
                    <a:pt x="5979" y="3"/>
                    <a:pt x="5953" y="1"/>
                    <a:pt x="5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36"/>
          <p:cNvGrpSpPr/>
          <p:nvPr/>
        </p:nvGrpSpPr>
        <p:grpSpPr>
          <a:xfrm>
            <a:off x="1613600" y="4051975"/>
            <a:ext cx="747250" cy="390450"/>
            <a:chOff x="1613600" y="4051975"/>
            <a:chExt cx="747250" cy="390450"/>
          </a:xfrm>
        </p:grpSpPr>
        <p:sp>
          <p:nvSpPr>
            <p:cNvPr id="582" name="Google Shape;582;p36"/>
            <p:cNvSpPr/>
            <p:nvPr/>
          </p:nvSpPr>
          <p:spPr>
            <a:xfrm>
              <a:off x="2057800" y="4051975"/>
              <a:ext cx="303050" cy="342750"/>
            </a:xfrm>
            <a:custGeom>
              <a:avLst/>
              <a:gdLst/>
              <a:ahLst/>
              <a:cxnLst/>
              <a:rect l="l" t="t" r="r" b="b"/>
              <a:pathLst>
                <a:path w="12122" h="13710" extrusionOk="0">
                  <a:moveTo>
                    <a:pt x="6380" y="0"/>
                  </a:moveTo>
                  <a:cubicBezTo>
                    <a:pt x="6215" y="0"/>
                    <a:pt x="6074" y="126"/>
                    <a:pt x="5967" y="256"/>
                  </a:cubicBezTo>
                  <a:cubicBezTo>
                    <a:pt x="5224" y="1158"/>
                    <a:pt x="5299" y="2459"/>
                    <a:pt x="5412" y="3623"/>
                  </a:cubicBezTo>
                  <a:cubicBezTo>
                    <a:pt x="5585" y="5405"/>
                    <a:pt x="5758" y="7185"/>
                    <a:pt x="5931" y="8967"/>
                  </a:cubicBezTo>
                  <a:cubicBezTo>
                    <a:pt x="5258" y="7289"/>
                    <a:pt x="4583" y="5611"/>
                    <a:pt x="3908" y="3934"/>
                  </a:cubicBezTo>
                  <a:cubicBezTo>
                    <a:pt x="3692" y="3399"/>
                    <a:pt x="3363" y="2777"/>
                    <a:pt x="2788" y="2748"/>
                  </a:cubicBezTo>
                  <a:lnTo>
                    <a:pt x="2788" y="2748"/>
                  </a:lnTo>
                  <a:cubicBezTo>
                    <a:pt x="2447" y="5744"/>
                    <a:pt x="4689" y="8374"/>
                    <a:pt x="5441" y="11294"/>
                  </a:cubicBezTo>
                  <a:cubicBezTo>
                    <a:pt x="4011" y="9433"/>
                    <a:pt x="2305" y="7787"/>
                    <a:pt x="394" y="6424"/>
                  </a:cubicBezTo>
                  <a:cubicBezTo>
                    <a:pt x="1" y="6500"/>
                    <a:pt x="82" y="7088"/>
                    <a:pt x="277" y="7438"/>
                  </a:cubicBezTo>
                  <a:cubicBezTo>
                    <a:pt x="1412" y="9489"/>
                    <a:pt x="2949" y="11318"/>
                    <a:pt x="4775" y="12789"/>
                  </a:cubicBezTo>
                  <a:lnTo>
                    <a:pt x="4775" y="12789"/>
                  </a:lnTo>
                  <a:cubicBezTo>
                    <a:pt x="5077" y="13329"/>
                    <a:pt x="5673" y="13709"/>
                    <a:pt x="6295" y="13709"/>
                  </a:cubicBezTo>
                  <a:cubicBezTo>
                    <a:pt x="6302" y="13709"/>
                    <a:pt x="6309" y="13709"/>
                    <a:pt x="6315" y="13709"/>
                  </a:cubicBezTo>
                  <a:cubicBezTo>
                    <a:pt x="6685" y="13704"/>
                    <a:pt x="7041" y="13583"/>
                    <a:pt x="7380" y="13442"/>
                  </a:cubicBezTo>
                  <a:cubicBezTo>
                    <a:pt x="9113" y="12723"/>
                    <a:pt x="10620" y="11470"/>
                    <a:pt x="11641" y="9897"/>
                  </a:cubicBezTo>
                  <a:cubicBezTo>
                    <a:pt x="11904" y="9491"/>
                    <a:pt x="12121" y="8910"/>
                    <a:pt x="11779" y="8570"/>
                  </a:cubicBezTo>
                  <a:cubicBezTo>
                    <a:pt x="11655" y="8446"/>
                    <a:pt x="11501" y="8396"/>
                    <a:pt x="11336" y="8396"/>
                  </a:cubicBezTo>
                  <a:cubicBezTo>
                    <a:pt x="11020" y="8396"/>
                    <a:pt x="10664" y="8577"/>
                    <a:pt x="10395" y="8774"/>
                  </a:cubicBezTo>
                  <a:cubicBezTo>
                    <a:pt x="9521" y="9412"/>
                    <a:pt x="8728" y="10161"/>
                    <a:pt x="8040" y="10997"/>
                  </a:cubicBezTo>
                  <a:cubicBezTo>
                    <a:pt x="8542" y="9439"/>
                    <a:pt x="9228" y="7941"/>
                    <a:pt x="10080" y="6544"/>
                  </a:cubicBezTo>
                  <a:cubicBezTo>
                    <a:pt x="10411" y="5998"/>
                    <a:pt x="10754" y="5250"/>
                    <a:pt x="10313" y="4790"/>
                  </a:cubicBezTo>
                  <a:cubicBezTo>
                    <a:pt x="10164" y="4634"/>
                    <a:pt x="9959" y="4566"/>
                    <a:pt x="9745" y="4566"/>
                  </a:cubicBezTo>
                  <a:cubicBezTo>
                    <a:pt x="9500" y="4566"/>
                    <a:pt x="9245" y="4655"/>
                    <a:pt x="9052" y="4808"/>
                  </a:cubicBezTo>
                  <a:cubicBezTo>
                    <a:pt x="8690" y="5094"/>
                    <a:pt x="8491" y="5534"/>
                    <a:pt x="8307" y="5956"/>
                  </a:cubicBezTo>
                  <a:cubicBezTo>
                    <a:pt x="7843" y="7016"/>
                    <a:pt x="7379" y="8074"/>
                    <a:pt x="6916" y="9132"/>
                  </a:cubicBezTo>
                  <a:cubicBezTo>
                    <a:pt x="7506" y="6658"/>
                    <a:pt x="7628" y="4074"/>
                    <a:pt x="7275" y="1553"/>
                  </a:cubicBezTo>
                  <a:cubicBezTo>
                    <a:pt x="7203" y="1040"/>
                    <a:pt x="7089" y="486"/>
                    <a:pt x="6698" y="145"/>
                  </a:cubicBezTo>
                  <a:cubicBezTo>
                    <a:pt x="6611" y="69"/>
                    <a:pt x="6507" y="5"/>
                    <a:pt x="6391" y="0"/>
                  </a:cubicBezTo>
                  <a:cubicBezTo>
                    <a:pt x="6387" y="0"/>
                    <a:pt x="6384" y="0"/>
                    <a:pt x="6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1613600" y="4227350"/>
              <a:ext cx="225200" cy="215075"/>
            </a:xfrm>
            <a:custGeom>
              <a:avLst/>
              <a:gdLst/>
              <a:ahLst/>
              <a:cxnLst/>
              <a:rect l="l" t="t" r="r" b="b"/>
              <a:pathLst>
                <a:path w="9008" h="8603" extrusionOk="0">
                  <a:moveTo>
                    <a:pt x="4837" y="1"/>
                  </a:moveTo>
                  <a:cubicBezTo>
                    <a:pt x="4654" y="1"/>
                    <a:pt x="4483" y="131"/>
                    <a:pt x="4369" y="280"/>
                  </a:cubicBezTo>
                  <a:cubicBezTo>
                    <a:pt x="4092" y="642"/>
                    <a:pt x="4026" y="1127"/>
                    <a:pt x="4039" y="1585"/>
                  </a:cubicBezTo>
                  <a:cubicBezTo>
                    <a:pt x="4067" y="2543"/>
                    <a:pt x="4405" y="3491"/>
                    <a:pt x="4989" y="4251"/>
                  </a:cubicBezTo>
                  <a:cubicBezTo>
                    <a:pt x="4271" y="3667"/>
                    <a:pt x="3543" y="3075"/>
                    <a:pt x="2696" y="2703"/>
                  </a:cubicBezTo>
                  <a:cubicBezTo>
                    <a:pt x="2195" y="2483"/>
                    <a:pt x="1642" y="2347"/>
                    <a:pt x="1097" y="2347"/>
                  </a:cubicBezTo>
                  <a:cubicBezTo>
                    <a:pt x="721" y="2347"/>
                    <a:pt x="349" y="2411"/>
                    <a:pt x="1" y="2557"/>
                  </a:cubicBezTo>
                  <a:cubicBezTo>
                    <a:pt x="1342" y="3568"/>
                    <a:pt x="2913" y="4269"/>
                    <a:pt x="4561" y="4589"/>
                  </a:cubicBezTo>
                  <a:lnTo>
                    <a:pt x="4108" y="4595"/>
                  </a:lnTo>
                  <a:cubicBezTo>
                    <a:pt x="2895" y="5496"/>
                    <a:pt x="1576" y="6580"/>
                    <a:pt x="1446" y="8086"/>
                  </a:cubicBezTo>
                  <a:cubicBezTo>
                    <a:pt x="1433" y="8233"/>
                    <a:pt x="1441" y="8400"/>
                    <a:pt x="1549" y="8499"/>
                  </a:cubicBezTo>
                  <a:cubicBezTo>
                    <a:pt x="1624" y="8569"/>
                    <a:pt x="1731" y="8589"/>
                    <a:pt x="1832" y="8598"/>
                  </a:cubicBezTo>
                  <a:cubicBezTo>
                    <a:pt x="1870" y="8601"/>
                    <a:pt x="1908" y="8602"/>
                    <a:pt x="1946" y="8602"/>
                  </a:cubicBezTo>
                  <a:cubicBezTo>
                    <a:pt x="2783" y="8602"/>
                    <a:pt x="3496" y="7893"/>
                    <a:pt x="3855" y="7122"/>
                  </a:cubicBezTo>
                  <a:cubicBezTo>
                    <a:pt x="4229" y="6314"/>
                    <a:pt x="4346" y="5410"/>
                    <a:pt x="4692" y="4593"/>
                  </a:cubicBezTo>
                  <a:cubicBezTo>
                    <a:pt x="4751" y="5684"/>
                    <a:pt x="5107" y="6757"/>
                    <a:pt x="5710" y="7668"/>
                  </a:cubicBezTo>
                  <a:cubicBezTo>
                    <a:pt x="5835" y="7855"/>
                    <a:pt x="6007" y="8054"/>
                    <a:pt x="6228" y="8054"/>
                  </a:cubicBezTo>
                  <a:cubicBezTo>
                    <a:pt x="6235" y="8054"/>
                    <a:pt x="6242" y="8054"/>
                    <a:pt x="6248" y="8054"/>
                  </a:cubicBezTo>
                  <a:cubicBezTo>
                    <a:pt x="6563" y="8035"/>
                    <a:pt x="6697" y="7640"/>
                    <a:pt x="6708" y="7323"/>
                  </a:cubicBezTo>
                  <a:cubicBezTo>
                    <a:pt x="6743" y="6293"/>
                    <a:pt x="6320" y="5257"/>
                    <a:pt x="5575" y="4545"/>
                  </a:cubicBezTo>
                  <a:lnTo>
                    <a:pt x="5575" y="4545"/>
                  </a:lnTo>
                  <a:cubicBezTo>
                    <a:pt x="6542" y="5401"/>
                    <a:pt x="7609" y="6302"/>
                    <a:pt x="8898" y="6395"/>
                  </a:cubicBezTo>
                  <a:cubicBezTo>
                    <a:pt x="8861" y="5167"/>
                    <a:pt x="7686" y="4124"/>
                    <a:pt x="6477" y="4124"/>
                  </a:cubicBezTo>
                  <a:cubicBezTo>
                    <a:pt x="6326" y="4124"/>
                    <a:pt x="6174" y="4140"/>
                    <a:pt x="6024" y="4174"/>
                  </a:cubicBezTo>
                  <a:cubicBezTo>
                    <a:pt x="6631" y="3547"/>
                    <a:pt x="7236" y="2918"/>
                    <a:pt x="7843" y="2291"/>
                  </a:cubicBezTo>
                  <a:cubicBezTo>
                    <a:pt x="8404" y="1710"/>
                    <a:pt x="9007" y="916"/>
                    <a:pt x="8680" y="179"/>
                  </a:cubicBezTo>
                  <a:lnTo>
                    <a:pt x="8680" y="179"/>
                  </a:lnTo>
                  <a:cubicBezTo>
                    <a:pt x="7025" y="664"/>
                    <a:pt x="5692" y="2116"/>
                    <a:pt x="5350" y="3808"/>
                  </a:cubicBezTo>
                  <a:cubicBezTo>
                    <a:pt x="5424" y="2800"/>
                    <a:pt x="5420" y="1786"/>
                    <a:pt x="5343" y="778"/>
                  </a:cubicBezTo>
                  <a:cubicBezTo>
                    <a:pt x="5317" y="459"/>
                    <a:pt x="5216" y="61"/>
                    <a:pt x="4901" y="6"/>
                  </a:cubicBezTo>
                  <a:cubicBezTo>
                    <a:pt x="4879" y="2"/>
                    <a:pt x="4858" y="1"/>
                    <a:pt x="4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36"/>
          <p:cNvGrpSpPr/>
          <p:nvPr/>
        </p:nvGrpSpPr>
        <p:grpSpPr>
          <a:xfrm>
            <a:off x="2057150" y="540000"/>
            <a:ext cx="680075" cy="472875"/>
            <a:chOff x="2057150" y="540000"/>
            <a:chExt cx="680075" cy="472875"/>
          </a:xfrm>
        </p:grpSpPr>
        <p:sp>
          <p:nvSpPr>
            <p:cNvPr id="585" name="Google Shape;585;p36"/>
            <p:cNvSpPr/>
            <p:nvPr/>
          </p:nvSpPr>
          <p:spPr>
            <a:xfrm>
              <a:off x="2057150" y="540000"/>
              <a:ext cx="432725" cy="416275"/>
            </a:xfrm>
            <a:custGeom>
              <a:avLst/>
              <a:gdLst/>
              <a:ahLst/>
              <a:cxnLst/>
              <a:rect l="l" t="t" r="r" b="b"/>
              <a:pathLst>
                <a:path w="17309" h="16651" extrusionOk="0">
                  <a:moveTo>
                    <a:pt x="2025" y="1"/>
                  </a:moveTo>
                  <a:cubicBezTo>
                    <a:pt x="1867" y="1"/>
                    <a:pt x="1705" y="29"/>
                    <a:pt x="1579" y="124"/>
                  </a:cubicBezTo>
                  <a:cubicBezTo>
                    <a:pt x="1375" y="280"/>
                    <a:pt x="1329" y="565"/>
                    <a:pt x="1328" y="821"/>
                  </a:cubicBezTo>
                  <a:cubicBezTo>
                    <a:pt x="1321" y="2570"/>
                    <a:pt x="2635" y="4005"/>
                    <a:pt x="3865" y="5246"/>
                  </a:cubicBezTo>
                  <a:cubicBezTo>
                    <a:pt x="5749" y="7144"/>
                    <a:pt x="7632" y="9045"/>
                    <a:pt x="9515" y="10944"/>
                  </a:cubicBezTo>
                  <a:cubicBezTo>
                    <a:pt x="7148" y="9638"/>
                    <a:pt x="4784" y="8332"/>
                    <a:pt x="2417" y="7026"/>
                  </a:cubicBezTo>
                  <a:cubicBezTo>
                    <a:pt x="1914" y="6748"/>
                    <a:pt x="1314" y="6474"/>
                    <a:pt x="765" y="6474"/>
                  </a:cubicBezTo>
                  <a:cubicBezTo>
                    <a:pt x="492" y="6474"/>
                    <a:pt x="231" y="6542"/>
                    <a:pt x="0" y="6711"/>
                  </a:cubicBezTo>
                  <a:cubicBezTo>
                    <a:pt x="2435" y="10505"/>
                    <a:pt x="7517" y="11433"/>
                    <a:pt x="11146" y="14106"/>
                  </a:cubicBezTo>
                  <a:cubicBezTo>
                    <a:pt x="8474" y="13474"/>
                    <a:pt x="5728" y="13156"/>
                    <a:pt x="2982" y="13156"/>
                  </a:cubicBezTo>
                  <a:cubicBezTo>
                    <a:pt x="2221" y="13156"/>
                    <a:pt x="1460" y="13180"/>
                    <a:pt x="700" y="13229"/>
                  </a:cubicBezTo>
                  <a:cubicBezTo>
                    <a:pt x="316" y="13688"/>
                    <a:pt x="968" y="14291"/>
                    <a:pt x="1522" y="14513"/>
                  </a:cubicBezTo>
                  <a:cubicBezTo>
                    <a:pt x="4729" y="15799"/>
                    <a:pt x="8183" y="16465"/>
                    <a:pt x="11638" y="16465"/>
                  </a:cubicBezTo>
                  <a:cubicBezTo>
                    <a:pt x="11689" y="16465"/>
                    <a:pt x="11739" y="16465"/>
                    <a:pt x="11790" y="16465"/>
                  </a:cubicBezTo>
                  <a:lnTo>
                    <a:pt x="11790" y="16465"/>
                  </a:lnTo>
                  <a:cubicBezTo>
                    <a:pt x="12105" y="16589"/>
                    <a:pt x="12445" y="16651"/>
                    <a:pt x="12785" y="16651"/>
                  </a:cubicBezTo>
                  <a:cubicBezTo>
                    <a:pt x="13382" y="16651"/>
                    <a:pt x="13979" y="16459"/>
                    <a:pt x="14438" y="16075"/>
                  </a:cubicBezTo>
                  <a:cubicBezTo>
                    <a:pt x="14860" y="15721"/>
                    <a:pt x="15158" y="15243"/>
                    <a:pt x="15418" y="14759"/>
                  </a:cubicBezTo>
                  <a:cubicBezTo>
                    <a:pt x="16747" y="12291"/>
                    <a:pt x="17309" y="9417"/>
                    <a:pt x="17007" y="6630"/>
                  </a:cubicBezTo>
                  <a:cubicBezTo>
                    <a:pt x="16930" y="5912"/>
                    <a:pt x="16631" y="5035"/>
                    <a:pt x="15913" y="4963"/>
                  </a:cubicBezTo>
                  <a:cubicBezTo>
                    <a:pt x="15881" y="4960"/>
                    <a:pt x="15850" y="4958"/>
                    <a:pt x="15820" y="4958"/>
                  </a:cubicBezTo>
                  <a:cubicBezTo>
                    <a:pt x="15118" y="4958"/>
                    <a:pt x="14687" y="5799"/>
                    <a:pt x="14503" y="6506"/>
                  </a:cubicBezTo>
                  <a:cubicBezTo>
                    <a:pt x="14094" y="8070"/>
                    <a:pt x="13881" y="9687"/>
                    <a:pt x="13875" y="11304"/>
                  </a:cubicBezTo>
                  <a:cubicBezTo>
                    <a:pt x="12984" y="9028"/>
                    <a:pt x="12364" y="6643"/>
                    <a:pt x="12031" y="4221"/>
                  </a:cubicBezTo>
                  <a:cubicBezTo>
                    <a:pt x="11902" y="3278"/>
                    <a:pt x="11592" y="2086"/>
                    <a:pt x="10646" y="1969"/>
                  </a:cubicBezTo>
                  <a:cubicBezTo>
                    <a:pt x="10604" y="1964"/>
                    <a:pt x="10563" y="1961"/>
                    <a:pt x="10522" y="1961"/>
                  </a:cubicBezTo>
                  <a:cubicBezTo>
                    <a:pt x="9890" y="1961"/>
                    <a:pt x="9346" y="2551"/>
                    <a:pt x="9204" y="3182"/>
                  </a:cubicBezTo>
                  <a:cubicBezTo>
                    <a:pt x="9053" y="3855"/>
                    <a:pt x="9239" y="4551"/>
                    <a:pt x="9423" y="5217"/>
                  </a:cubicBezTo>
                  <a:cubicBezTo>
                    <a:pt x="9886" y="6880"/>
                    <a:pt x="10349" y="8545"/>
                    <a:pt x="10812" y="10209"/>
                  </a:cubicBezTo>
                  <a:cubicBezTo>
                    <a:pt x="9157" y="6785"/>
                    <a:pt x="6857" y="3675"/>
                    <a:pt x="4069" y="1089"/>
                  </a:cubicBezTo>
                  <a:cubicBezTo>
                    <a:pt x="3500" y="561"/>
                    <a:pt x="2845" y="28"/>
                    <a:pt x="2070" y="1"/>
                  </a:cubicBezTo>
                  <a:cubicBezTo>
                    <a:pt x="2055" y="1"/>
                    <a:pt x="2040" y="1"/>
                    <a:pt x="2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2668025" y="943625"/>
              <a:ext cx="69200" cy="69250"/>
            </a:xfrm>
            <a:custGeom>
              <a:avLst/>
              <a:gdLst/>
              <a:ahLst/>
              <a:cxnLst/>
              <a:rect l="l" t="t" r="r" b="b"/>
              <a:pathLst>
                <a:path w="2768" h="2770" extrusionOk="0">
                  <a:moveTo>
                    <a:pt x="1384" y="1"/>
                  </a:moveTo>
                  <a:cubicBezTo>
                    <a:pt x="620" y="1"/>
                    <a:pt x="0" y="621"/>
                    <a:pt x="0" y="1385"/>
                  </a:cubicBezTo>
                  <a:cubicBezTo>
                    <a:pt x="0" y="2150"/>
                    <a:pt x="620" y="2770"/>
                    <a:pt x="1384" y="2770"/>
                  </a:cubicBezTo>
                  <a:cubicBezTo>
                    <a:pt x="2149" y="2770"/>
                    <a:pt x="2768" y="2150"/>
                    <a:pt x="2768" y="1385"/>
                  </a:cubicBezTo>
                  <a:cubicBezTo>
                    <a:pt x="2768" y="621"/>
                    <a:pt x="2149" y="1"/>
                    <a:pt x="13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36"/>
          <p:cNvGrpSpPr/>
          <p:nvPr/>
        </p:nvGrpSpPr>
        <p:grpSpPr>
          <a:xfrm>
            <a:off x="8099350" y="1130013"/>
            <a:ext cx="201275" cy="201213"/>
            <a:chOff x="6841825" y="3623363"/>
            <a:chExt cx="201275" cy="201213"/>
          </a:xfrm>
        </p:grpSpPr>
        <p:sp>
          <p:nvSpPr>
            <p:cNvPr id="588" name="Google Shape;588;p36"/>
            <p:cNvSpPr/>
            <p:nvPr/>
          </p:nvSpPr>
          <p:spPr>
            <a:xfrm>
              <a:off x="6841825" y="3743775"/>
              <a:ext cx="80800" cy="80800"/>
            </a:xfrm>
            <a:custGeom>
              <a:avLst/>
              <a:gdLst/>
              <a:ahLst/>
              <a:cxnLst/>
              <a:rect l="l" t="t" r="r" b="b"/>
              <a:pathLst>
                <a:path w="3232" h="3232" extrusionOk="0">
                  <a:moveTo>
                    <a:pt x="1617" y="0"/>
                  </a:moveTo>
                  <a:cubicBezTo>
                    <a:pt x="724" y="0"/>
                    <a:pt x="1" y="723"/>
                    <a:pt x="1" y="1616"/>
                  </a:cubicBezTo>
                  <a:cubicBezTo>
                    <a:pt x="1" y="2508"/>
                    <a:pt x="724" y="3231"/>
                    <a:pt x="1617" y="3231"/>
                  </a:cubicBezTo>
                  <a:cubicBezTo>
                    <a:pt x="2508" y="3231"/>
                    <a:pt x="3232" y="2508"/>
                    <a:pt x="3232" y="1616"/>
                  </a:cubicBezTo>
                  <a:cubicBezTo>
                    <a:pt x="3232" y="723"/>
                    <a:pt x="2508" y="0"/>
                    <a:pt x="1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6977325" y="3623363"/>
              <a:ext cx="65775" cy="65775"/>
            </a:xfrm>
            <a:custGeom>
              <a:avLst/>
              <a:gdLst/>
              <a:ahLst/>
              <a:cxnLst/>
              <a:rect l="l" t="t" r="r" b="b"/>
              <a:pathLst>
                <a:path w="2631" h="2631" extrusionOk="0">
                  <a:moveTo>
                    <a:pt x="1316" y="0"/>
                  </a:moveTo>
                  <a:cubicBezTo>
                    <a:pt x="589" y="0"/>
                    <a:pt x="0" y="589"/>
                    <a:pt x="0" y="1315"/>
                  </a:cubicBezTo>
                  <a:cubicBezTo>
                    <a:pt x="0" y="2042"/>
                    <a:pt x="589" y="2631"/>
                    <a:pt x="1316" y="2631"/>
                  </a:cubicBezTo>
                  <a:cubicBezTo>
                    <a:pt x="2042" y="2631"/>
                    <a:pt x="2631" y="2042"/>
                    <a:pt x="2631" y="1315"/>
                  </a:cubicBezTo>
                  <a:cubicBezTo>
                    <a:pt x="2631" y="589"/>
                    <a:pt x="2042" y="0"/>
                    <a:pt x="1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36"/>
          <p:cNvGrpSpPr/>
          <p:nvPr/>
        </p:nvGrpSpPr>
        <p:grpSpPr>
          <a:xfrm>
            <a:off x="7195817" y="3159031"/>
            <a:ext cx="1228173" cy="952135"/>
            <a:chOff x="7195817" y="3159031"/>
            <a:chExt cx="1228173" cy="952135"/>
          </a:xfrm>
        </p:grpSpPr>
        <p:grpSp>
          <p:nvGrpSpPr>
            <p:cNvPr id="591" name="Google Shape;591;p36"/>
            <p:cNvGrpSpPr/>
            <p:nvPr/>
          </p:nvGrpSpPr>
          <p:grpSpPr>
            <a:xfrm>
              <a:off x="7195817" y="3159031"/>
              <a:ext cx="1228173" cy="952135"/>
              <a:chOff x="5403125" y="957175"/>
              <a:chExt cx="1151700" cy="892850"/>
            </a:xfrm>
          </p:grpSpPr>
          <p:sp>
            <p:nvSpPr>
              <p:cNvPr id="592" name="Google Shape;592;p36"/>
              <p:cNvSpPr/>
              <p:nvPr/>
            </p:nvSpPr>
            <p:spPr>
              <a:xfrm>
                <a:off x="5938475" y="1680800"/>
                <a:ext cx="150725" cy="12877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5151" extrusionOk="0">
                    <a:moveTo>
                      <a:pt x="993" y="1"/>
                    </a:moveTo>
                    <a:cubicBezTo>
                      <a:pt x="891" y="1"/>
                      <a:pt x="792" y="58"/>
                      <a:pt x="759" y="184"/>
                    </a:cubicBezTo>
                    <a:cubicBezTo>
                      <a:pt x="0" y="3058"/>
                      <a:pt x="3291" y="4957"/>
                      <a:pt x="5726" y="5150"/>
                    </a:cubicBezTo>
                    <a:cubicBezTo>
                      <a:pt x="5733" y="5150"/>
                      <a:pt x="5740" y="5151"/>
                      <a:pt x="5746" y="5151"/>
                    </a:cubicBezTo>
                    <a:cubicBezTo>
                      <a:pt x="6000" y="5151"/>
                      <a:pt x="6029" y="4761"/>
                      <a:pt x="5789" y="4689"/>
                    </a:cubicBezTo>
                    <a:cubicBezTo>
                      <a:pt x="3683" y="4057"/>
                      <a:pt x="1345" y="2701"/>
                      <a:pt x="1261" y="252"/>
                    </a:cubicBezTo>
                    <a:cubicBezTo>
                      <a:pt x="1256" y="93"/>
                      <a:pt x="1123" y="1"/>
                      <a:pt x="9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6"/>
              <p:cNvSpPr/>
              <p:nvPr/>
            </p:nvSpPr>
            <p:spPr>
              <a:xfrm>
                <a:off x="6072900" y="1796375"/>
                <a:ext cx="32525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2146" extrusionOk="0">
                    <a:moveTo>
                      <a:pt x="235" y="0"/>
                    </a:moveTo>
                    <a:cubicBezTo>
                      <a:pt x="114" y="0"/>
                      <a:pt x="1" y="113"/>
                      <a:pt x="23" y="268"/>
                    </a:cubicBezTo>
                    <a:cubicBezTo>
                      <a:pt x="77" y="669"/>
                      <a:pt x="149" y="1008"/>
                      <a:pt x="294" y="1388"/>
                    </a:cubicBezTo>
                    <a:cubicBezTo>
                      <a:pt x="407" y="1679"/>
                      <a:pt x="461" y="2059"/>
                      <a:pt x="808" y="2137"/>
                    </a:cubicBezTo>
                    <a:cubicBezTo>
                      <a:pt x="830" y="2143"/>
                      <a:pt x="851" y="2145"/>
                      <a:pt x="872" y="2145"/>
                    </a:cubicBezTo>
                    <a:cubicBezTo>
                      <a:pt x="963" y="2145"/>
                      <a:pt x="1041" y="2098"/>
                      <a:pt x="1097" y="2019"/>
                    </a:cubicBezTo>
                    <a:cubicBezTo>
                      <a:pt x="1301" y="1725"/>
                      <a:pt x="1061" y="1368"/>
                      <a:pt x="947" y="1074"/>
                    </a:cubicBezTo>
                    <a:cubicBezTo>
                      <a:pt x="808" y="711"/>
                      <a:pt x="632" y="423"/>
                      <a:pt x="412" y="103"/>
                    </a:cubicBezTo>
                    <a:cubicBezTo>
                      <a:pt x="363" y="31"/>
                      <a:pt x="298" y="0"/>
                      <a:pt x="2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6"/>
              <p:cNvSpPr/>
              <p:nvPr/>
            </p:nvSpPr>
            <p:spPr>
              <a:xfrm>
                <a:off x="6073600" y="1795675"/>
                <a:ext cx="49500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613" extrusionOk="0">
                    <a:moveTo>
                      <a:pt x="323" y="1"/>
                    </a:moveTo>
                    <a:cubicBezTo>
                      <a:pt x="119" y="1"/>
                      <a:pt x="1" y="292"/>
                      <a:pt x="206" y="439"/>
                    </a:cubicBezTo>
                    <a:cubicBezTo>
                      <a:pt x="461" y="621"/>
                      <a:pt x="702" y="820"/>
                      <a:pt x="926" y="1037"/>
                    </a:cubicBezTo>
                    <a:cubicBezTo>
                      <a:pt x="1141" y="1247"/>
                      <a:pt x="1301" y="1496"/>
                      <a:pt x="1592" y="1599"/>
                    </a:cubicBezTo>
                    <a:cubicBezTo>
                      <a:pt x="1619" y="1609"/>
                      <a:pt x="1645" y="1613"/>
                      <a:pt x="1671" y="1613"/>
                    </a:cubicBezTo>
                    <a:cubicBezTo>
                      <a:pt x="1841" y="1613"/>
                      <a:pt x="1979" y="1425"/>
                      <a:pt x="1933" y="1257"/>
                    </a:cubicBezTo>
                    <a:cubicBezTo>
                      <a:pt x="1843" y="938"/>
                      <a:pt x="1546" y="753"/>
                      <a:pt x="1290" y="564"/>
                    </a:cubicBezTo>
                    <a:cubicBezTo>
                      <a:pt x="1022" y="363"/>
                      <a:pt x="739" y="188"/>
                      <a:pt x="442" y="33"/>
                    </a:cubicBezTo>
                    <a:cubicBezTo>
                      <a:pt x="400" y="11"/>
                      <a:pt x="360" y="1"/>
                      <a:pt x="3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6"/>
              <p:cNvSpPr/>
              <p:nvPr/>
            </p:nvSpPr>
            <p:spPr>
              <a:xfrm>
                <a:off x="6091075" y="1680800"/>
                <a:ext cx="150700" cy="128775"/>
              </a:xfrm>
              <a:custGeom>
                <a:avLst/>
                <a:gdLst/>
                <a:ahLst/>
                <a:cxnLst/>
                <a:rect l="l" t="t" r="r" b="b"/>
                <a:pathLst>
                  <a:path w="6028" h="5151" extrusionOk="0">
                    <a:moveTo>
                      <a:pt x="994" y="1"/>
                    </a:moveTo>
                    <a:cubicBezTo>
                      <a:pt x="892" y="1"/>
                      <a:pt x="792" y="58"/>
                      <a:pt x="759" y="184"/>
                    </a:cubicBezTo>
                    <a:cubicBezTo>
                      <a:pt x="0" y="3058"/>
                      <a:pt x="3291" y="4957"/>
                      <a:pt x="5727" y="5150"/>
                    </a:cubicBezTo>
                    <a:cubicBezTo>
                      <a:pt x="5734" y="5150"/>
                      <a:pt x="5740" y="5151"/>
                      <a:pt x="5747" y="5151"/>
                    </a:cubicBezTo>
                    <a:cubicBezTo>
                      <a:pt x="5999" y="5151"/>
                      <a:pt x="6028" y="4761"/>
                      <a:pt x="5790" y="4689"/>
                    </a:cubicBezTo>
                    <a:cubicBezTo>
                      <a:pt x="3683" y="4057"/>
                      <a:pt x="1347" y="2701"/>
                      <a:pt x="1261" y="252"/>
                    </a:cubicBezTo>
                    <a:cubicBezTo>
                      <a:pt x="1257" y="93"/>
                      <a:pt x="1123" y="1"/>
                      <a:pt x="9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6"/>
              <p:cNvSpPr/>
              <p:nvPr/>
            </p:nvSpPr>
            <p:spPr>
              <a:xfrm>
                <a:off x="6225500" y="1796375"/>
                <a:ext cx="32500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146" extrusionOk="0">
                    <a:moveTo>
                      <a:pt x="234" y="0"/>
                    </a:moveTo>
                    <a:cubicBezTo>
                      <a:pt x="114" y="0"/>
                      <a:pt x="1" y="113"/>
                      <a:pt x="21" y="268"/>
                    </a:cubicBezTo>
                    <a:cubicBezTo>
                      <a:pt x="76" y="669"/>
                      <a:pt x="148" y="1008"/>
                      <a:pt x="294" y="1388"/>
                    </a:cubicBezTo>
                    <a:cubicBezTo>
                      <a:pt x="406" y="1679"/>
                      <a:pt x="461" y="2059"/>
                      <a:pt x="806" y="2137"/>
                    </a:cubicBezTo>
                    <a:cubicBezTo>
                      <a:pt x="829" y="2143"/>
                      <a:pt x="850" y="2145"/>
                      <a:pt x="871" y="2145"/>
                    </a:cubicBezTo>
                    <a:cubicBezTo>
                      <a:pt x="962" y="2145"/>
                      <a:pt x="1040" y="2098"/>
                      <a:pt x="1095" y="2019"/>
                    </a:cubicBezTo>
                    <a:cubicBezTo>
                      <a:pt x="1299" y="1725"/>
                      <a:pt x="1060" y="1368"/>
                      <a:pt x="947" y="1074"/>
                    </a:cubicBezTo>
                    <a:cubicBezTo>
                      <a:pt x="806" y="711"/>
                      <a:pt x="631" y="423"/>
                      <a:pt x="411" y="103"/>
                    </a:cubicBezTo>
                    <a:cubicBezTo>
                      <a:pt x="362" y="31"/>
                      <a:pt x="297" y="0"/>
                      <a:pt x="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6"/>
              <p:cNvSpPr/>
              <p:nvPr/>
            </p:nvSpPr>
            <p:spPr>
              <a:xfrm>
                <a:off x="6226175" y="1795675"/>
                <a:ext cx="49525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613" extrusionOk="0">
                    <a:moveTo>
                      <a:pt x="323" y="1"/>
                    </a:moveTo>
                    <a:cubicBezTo>
                      <a:pt x="119" y="1"/>
                      <a:pt x="0" y="292"/>
                      <a:pt x="206" y="439"/>
                    </a:cubicBezTo>
                    <a:cubicBezTo>
                      <a:pt x="461" y="621"/>
                      <a:pt x="702" y="820"/>
                      <a:pt x="926" y="1037"/>
                    </a:cubicBezTo>
                    <a:cubicBezTo>
                      <a:pt x="1141" y="1247"/>
                      <a:pt x="1302" y="1496"/>
                      <a:pt x="1592" y="1599"/>
                    </a:cubicBezTo>
                    <a:cubicBezTo>
                      <a:pt x="1618" y="1609"/>
                      <a:pt x="1645" y="1613"/>
                      <a:pt x="1671" y="1613"/>
                    </a:cubicBezTo>
                    <a:cubicBezTo>
                      <a:pt x="1841" y="1613"/>
                      <a:pt x="1980" y="1425"/>
                      <a:pt x="1933" y="1257"/>
                    </a:cubicBezTo>
                    <a:cubicBezTo>
                      <a:pt x="1843" y="938"/>
                      <a:pt x="1546" y="753"/>
                      <a:pt x="1291" y="564"/>
                    </a:cubicBezTo>
                    <a:cubicBezTo>
                      <a:pt x="1022" y="363"/>
                      <a:pt x="739" y="188"/>
                      <a:pt x="441" y="33"/>
                    </a:cubicBezTo>
                    <a:cubicBezTo>
                      <a:pt x="400" y="11"/>
                      <a:pt x="360" y="1"/>
                      <a:pt x="3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6"/>
              <p:cNvSpPr/>
              <p:nvPr/>
            </p:nvSpPr>
            <p:spPr>
              <a:xfrm>
                <a:off x="6045925" y="994625"/>
                <a:ext cx="200550" cy="228775"/>
              </a:xfrm>
              <a:custGeom>
                <a:avLst/>
                <a:gdLst/>
                <a:ahLst/>
                <a:cxnLst/>
                <a:rect l="l" t="t" r="r" b="b"/>
                <a:pathLst>
                  <a:path w="8022" h="9151" extrusionOk="0">
                    <a:moveTo>
                      <a:pt x="7039" y="0"/>
                    </a:moveTo>
                    <a:lnTo>
                      <a:pt x="7039" y="0"/>
                    </a:lnTo>
                    <a:cubicBezTo>
                      <a:pt x="4571" y="1052"/>
                      <a:pt x="2208" y="2353"/>
                      <a:pt x="1" y="3878"/>
                    </a:cubicBezTo>
                    <a:lnTo>
                      <a:pt x="4537" y="9151"/>
                    </a:lnTo>
                    <a:cubicBezTo>
                      <a:pt x="7006" y="6905"/>
                      <a:pt x="8022" y="3190"/>
                      <a:pt x="70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6"/>
              <p:cNvSpPr/>
              <p:nvPr/>
            </p:nvSpPr>
            <p:spPr>
              <a:xfrm>
                <a:off x="5585550" y="957175"/>
                <a:ext cx="969150" cy="796075"/>
              </a:xfrm>
              <a:custGeom>
                <a:avLst/>
                <a:gdLst/>
                <a:ahLst/>
                <a:cxnLst/>
                <a:rect l="l" t="t" r="r" b="b"/>
                <a:pathLst>
                  <a:path w="38766" h="31843" extrusionOk="0">
                    <a:moveTo>
                      <a:pt x="9871" y="0"/>
                    </a:moveTo>
                    <a:cubicBezTo>
                      <a:pt x="9140" y="0"/>
                      <a:pt x="8410" y="73"/>
                      <a:pt x="7706" y="262"/>
                    </a:cubicBezTo>
                    <a:cubicBezTo>
                      <a:pt x="5803" y="772"/>
                      <a:pt x="3601" y="2401"/>
                      <a:pt x="2499" y="4034"/>
                    </a:cubicBezTo>
                    <a:cubicBezTo>
                      <a:pt x="1396" y="5667"/>
                      <a:pt x="743" y="7285"/>
                      <a:pt x="323" y="9210"/>
                    </a:cubicBezTo>
                    <a:cubicBezTo>
                      <a:pt x="55" y="10440"/>
                      <a:pt x="1" y="12115"/>
                      <a:pt x="98" y="13372"/>
                    </a:cubicBezTo>
                    <a:cubicBezTo>
                      <a:pt x="170" y="14309"/>
                      <a:pt x="538" y="16025"/>
                      <a:pt x="773" y="16935"/>
                    </a:cubicBezTo>
                    <a:cubicBezTo>
                      <a:pt x="1345" y="19155"/>
                      <a:pt x="1946" y="20383"/>
                      <a:pt x="3023" y="22409"/>
                    </a:cubicBezTo>
                    <a:cubicBezTo>
                      <a:pt x="6094" y="28188"/>
                      <a:pt x="12993" y="31437"/>
                      <a:pt x="19525" y="31814"/>
                    </a:cubicBezTo>
                    <a:cubicBezTo>
                      <a:pt x="19819" y="31831"/>
                      <a:pt x="20113" y="31843"/>
                      <a:pt x="20408" y="31843"/>
                    </a:cubicBezTo>
                    <a:cubicBezTo>
                      <a:pt x="20900" y="31843"/>
                      <a:pt x="21392" y="31811"/>
                      <a:pt x="21875" y="31719"/>
                    </a:cubicBezTo>
                    <a:cubicBezTo>
                      <a:pt x="22539" y="31593"/>
                      <a:pt x="23619" y="31332"/>
                      <a:pt x="24276" y="31172"/>
                    </a:cubicBezTo>
                    <a:cubicBezTo>
                      <a:pt x="25593" y="30851"/>
                      <a:pt x="27138" y="30208"/>
                      <a:pt x="28549" y="29391"/>
                    </a:cubicBezTo>
                    <a:cubicBezTo>
                      <a:pt x="31422" y="27727"/>
                      <a:pt x="33997" y="25286"/>
                      <a:pt x="35598" y="22378"/>
                    </a:cubicBezTo>
                    <a:cubicBezTo>
                      <a:pt x="37199" y="19469"/>
                      <a:pt x="38766" y="13371"/>
                      <a:pt x="38440" y="12650"/>
                    </a:cubicBezTo>
                    <a:lnTo>
                      <a:pt x="38440" y="12650"/>
                    </a:lnTo>
                    <a:cubicBezTo>
                      <a:pt x="36150" y="13736"/>
                      <a:pt x="33704" y="14695"/>
                      <a:pt x="31181" y="14695"/>
                    </a:cubicBezTo>
                    <a:cubicBezTo>
                      <a:pt x="31040" y="14695"/>
                      <a:pt x="30900" y="14692"/>
                      <a:pt x="30759" y="14686"/>
                    </a:cubicBezTo>
                    <a:cubicBezTo>
                      <a:pt x="28086" y="14571"/>
                      <a:pt x="25206" y="13946"/>
                      <a:pt x="24331" y="11418"/>
                    </a:cubicBezTo>
                    <a:cubicBezTo>
                      <a:pt x="22804" y="5286"/>
                      <a:pt x="17045" y="461"/>
                      <a:pt x="10741" y="32"/>
                    </a:cubicBezTo>
                    <a:cubicBezTo>
                      <a:pt x="10452" y="12"/>
                      <a:pt x="10161" y="0"/>
                      <a:pt x="98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6"/>
              <p:cNvSpPr/>
              <p:nvPr/>
            </p:nvSpPr>
            <p:spPr>
              <a:xfrm>
                <a:off x="5585600" y="1045725"/>
                <a:ext cx="889925" cy="707550"/>
              </a:xfrm>
              <a:custGeom>
                <a:avLst/>
                <a:gdLst/>
                <a:ahLst/>
                <a:cxnLst/>
                <a:rect l="l" t="t" r="r" b="b"/>
                <a:pathLst>
                  <a:path w="35597" h="28302" extrusionOk="0">
                    <a:moveTo>
                      <a:pt x="8442" y="0"/>
                    </a:moveTo>
                    <a:cubicBezTo>
                      <a:pt x="7967" y="0"/>
                      <a:pt x="7519" y="59"/>
                      <a:pt x="7142" y="150"/>
                    </a:cubicBezTo>
                    <a:cubicBezTo>
                      <a:pt x="5240" y="608"/>
                      <a:pt x="3600" y="1905"/>
                      <a:pt x="2498" y="3368"/>
                    </a:cubicBezTo>
                    <a:cubicBezTo>
                      <a:pt x="1395" y="4832"/>
                      <a:pt x="742" y="6283"/>
                      <a:pt x="322" y="8009"/>
                    </a:cubicBezTo>
                    <a:cubicBezTo>
                      <a:pt x="54" y="9113"/>
                      <a:pt x="1" y="10615"/>
                      <a:pt x="97" y="11741"/>
                    </a:cubicBezTo>
                    <a:cubicBezTo>
                      <a:pt x="169" y="12581"/>
                      <a:pt x="537" y="14120"/>
                      <a:pt x="772" y="14936"/>
                    </a:cubicBezTo>
                    <a:cubicBezTo>
                      <a:pt x="1345" y="16927"/>
                      <a:pt x="1945" y="18029"/>
                      <a:pt x="3022" y="19845"/>
                    </a:cubicBezTo>
                    <a:cubicBezTo>
                      <a:pt x="6093" y="25026"/>
                      <a:pt x="12992" y="27939"/>
                      <a:pt x="19524" y="28276"/>
                    </a:cubicBezTo>
                    <a:cubicBezTo>
                      <a:pt x="19817" y="28292"/>
                      <a:pt x="20111" y="28302"/>
                      <a:pt x="20404" y="28302"/>
                    </a:cubicBezTo>
                    <a:cubicBezTo>
                      <a:pt x="20898" y="28302"/>
                      <a:pt x="21391" y="28273"/>
                      <a:pt x="21875" y="28190"/>
                    </a:cubicBezTo>
                    <a:cubicBezTo>
                      <a:pt x="22538" y="28078"/>
                      <a:pt x="23618" y="27843"/>
                      <a:pt x="24275" y="27700"/>
                    </a:cubicBezTo>
                    <a:cubicBezTo>
                      <a:pt x="25592" y="27412"/>
                      <a:pt x="27137" y="26836"/>
                      <a:pt x="28548" y="26104"/>
                    </a:cubicBezTo>
                    <a:cubicBezTo>
                      <a:pt x="31421" y="24612"/>
                      <a:pt x="33996" y="22423"/>
                      <a:pt x="35597" y="19816"/>
                    </a:cubicBezTo>
                    <a:lnTo>
                      <a:pt x="35597" y="19816"/>
                    </a:lnTo>
                    <a:cubicBezTo>
                      <a:pt x="31708" y="20764"/>
                      <a:pt x="28268" y="21175"/>
                      <a:pt x="25346" y="21175"/>
                    </a:cubicBezTo>
                    <a:cubicBezTo>
                      <a:pt x="18783" y="21175"/>
                      <a:pt x="14829" y="19101"/>
                      <a:pt x="14258" y="16380"/>
                    </a:cubicBezTo>
                    <a:cubicBezTo>
                      <a:pt x="12106" y="4422"/>
                      <a:pt x="15445" y="3240"/>
                      <a:pt x="10768" y="568"/>
                    </a:cubicBezTo>
                    <a:cubicBezTo>
                      <a:pt x="10040" y="152"/>
                      <a:pt x="9206" y="0"/>
                      <a:pt x="8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6"/>
              <p:cNvSpPr/>
              <p:nvPr/>
            </p:nvSpPr>
            <p:spPr>
              <a:xfrm>
                <a:off x="5406050" y="1152525"/>
                <a:ext cx="234450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5371" extrusionOk="0">
                    <a:moveTo>
                      <a:pt x="1" y="0"/>
                    </a:moveTo>
                    <a:lnTo>
                      <a:pt x="3688" y="3199"/>
                    </a:lnTo>
                    <a:cubicBezTo>
                      <a:pt x="3578" y="3418"/>
                      <a:pt x="4174" y="4182"/>
                      <a:pt x="4375" y="4321"/>
                    </a:cubicBezTo>
                    <a:cubicBezTo>
                      <a:pt x="5328" y="4978"/>
                      <a:pt x="6478" y="5349"/>
                      <a:pt x="7636" y="5370"/>
                    </a:cubicBezTo>
                    <a:cubicBezTo>
                      <a:pt x="7656" y="5370"/>
                      <a:pt x="7677" y="5370"/>
                      <a:pt x="7698" y="5370"/>
                    </a:cubicBezTo>
                    <a:cubicBezTo>
                      <a:pt x="7866" y="5370"/>
                      <a:pt x="8038" y="5356"/>
                      <a:pt x="8184" y="5276"/>
                    </a:cubicBezTo>
                    <a:cubicBezTo>
                      <a:pt x="8365" y="5180"/>
                      <a:pt x="8484" y="5000"/>
                      <a:pt x="8586" y="4824"/>
                    </a:cubicBezTo>
                    <a:cubicBezTo>
                      <a:pt x="9051" y="4019"/>
                      <a:pt x="9321" y="3104"/>
                      <a:pt x="9370" y="2176"/>
                    </a:cubicBezTo>
                    <a:cubicBezTo>
                      <a:pt x="9377" y="2036"/>
                      <a:pt x="9377" y="1890"/>
                      <a:pt x="9313" y="1765"/>
                    </a:cubicBezTo>
                    <a:cubicBezTo>
                      <a:pt x="9209" y="1570"/>
                      <a:pt x="8978" y="1491"/>
                      <a:pt x="8766" y="1429"/>
                    </a:cubicBezTo>
                    <a:cubicBezTo>
                      <a:pt x="5852" y="576"/>
                      <a:pt x="3025" y="261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6"/>
              <p:cNvSpPr/>
              <p:nvPr/>
            </p:nvSpPr>
            <p:spPr>
              <a:xfrm>
                <a:off x="5403125" y="1156250"/>
                <a:ext cx="164275" cy="830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3320" extrusionOk="0">
                    <a:moveTo>
                      <a:pt x="118" y="0"/>
                    </a:moveTo>
                    <a:cubicBezTo>
                      <a:pt x="1" y="314"/>
                      <a:pt x="173" y="659"/>
                      <a:pt x="364" y="935"/>
                    </a:cubicBezTo>
                    <a:cubicBezTo>
                      <a:pt x="1382" y="2396"/>
                      <a:pt x="3136" y="3316"/>
                      <a:pt x="4919" y="3320"/>
                    </a:cubicBezTo>
                    <a:cubicBezTo>
                      <a:pt x="4922" y="3320"/>
                      <a:pt x="4924" y="3320"/>
                      <a:pt x="4927" y="3320"/>
                    </a:cubicBezTo>
                    <a:cubicBezTo>
                      <a:pt x="5511" y="3320"/>
                      <a:pt x="6125" y="3213"/>
                      <a:pt x="6570" y="2835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6"/>
              <p:cNvSpPr/>
              <p:nvPr/>
            </p:nvSpPr>
            <p:spPr>
              <a:xfrm>
                <a:off x="5966525" y="1092950"/>
                <a:ext cx="490100" cy="443150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17726" extrusionOk="0">
                    <a:moveTo>
                      <a:pt x="19268" y="0"/>
                    </a:moveTo>
                    <a:lnTo>
                      <a:pt x="19047" y="29"/>
                    </a:lnTo>
                    <a:cubicBezTo>
                      <a:pt x="15834" y="1876"/>
                      <a:pt x="12622" y="3723"/>
                      <a:pt x="9409" y="5570"/>
                    </a:cubicBezTo>
                    <a:cubicBezTo>
                      <a:pt x="6123" y="7461"/>
                      <a:pt x="3181" y="9287"/>
                      <a:pt x="0" y="11352"/>
                    </a:cubicBezTo>
                    <a:cubicBezTo>
                      <a:pt x="496" y="12391"/>
                      <a:pt x="1066" y="13396"/>
                      <a:pt x="1703" y="14358"/>
                    </a:cubicBezTo>
                    <a:cubicBezTo>
                      <a:pt x="2264" y="15205"/>
                      <a:pt x="2892" y="16031"/>
                      <a:pt x="3715" y="16628"/>
                    </a:cubicBezTo>
                    <a:cubicBezTo>
                      <a:pt x="4807" y="17419"/>
                      <a:pt x="6123" y="17725"/>
                      <a:pt x="7479" y="17725"/>
                    </a:cubicBezTo>
                    <a:cubicBezTo>
                      <a:pt x="8655" y="17725"/>
                      <a:pt x="9860" y="17495"/>
                      <a:pt x="10978" y="17151"/>
                    </a:cubicBezTo>
                    <a:cubicBezTo>
                      <a:pt x="11614" y="16956"/>
                      <a:pt x="12254" y="16721"/>
                      <a:pt x="12764" y="16294"/>
                    </a:cubicBezTo>
                    <a:cubicBezTo>
                      <a:pt x="13274" y="15868"/>
                      <a:pt x="13635" y="15213"/>
                      <a:pt x="13553" y="14552"/>
                    </a:cubicBezTo>
                    <a:lnTo>
                      <a:pt x="12792" y="14476"/>
                    </a:lnTo>
                    <a:lnTo>
                      <a:pt x="12792" y="14476"/>
                    </a:lnTo>
                    <a:cubicBezTo>
                      <a:pt x="13193" y="14402"/>
                      <a:pt x="13589" y="14307"/>
                      <a:pt x="13976" y="14196"/>
                    </a:cubicBezTo>
                    <a:cubicBezTo>
                      <a:pt x="15450" y="13775"/>
                      <a:pt x="16926" y="13085"/>
                      <a:pt x="17831" y="11849"/>
                    </a:cubicBezTo>
                    <a:cubicBezTo>
                      <a:pt x="18737" y="10611"/>
                      <a:pt x="18879" y="8721"/>
                      <a:pt x="17816" y="7615"/>
                    </a:cubicBezTo>
                    <a:lnTo>
                      <a:pt x="17433" y="7822"/>
                    </a:lnTo>
                    <a:lnTo>
                      <a:pt x="17433" y="7822"/>
                    </a:lnTo>
                    <a:cubicBezTo>
                      <a:pt x="17708" y="7488"/>
                      <a:pt x="17955" y="7132"/>
                      <a:pt x="18169" y="6758"/>
                    </a:cubicBezTo>
                    <a:cubicBezTo>
                      <a:pt x="19328" y="4742"/>
                      <a:pt x="19603" y="2301"/>
                      <a:pt x="192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6"/>
              <p:cNvSpPr/>
              <p:nvPr/>
            </p:nvSpPr>
            <p:spPr>
              <a:xfrm>
                <a:off x="5734400" y="1197750"/>
                <a:ext cx="97325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3892" extrusionOk="0">
                    <a:moveTo>
                      <a:pt x="1946" y="1"/>
                    </a:moveTo>
                    <a:cubicBezTo>
                      <a:pt x="873" y="1"/>
                      <a:pt x="1" y="872"/>
                      <a:pt x="1" y="1947"/>
                    </a:cubicBezTo>
                    <a:cubicBezTo>
                      <a:pt x="1" y="3020"/>
                      <a:pt x="873" y="3891"/>
                      <a:pt x="1946" y="3891"/>
                    </a:cubicBezTo>
                    <a:cubicBezTo>
                      <a:pt x="3020" y="3891"/>
                      <a:pt x="3892" y="3020"/>
                      <a:pt x="3892" y="1947"/>
                    </a:cubicBezTo>
                    <a:cubicBezTo>
                      <a:pt x="3892" y="871"/>
                      <a:pt x="3020" y="1"/>
                      <a:pt x="19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6"/>
              <p:cNvSpPr/>
              <p:nvPr/>
            </p:nvSpPr>
            <p:spPr>
              <a:xfrm>
                <a:off x="5472100" y="957250"/>
                <a:ext cx="1082725" cy="79590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31836" extrusionOk="0">
                    <a:moveTo>
                      <a:pt x="22368" y="20994"/>
                    </a:moveTo>
                    <a:lnTo>
                      <a:pt x="22368" y="20994"/>
                    </a:lnTo>
                    <a:cubicBezTo>
                      <a:pt x="22368" y="20995"/>
                      <a:pt x="22368" y="20995"/>
                      <a:pt x="22368" y="20995"/>
                    </a:cubicBezTo>
                    <a:lnTo>
                      <a:pt x="22368" y="20995"/>
                    </a:lnTo>
                    <a:cubicBezTo>
                      <a:pt x="22368" y="20995"/>
                      <a:pt x="22368" y="20995"/>
                      <a:pt x="22368" y="20994"/>
                    </a:cubicBezTo>
                    <a:close/>
                    <a:moveTo>
                      <a:pt x="14416" y="0"/>
                    </a:moveTo>
                    <a:cubicBezTo>
                      <a:pt x="13684" y="0"/>
                      <a:pt x="12952" y="72"/>
                      <a:pt x="12247" y="261"/>
                    </a:cubicBezTo>
                    <a:cubicBezTo>
                      <a:pt x="10344" y="772"/>
                      <a:pt x="8273" y="2496"/>
                      <a:pt x="7040" y="4033"/>
                    </a:cubicBezTo>
                    <a:cubicBezTo>
                      <a:pt x="5697" y="5708"/>
                      <a:pt x="4944" y="8925"/>
                      <a:pt x="4944" y="8925"/>
                    </a:cubicBezTo>
                    <a:cubicBezTo>
                      <a:pt x="5303" y="9015"/>
                      <a:pt x="6447" y="9316"/>
                      <a:pt x="6447" y="9316"/>
                    </a:cubicBezTo>
                    <a:cubicBezTo>
                      <a:pt x="6655" y="9478"/>
                      <a:pt x="6730" y="11800"/>
                      <a:pt x="6159" y="11800"/>
                    </a:cubicBezTo>
                    <a:cubicBezTo>
                      <a:pt x="6154" y="11800"/>
                      <a:pt x="6148" y="11799"/>
                      <a:pt x="6142" y="11799"/>
                    </a:cubicBezTo>
                    <a:cubicBezTo>
                      <a:pt x="5756" y="11769"/>
                      <a:pt x="2359" y="10981"/>
                      <a:pt x="1979" y="10910"/>
                    </a:cubicBezTo>
                    <a:cubicBezTo>
                      <a:pt x="1777" y="10923"/>
                      <a:pt x="1577" y="10929"/>
                      <a:pt x="1379" y="10929"/>
                    </a:cubicBezTo>
                    <a:cubicBezTo>
                      <a:pt x="913" y="10929"/>
                      <a:pt x="455" y="10894"/>
                      <a:pt x="1" y="10818"/>
                    </a:cubicBezTo>
                    <a:lnTo>
                      <a:pt x="1" y="10818"/>
                    </a:lnTo>
                    <a:cubicBezTo>
                      <a:pt x="334" y="10960"/>
                      <a:pt x="681" y="11072"/>
                      <a:pt x="1036" y="11149"/>
                    </a:cubicBezTo>
                    <a:lnTo>
                      <a:pt x="1047" y="11160"/>
                    </a:lnTo>
                    <a:cubicBezTo>
                      <a:pt x="936" y="11378"/>
                      <a:pt x="1634" y="12050"/>
                      <a:pt x="1836" y="12189"/>
                    </a:cubicBezTo>
                    <a:cubicBezTo>
                      <a:pt x="2686" y="12777"/>
                      <a:pt x="3596" y="13096"/>
                      <a:pt x="4625" y="13181"/>
                    </a:cubicBezTo>
                    <a:cubicBezTo>
                      <a:pt x="4585" y="13866"/>
                      <a:pt x="4588" y="14688"/>
                      <a:pt x="4638" y="15279"/>
                    </a:cubicBezTo>
                    <a:cubicBezTo>
                      <a:pt x="4710" y="16119"/>
                      <a:pt x="5078" y="17659"/>
                      <a:pt x="5313" y="18474"/>
                    </a:cubicBezTo>
                    <a:cubicBezTo>
                      <a:pt x="5888" y="20465"/>
                      <a:pt x="6487" y="21565"/>
                      <a:pt x="7563" y="23383"/>
                    </a:cubicBezTo>
                    <a:cubicBezTo>
                      <a:pt x="10017" y="27522"/>
                      <a:pt x="14915" y="30209"/>
                      <a:pt x="20116" y="31296"/>
                    </a:cubicBezTo>
                    <a:cubicBezTo>
                      <a:pt x="21760" y="31645"/>
                      <a:pt x="23302" y="31835"/>
                      <a:pt x="24723" y="31835"/>
                    </a:cubicBezTo>
                    <a:cubicBezTo>
                      <a:pt x="25909" y="31835"/>
                      <a:pt x="27009" y="31702"/>
                      <a:pt x="28012" y="31418"/>
                    </a:cubicBezTo>
                    <a:cubicBezTo>
                      <a:pt x="28307" y="31355"/>
                      <a:pt x="28589" y="31293"/>
                      <a:pt x="28818" y="31244"/>
                    </a:cubicBezTo>
                    <a:cubicBezTo>
                      <a:pt x="30136" y="30956"/>
                      <a:pt x="31680" y="30379"/>
                      <a:pt x="33090" y="29648"/>
                    </a:cubicBezTo>
                    <a:cubicBezTo>
                      <a:pt x="35963" y="28156"/>
                      <a:pt x="38538" y="25968"/>
                      <a:pt x="40139" y="23360"/>
                    </a:cubicBezTo>
                    <a:lnTo>
                      <a:pt x="40139" y="23360"/>
                    </a:lnTo>
                    <a:cubicBezTo>
                      <a:pt x="39906" y="23416"/>
                      <a:pt x="39676" y="23468"/>
                      <a:pt x="39445" y="23521"/>
                    </a:cubicBezTo>
                    <a:cubicBezTo>
                      <a:pt x="39692" y="23149"/>
                      <a:pt x="39924" y="22768"/>
                      <a:pt x="40139" y="22380"/>
                    </a:cubicBezTo>
                    <a:cubicBezTo>
                      <a:pt x="41740" y="19472"/>
                      <a:pt x="43308" y="13373"/>
                      <a:pt x="42983" y="12652"/>
                    </a:cubicBezTo>
                    <a:lnTo>
                      <a:pt x="42983" y="12652"/>
                    </a:lnTo>
                    <a:cubicBezTo>
                      <a:pt x="41472" y="13368"/>
                      <a:pt x="39896" y="14028"/>
                      <a:pt x="38275" y="14396"/>
                    </a:cubicBezTo>
                    <a:cubicBezTo>
                      <a:pt x="38176" y="13893"/>
                      <a:pt x="37956" y="13424"/>
                      <a:pt x="37594" y="13048"/>
                    </a:cubicBezTo>
                    <a:lnTo>
                      <a:pt x="37212" y="13254"/>
                    </a:lnTo>
                    <a:cubicBezTo>
                      <a:pt x="37486" y="12920"/>
                      <a:pt x="37734" y="12563"/>
                      <a:pt x="37948" y="12190"/>
                    </a:cubicBezTo>
                    <a:cubicBezTo>
                      <a:pt x="38422" y="11365"/>
                      <a:pt x="38741" y="10466"/>
                      <a:pt x="38939" y="9536"/>
                    </a:cubicBezTo>
                    <a:lnTo>
                      <a:pt x="38939" y="9536"/>
                    </a:lnTo>
                    <a:cubicBezTo>
                      <a:pt x="38198" y="10663"/>
                      <a:pt x="37357" y="11753"/>
                      <a:pt x="36447" y="12646"/>
                    </a:cubicBezTo>
                    <a:cubicBezTo>
                      <a:pt x="37562" y="13509"/>
                      <a:pt x="37580" y="15570"/>
                      <a:pt x="35821" y="16190"/>
                    </a:cubicBezTo>
                    <a:cubicBezTo>
                      <a:pt x="34074" y="16805"/>
                      <a:pt x="32295" y="17328"/>
                      <a:pt x="30596" y="18026"/>
                    </a:cubicBezTo>
                    <a:cubicBezTo>
                      <a:pt x="31147" y="19205"/>
                      <a:pt x="30622" y="20803"/>
                      <a:pt x="28880" y="20821"/>
                    </a:cubicBezTo>
                    <a:cubicBezTo>
                      <a:pt x="28467" y="20826"/>
                      <a:pt x="28056" y="20834"/>
                      <a:pt x="27647" y="20843"/>
                    </a:cubicBezTo>
                    <a:cubicBezTo>
                      <a:pt x="26797" y="21086"/>
                      <a:pt x="26830" y="21458"/>
                      <a:pt x="25729" y="21541"/>
                    </a:cubicBezTo>
                    <a:cubicBezTo>
                      <a:pt x="25729" y="21541"/>
                      <a:pt x="25729" y="21541"/>
                      <a:pt x="25728" y="21541"/>
                    </a:cubicBezTo>
                    <a:cubicBezTo>
                      <a:pt x="25673" y="21541"/>
                      <a:pt x="24102" y="21458"/>
                      <a:pt x="24031" y="21458"/>
                    </a:cubicBezTo>
                    <a:cubicBezTo>
                      <a:pt x="24030" y="21458"/>
                      <a:pt x="24029" y="21458"/>
                      <a:pt x="24029" y="21458"/>
                    </a:cubicBezTo>
                    <a:cubicBezTo>
                      <a:pt x="24029" y="21454"/>
                      <a:pt x="22568" y="21054"/>
                      <a:pt x="22386" y="21000"/>
                    </a:cubicBezTo>
                    <a:lnTo>
                      <a:pt x="22386" y="21000"/>
                    </a:lnTo>
                    <a:cubicBezTo>
                      <a:pt x="22402" y="21002"/>
                      <a:pt x="22415" y="21003"/>
                      <a:pt x="22419" y="21003"/>
                    </a:cubicBezTo>
                    <a:cubicBezTo>
                      <a:pt x="22424" y="21003"/>
                      <a:pt x="22413" y="21001"/>
                      <a:pt x="22368" y="20994"/>
                    </a:cubicBezTo>
                    <a:lnTo>
                      <a:pt x="22368" y="20994"/>
                    </a:lnTo>
                    <a:cubicBezTo>
                      <a:pt x="22368" y="20994"/>
                      <a:pt x="22368" y="20994"/>
                      <a:pt x="22368" y="20994"/>
                    </a:cubicBezTo>
                    <a:cubicBezTo>
                      <a:pt x="22338" y="20992"/>
                      <a:pt x="22324" y="20991"/>
                      <a:pt x="22319" y="20991"/>
                    </a:cubicBezTo>
                    <a:cubicBezTo>
                      <a:pt x="22310" y="20991"/>
                      <a:pt x="22341" y="20995"/>
                      <a:pt x="22371" y="20999"/>
                    </a:cubicBezTo>
                    <a:lnTo>
                      <a:pt x="22371" y="20999"/>
                    </a:lnTo>
                    <a:cubicBezTo>
                      <a:pt x="23922" y="22694"/>
                      <a:pt x="25703" y="23203"/>
                      <a:pt x="27330" y="23203"/>
                    </a:cubicBezTo>
                    <a:cubicBezTo>
                      <a:pt x="29229" y="23203"/>
                      <a:pt x="30920" y="22509"/>
                      <a:pt x="31795" y="22196"/>
                    </a:cubicBezTo>
                    <a:cubicBezTo>
                      <a:pt x="32073" y="22096"/>
                      <a:pt x="32329" y="22051"/>
                      <a:pt x="32559" y="22051"/>
                    </a:cubicBezTo>
                    <a:cubicBezTo>
                      <a:pt x="34119" y="22051"/>
                      <a:pt x="34518" y="24116"/>
                      <a:pt x="32849" y="25231"/>
                    </a:cubicBezTo>
                    <a:cubicBezTo>
                      <a:pt x="30499" y="26802"/>
                      <a:pt x="28407" y="28477"/>
                      <a:pt x="25496" y="28779"/>
                    </a:cubicBezTo>
                    <a:cubicBezTo>
                      <a:pt x="24922" y="28839"/>
                      <a:pt x="24340" y="28868"/>
                      <a:pt x="23755" y="28868"/>
                    </a:cubicBezTo>
                    <a:cubicBezTo>
                      <a:pt x="21888" y="28868"/>
                      <a:pt x="19989" y="28571"/>
                      <a:pt x="18233" y="28019"/>
                    </a:cubicBezTo>
                    <a:cubicBezTo>
                      <a:pt x="13719" y="26598"/>
                      <a:pt x="9869" y="23391"/>
                      <a:pt x="7757" y="19141"/>
                    </a:cubicBezTo>
                    <a:cubicBezTo>
                      <a:pt x="5160" y="13913"/>
                      <a:pt x="7039" y="2901"/>
                      <a:pt x="11549" y="1499"/>
                    </a:cubicBezTo>
                    <a:cubicBezTo>
                      <a:pt x="12601" y="1009"/>
                      <a:pt x="13955" y="762"/>
                      <a:pt x="15287" y="762"/>
                    </a:cubicBezTo>
                    <a:cubicBezTo>
                      <a:pt x="16282" y="762"/>
                      <a:pt x="17265" y="900"/>
                      <a:pt x="18102" y="1175"/>
                    </a:cubicBezTo>
                    <a:cubicBezTo>
                      <a:pt x="22449" y="2605"/>
                      <a:pt x="25942" y="6759"/>
                      <a:pt x="28610" y="10847"/>
                    </a:cubicBezTo>
                    <a:cubicBezTo>
                      <a:pt x="28624" y="10868"/>
                      <a:pt x="28857" y="11399"/>
                      <a:pt x="28872" y="11418"/>
                    </a:cubicBezTo>
                    <a:cubicBezTo>
                      <a:pt x="28822" y="11274"/>
                      <a:pt x="28396" y="9893"/>
                      <a:pt x="28342" y="9751"/>
                    </a:cubicBezTo>
                    <a:cubicBezTo>
                      <a:pt x="30183" y="7491"/>
                      <a:pt x="30856" y="4293"/>
                      <a:pt x="29995" y="1498"/>
                    </a:cubicBezTo>
                    <a:lnTo>
                      <a:pt x="29995" y="1498"/>
                    </a:lnTo>
                    <a:cubicBezTo>
                      <a:pt x="28143" y="2286"/>
                      <a:pt x="26350" y="3217"/>
                      <a:pt x="24638" y="4277"/>
                    </a:cubicBezTo>
                    <a:cubicBezTo>
                      <a:pt x="22106" y="1861"/>
                      <a:pt x="18778" y="270"/>
                      <a:pt x="15282" y="31"/>
                    </a:cubicBezTo>
                    <a:cubicBezTo>
                      <a:pt x="14994" y="11"/>
                      <a:pt x="14705" y="0"/>
                      <a:pt x="14416" y="0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6"/>
              <p:cNvSpPr/>
              <p:nvPr/>
            </p:nvSpPr>
            <p:spPr>
              <a:xfrm>
                <a:off x="5756850" y="1007975"/>
                <a:ext cx="210200" cy="92975"/>
              </a:xfrm>
              <a:custGeom>
                <a:avLst/>
                <a:gdLst/>
                <a:ahLst/>
                <a:cxnLst/>
                <a:rect l="l" t="t" r="r" b="b"/>
                <a:pathLst>
                  <a:path w="8408" h="3719" extrusionOk="0">
                    <a:moveTo>
                      <a:pt x="4222" y="1"/>
                    </a:moveTo>
                    <a:cubicBezTo>
                      <a:pt x="2963" y="1"/>
                      <a:pt x="1700" y="276"/>
                      <a:pt x="742" y="864"/>
                    </a:cubicBezTo>
                    <a:cubicBezTo>
                      <a:pt x="1" y="1320"/>
                      <a:pt x="33" y="2689"/>
                      <a:pt x="1003" y="2866"/>
                    </a:cubicBezTo>
                    <a:cubicBezTo>
                      <a:pt x="1850" y="3019"/>
                      <a:pt x="2702" y="2968"/>
                      <a:pt x="3550" y="3102"/>
                    </a:cubicBezTo>
                    <a:cubicBezTo>
                      <a:pt x="4433" y="3240"/>
                      <a:pt x="5279" y="3565"/>
                      <a:pt x="6158" y="3690"/>
                    </a:cubicBezTo>
                    <a:cubicBezTo>
                      <a:pt x="6285" y="3709"/>
                      <a:pt x="6412" y="3718"/>
                      <a:pt x="6535" y="3718"/>
                    </a:cubicBezTo>
                    <a:cubicBezTo>
                      <a:pt x="7216" y="3718"/>
                      <a:pt x="7818" y="3429"/>
                      <a:pt x="8112" y="2732"/>
                    </a:cubicBezTo>
                    <a:cubicBezTo>
                      <a:pt x="8407" y="2028"/>
                      <a:pt x="8181" y="1018"/>
                      <a:pt x="7434" y="663"/>
                    </a:cubicBezTo>
                    <a:cubicBezTo>
                      <a:pt x="6523" y="231"/>
                      <a:pt x="5374" y="1"/>
                      <a:pt x="4222" y="1"/>
                    </a:cubicBezTo>
                    <a:close/>
                  </a:path>
                </a:pathLst>
              </a:custGeom>
              <a:solidFill>
                <a:srgbClr val="FFFFFF">
                  <a:alpha val="46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6"/>
              <p:cNvSpPr/>
              <p:nvPr/>
            </p:nvSpPr>
            <p:spPr>
              <a:xfrm>
                <a:off x="5978550" y="1098950"/>
                <a:ext cx="76475" cy="74875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2995" extrusionOk="0">
                    <a:moveTo>
                      <a:pt x="1500" y="1"/>
                    </a:moveTo>
                    <a:cubicBezTo>
                      <a:pt x="1407" y="1"/>
                      <a:pt x="1314" y="10"/>
                      <a:pt x="1222" y="27"/>
                    </a:cubicBezTo>
                    <a:cubicBezTo>
                      <a:pt x="831" y="29"/>
                      <a:pt x="438" y="218"/>
                      <a:pt x="250" y="575"/>
                    </a:cubicBezTo>
                    <a:cubicBezTo>
                      <a:pt x="191" y="688"/>
                      <a:pt x="156" y="803"/>
                      <a:pt x="131" y="917"/>
                    </a:cubicBezTo>
                    <a:cubicBezTo>
                      <a:pt x="48" y="1110"/>
                      <a:pt x="1" y="1321"/>
                      <a:pt x="1" y="1537"/>
                    </a:cubicBezTo>
                    <a:cubicBezTo>
                      <a:pt x="1" y="1861"/>
                      <a:pt x="120" y="2144"/>
                      <a:pt x="309" y="2373"/>
                    </a:cubicBezTo>
                    <a:cubicBezTo>
                      <a:pt x="413" y="2568"/>
                      <a:pt x="564" y="2748"/>
                      <a:pt x="756" y="2850"/>
                    </a:cubicBezTo>
                    <a:cubicBezTo>
                      <a:pt x="957" y="2956"/>
                      <a:pt x="1146" y="2995"/>
                      <a:pt x="1349" y="2995"/>
                    </a:cubicBezTo>
                    <a:cubicBezTo>
                      <a:pt x="1452" y="2995"/>
                      <a:pt x="1558" y="2985"/>
                      <a:pt x="1670" y="2969"/>
                    </a:cubicBezTo>
                    <a:cubicBezTo>
                      <a:pt x="2017" y="2921"/>
                      <a:pt x="2322" y="2693"/>
                      <a:pt x="2538" y="2405"/>
                    </a:cubicBezTo>
                    <a:cubicBezTo>
                      <a:pt x="2614" y="2322"/>
                      <a:pt x="2683" y="2233"/>
                      <a:pt x="2738" y="2138"/>
                    </a:cubicBezTo>
                    <a:cubicBezTo>
                      <a:pt x="3059" y="1585"/>
                      <a:pt x="2983" y="850"/>
                      <a:pt x="2526" y="391"/>
                    </a:cubicBezTo>
                    <a:cubicBezTo>
                      <a:pt x="2363" y="228"/>
                      <a:pt x="2160" y="128"/>
                      <a:pt x="1944" y="71"/>
                    </a:cubicBezTo>
                    <a:cubicBezTo>
                      <a:pt x="1801" y="24"/>
                      <a:pt x="1651" y="1"/>
                      <a:pt x="1500" y="1"/>
                    </a:cubicBezTo>
                    <a:close/>
                  </a:path>
                </a:pathLst>
              </a:custGeom>
              <a:solidFill>
                <a:srgbClr val="FFFFFF">
                  <a:alpha val="46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6"/>
              <p:cNvSpPr/>
              <p:nvPr/>
            </p:nvSpPr>
            <p:spPr>
              <a:xfrm>
                <a:off x="6025625" y="1272300"/>
                <a:ext cx="214750" cy="139875"/>
              </a:xfrm>
              <a:custGeom>
                <a:avLst/>
                <a:gdLst/>
                <a:ahLst/>
                <a:cxnLst/>
                <a:rect l="l" t="t" r="r" b="b"/>
                <a:pathLst>
                  <a:path w="8590" h="5595" extrusionOk="0">
                    <a:moveTo>
                      <a:pt x="7328" y="1"/>
                    </a:moveTo>
                    <a:cubicBezTo>
                      <a:pt x="7188" y="1"/>
                      <a:pt x="7037" y="33"/>
                      <a:pt x="6880" y="106"/>
                    </a:cubicBezTo>
                    <a:cubicBezTo>
                      <a:pt x="5619" y="694"/>
                      <a:pt x="4449" y="1556"/>
                      <a:pt x="3287" y="2317"/>
                    </a:cubicBezTo>
                    <a:cubicBezTo>
                      <a:pt x="2189" y="3037"/>
                      <a:pt x="1100" y="3728"/>
                      <a:pt x="261" y="4754"/>
                    </a:cubicBezTo>
                    <a:cubicBezTo>
                      <a:pt x="1" y="5072"/>
                      <a:pt x="182" y="5595"/>
                      <a:pt x="586" y="5595"/>
                    </a:cubicBezTo>
                    <a:cubicBezTo>
                      <a:pt x="633" y="5595"/>
                      <a:pt x="684" y="5588"/>
                      <a:pt x="737" y="5572"/>
                    </a:cubicBezTo>
                    <a:cubicBezTo>
                      <a:pt x="1993" y="5205"/>
                      <a:pt x="3066" y="4511"/>
                      <a:pt x="4178" y="3841"/>
                    </a:cubicBezTo>
                    <a:cubicBezTo>
                      <a:pt x="5374" y="3121"/>
                      <a:pt x="6666" y="2490"/>
                      <a:pt x="7791" y="1666"/>
                    </a:cubicBezTo>
                    <a:cubicBezTo>
                      <a:pt x="8590" y="1083"/>
                      <a:pt x="8138" y="1"/>
                      <a:pt x="7328" y="1"/>
                    </a:cubicBezTo>
                    <a:close/>
                  </a:path>
                </a:pathLst>
              </a:custGeom>
              <a:solidFill>
                <a:srgbClr val="FFFFFF">
                  <a:alpha val="46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6"/>
              <p:cNvSpPr/>
              <p:nvPr/>
            </p:nvSpPr>
            <p:spPr>
              <a:xfrm>
                <a:off x="6245800" y="1210950"/>
                <a:ext cx="86375" cy="642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2571" extrusionOk="0">
                    <a:moveTo>
                      <a:pt x="2434" y="1"/>
                    </a:moveTo>
                    <a:cubicBezTo>
                      <a:pt x="2416" y="1"/>
                      <a:pt x="2398" y="1"/>
                      <a:pt x="2380" y="3"/>
                    </a:cubicBezTo>
                    <a:cubicBezTo>
                      <a:pt x="1816" y="41"/>
                      <a:pt x="1367" y="386"/>
                      <a:pt x="944" y="740"/>
                    </a:cubicBezTo>
                    <a:cubicBezTo>
                      <a:pt x="614" y="1017"/>
                      <a:pt x="180" y="1347"/>
                      <a:pt x="77" y="1779"/>
                    </a:cubicBezTo>
                    <a:cubicBezTo>
                      <a:pt x="1" y="2095"/>
                      <a:pt x="173" y="2466"/>
                      <a:pt x="509" y="2543"/>
                    </a:cubicBezTo>
                    <a:cubicBezTo>
                      <a:pt x="593" y="2562"/>
                      <a:pt x="675" y="2570"/>
                      <a:pt x="756" y="2570"/>
                    </a:cubicBezTo>
                    <a:cubicBezTo>
                      <a:pt x="1127" y="2570"/>
                      <a:pt x="1478" y="2394"/>
                      <a:pt x="1825" y="2253"/>
                    </a:cubicBezTo>
                    <a:cubicBezTo>
                      <a:pt x="2312" y="2054"/>
                      <a:pt x="2872" y="1800"/>
                      <a:pt x="3144" y="1333"/>
                    </a:cubicBezTo>
                    <a:cubicBezTo>
                      <a:pt x="3454" y="800"/>
                      <a:pt x="3084" y="1"/>
                      <a:pt x="2434" y="1"/>
                    </a:cubicBezTo>
                    <a:close/>
                  </a:path>
                </a:pathLst>
              </a:custGeom>
              <a:solidFill>
                <a:srgbClr val="FFFFFF">
                  <a:alpha val="46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6"/>
              <p:cNvSpPr/>
              <p:nvPr/>
            </p:nvSpPr>
            <p:spPr>
              <a:xfrm>
                <a:off x="5442150" y="1165725"/>
                <a:ext cx="15515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6206" h="1498" extrusionOk="0">
                    <a:moveTo>
                      <a:pt x="665" y="1"/>
                    </a:moveTo>
                    <a:cubicBezTo>
                      <a:pt x="517" y="1"/>
                      <a:pt x="370" y="7"/>
                      <a:pt x="224" y="22"/>
                    </a:cubicBezTo>
                    <a:cubicBezTo>
                      <a:pt x="29" y="42"/>
                      <a:pt x="0" y="281"/>
                      <a:pt x="179" y="355"/>
                    </a:cubicBezTo>
                    <a:cubicBezTo>
                      <a:pt x="1120" y="739"/>
                      <a:pt x="2218" y="818"/>
                      <a:pt x="3213" y="1037"/>
                    </a:cubicBezTo>
                    <a:cubicBezTo>
                      <a:pt x="4023" y="1214"/>
                      <a:pt x="4837" y="1497"/>
                      <a:pt x="5667" y="1497"/>
                    </a:cubicBezTo>
                    <a:cubicBezTo>
                      <a:pt x="5750" y="1497"/>
                      <a:pt x="5834" y="1494"/>
                      <a:pt x="5918" y="1488"/>
                    </a:cubicBezTo>
                    <a:cubicBezTo>
                      <a:pt x="6117" y="1476"/>
                      <a:pt x="6205" y="1215"/>
                      <a:pt x="6021" y="1104"/>
                    </a:cubicBezTo>
                    <a:cubicBezTo>
                      <a:pt x="5174" y="592"/>
                      <a:pt x="4135" y="507"/>
                      <a:pt x="3172" y="344"/>
                    </a:cubicBezTo>
                    <a:cubicBezTo>
                      <a:pt x="2362" y="207"/>
                      <a:pt x="1500" y="1"/>
                      <a:pt x="665" y="1"/>
                    </a:cubicBezTo>
                    <a:close/>
                  </a:path>
                </a:pathLst>
              </a:cu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1" name="Google Shape;611;p36"/>
            <p:cNvSpPr/>
            <p:nvPr/>
          </p:nvSpPr>
          <p:spPr>
            <a:xfrm rot="1647930" flipH="1">
              <a:off x="7595070" y="3336224"/>
              <a:ext cx="105518" cy="85922"/>
            </a:xfrm>
            <a:custGeom>
              <a:avLst/>
              <a:gdLst/>
              <a:ahLst/>
              <a:cxnLst/>
              <a:rect l="l" t="t" r="r" b="b"/>
              <a:pathLst>
                <a:path w="92698" h="75483" extrusionOk="0">
                  <a:moveTo>
                    <a:pt x="33938" y="1"/>
                  </a:moveTo>
                  <a:cubicBezTo>
                    <a:pt x="33062" y="1"/>
                    <a:pt x="32033" y="3407"/>
                    <a:pt x="31631" y="7683"/>
                  </a:cubicBezTo>
                  <a:cubicBezTo>
                    <a:pt x="31475" y="9347"/>
                    <a:pt x="31433" y="10899"/>
                    <a:pt x="31497" y="12188"/>
                  </a:cubicBezTo>
                  <a:cubicBezTo>
                    <a:pt x="27747" y="12927"/>
                    <a:pt x="24286" y="14119"/>
                    <a:pt x="21179" y="15579"/>
                  </a:cubicBezTo>
                  <a:cubicBezTo>
                    <a:pt x="20772" y="14280"/>
                    <a:pt x="19942" y="12445"/>
                    <a:pt x="18985" y="10438"/>
                  </a:cubicBezTo>
                  <a:cubicBezTo>
                    <a:pt x="17360" y="7064"/>
                    <a:pt x="15902" y="4263"/>
                    <a:pt x="15022" y="4263"/>
                  </a:cubicBezTo>
                  <a:cubicBezTo>
                    <a:pt x="14987" y="4263"/>
                    <a:pt x="14953" y="4267"/>
                    <a:pt x="14920" y="4276"/>
                  </a:cubicBezTo>
                  <a:cubicBezTo>
                    <a:pt x="14074" y="4490"/>
                    <a:pt x="14261" y="8004"/>
                    <a:pt x="16091" y="11819"/>
                  </a:cubicBezTo>
                  <a:cubicBezTo>
                    <a:pt x="17081" y="13889"/>
                    <a:pt x="18300" y="15526"/>
                    <a:pt x="19322" y="16510"/>
                  </a:cubicBezTo>
                  <a:cubicBezTo>
                    <a:pt x="16385" y="18067"/>
                    <a:pt x="13802" y="19859"/>
                    <a:pt x="11629" y="21716"/>
                  </a:cubicBezTo>
                  <a:cubicBezTo>
                    <a:pt x="10817" y="22415"/>
                    <a:pt x="10057" y="23133"/>
                    <a:pt x="9356" y="23844"/>
                  </a:cubicBezTo>
                  <a:cubicBezTo>
                    <a:pt x="8709" y="22780"/>
                    <a:pt x="7842" y="21560"/>
                    <a:pt x="6820" y="20319"/>
                  </a:cubicBezTo>
                  <a:cubicBezTo>
                    <a:pt x="4401" y="17363"/>
                    <a:pt x="1943" y="15279"/>
                    <a:pt x="965" y="15279"/>
                  </a:cubicBezTo>
                  <a:cubicBezTo>
                    <a:pt x="850" y="15279"/>
                    <a:pt x="756" y="15307"/>
                    <a:pt x="684" y="15366"/>
                  </a:cubicBezTo>
                  <a:cubicBezTo>
                    <a:pt x="0" y="15927"/>
                    <a:pt x="1637" y="19057"/>
                    <a:pt x="4343" y="22351"/>
                  </a:cubicBezTo>
                  <a:cubicBezTo>
                    <a:pt x="5467" y="23721"/>
                    <a:pt x="6595" y="24904"/>
                    <a:pt x="7585" y="25780"/>
                  </a:cubicBezTo>
                  <a:cubicBezTo>
                    <a:pt x="5028" y="28782"/>
                    <a:pt x="3408" y="31708"/>
                    <a:pt x="2509" y="34024"/>
                  </a:cubicBezTo>
                  <a:cubicBezTo>
                    <a:pt x="1262" y="37431"/>
                    <a:pt x="1097" y="39426"/>
                    <a:pt x="1465" y="39539"/>
                  </a:cubicBezTo>
                  <a:cubicBezTo>
                    <a:pt x="1498" y="39555"/>
                    <a:pt x="1532" y="39562"/>
                    <a:pt x="1567" y="39562"/>
                  </a:cubicBezTo>
                  <a:cubicBezTo>
                    <a:pt x="2688" y="39562"/>
                    <a:pt x="5061" y="31948"/>
                    <a:pt x="14432" y="25284"/>
                  </a:cubicBezTo>
                  <a:cubicBezTo>
                    <a:pt x="19182" y="21946"/>
                    <a:pt x="25650" y="18902"/>
                    <a:pt x="33300" y="17858"/>
                  </a:cubicBezTo>
                  <a:cubicBezTo>
                    <a:pt x="35492" y="17524"/>
                    <a:pt x="37791" y="17339"/>
                    <a:pt x="40138" y="17339"/>
                  </a:cubicBezTo>
                  <a:cubicBezTo>
                    <a:pt x="45872" y="17339"/>
                    <a:pt x="51899" y="18442"/>
                    <a:pt x="57383" y="21175"/>
                  </a:cubicBezTo>
                  <a:cubicBezTo>
                    <a:pt x="65215" y="25027"/>
                    <a:pt x="71307" y="31429"/>
                    <a:pt x="75800" y="37747"/>
                  </a:cubicBezTo>
                  <a:cubicBezTo>
                    <a:pt x="80236" y="44204"/>
                    <a:pt x="83258" y="50751"/>
                    <a:pt x="85269" y="56432"/>
                  </a:cubicBezTo>
                  <a:cubicBezTo>
                    <a:pt x="89267" y="67790"/>
                    <a:pt x="89922" y="75483"/>
                    <a:pt x="90951" y="75483"/>
                  </a:cubicBezTo>
                  <a:cubicBezTo>
                    <a:pt x="90956" y="75483"/>
                    <a:pt x="90961" y="75483"/>
                    <a:pt x="90966" y="75482"/>
                  </a:cubicBezTo>
                  <a:cubicBezTo>
                    <a:pt x="90967" y="75482"/>
                    <a:pt x="90967" y="75482"/>
                    <a:pt x="90968" y="75482"/>
                  </a:cubicBezTo>
                  <a:cubicBezTo>
                    <a:pt x="91684" y="75482"/>
                    <a:pt x="92698" y="67530"/>
                    <a:pt x="89602" y="55111"/>
                  </a:cubicBezTo>
                  <a:cubicBezTo>
                    <a:pt x="88051" y="48939"/>
                    <a:pt x="85290" y="41722"/>
                    <a:pt x="80717" y="34463"/>
                  </a:cubicBezTo>
                  <a:cubicBezTo>
                    <a:pt x="76036" y="27333"/>
                    <a:pt x="69462" y="20003"/>
                    <a:pt x="60228" y="15425"/>
                  </a:cubicBezTo>
                  <a:cubicBezTo>
                    <a:pt x="54069" y="12379"/>
                    <a:pt x="47543" y="11168"/>
                    <a:pt x="41374" y="11168"/>
                  </a:cubicBezTo>
                  <a:cubicBezTo>
                    <a:pt x="38939" y="11168"/>
                    <a:pt x="36559" y="11356"/>
                    <a:pt x="34279" y="11695"/>
                  </a:cubicBezTo>
                  <a:cubicBezTo>
                    <a:pt x="34509" y="10599"/>
                    <a:pt x="34696" y="9337"/>
                    <a:pt x="34825" y="7984"/>
                  </a:cubicBezTo>
                  <a:cubicBezTo>
                    <a:pt x="35230" y="3661"/>
                    <a:pt x="34845" y="88"/>
                    <a:pt x="33968" y="2"/>
                  </a:cubicBezTo>
                  <a:cubicBezTo>
                    <a:pt x="33958" y="1"/>
                    <a:pt x="33948" y="1"/>
                    <a:pt x="339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36"/>
          <p:cNvGrpSpPr/>
          <p:nvPr/>
        </p:nvGrpSpPr>
        <p:grpSpPr>
          <a:xfrm>
            <a:off x="5965831" y="3158044"/>
            <a:ext cx="1228146" cy="952135"/>
            <a:chOff x="5965831" y="3158044"/>
            <a:chExt cx="1228146" cy="952135"/>
          </a:xfrm>
        </p:grpSpPr>
        <p:grpSp>
          <p:nvGrpSpPr>
            <p:cNvPr id="613" name="Google Shape;613;p36"/>
            <p:cNvGrpSpPr/>
            <p:nvPr/>
          </p:nvGrpSpPr>
          <p:grpSpPr>
            <a:xfrm>
              <a:off x="5965831" y="3158044"/>
              <a:ext cx="1228146" cy="952135"/>
              <a:chOff x="4249725" y="956250"/>
              <a:chExt cx="1151675" cy="892850"/>
            </a:xfrm>
          </p:grpSpPr>
          <p:sp>
            <p:nvSpPr>
              <p:cNvPr id="614" name="Google Shape;614;p36"/>
              <p:cNvSpPr/>
              <p:nvPr/>
            </p:nvSpPr>
            <p:spPr>
              <a:xfrm>
                <a:off x="4715400" y="1679900"/>
                <a:ext cx="150625" cy="128750"/>
              </a:xfrm>
              <a:custGeom>
                <a:avLst/>
                <a:gdLst/>
                <a:ahLst/>
                <a:cxnLst/>
                <a:rect l="l" t="t" r="r" b="b"/>
                <a:pathLst>
                  <a:path w="6025" h="5150" extrusionOk="0">
                    <a:moveTo>
                      <a:pt x="5032" y="1"/>
                    </a:moveTo>
                    <a:cubicBezTo>
                      <a:pt x="4902" y="1"/>
                      <a:pt x="4770" y="92"/>
                      <a:pt x="4764" y="251"/>
                    </a:cubicBezTo>
                    <a:cubicBezTo>
                      <a:pt x="4680" y="2696"/>
                      <a:pt x="2340" y="4059"/>
                      <a:pt x="236" y="4689"/>
                    </a:cubicBezTo>
                    <a:cubicBezTo>
                      <a:pt x="0" y="4759"/>
                      <a:pt x="24" y="5150"/>
                      <a:pt x="279" y="5150"/>
                    </a:cubicBezTo>
                    <a:cubicBezTo>
                      <a:pt x="285" y="5150"/>
                      <a:pt x="292" y="5150"/>
                      <a:pt x="299" y="5149"/>
                    </a:cubicBezTo>
                    <a:cubicBezTo>
                      <a:pt x="2735" y="4956"/>
                      <a:pt x="6025" y="3057"/>
                      <a:pt x="5266" y="183"/>
                    </a:cubicBezTo>
                    <a:cubicBezTo>
                      <a:pt x="5233" y="58"/>
                      <a:pt x="5134" y="1"/>
                      <a:pt x="5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6"/>
              <p:cNvSpPr/>
              <p:nvPr/>
            </p:nvSpPr>
            <p:spPr>
              <a:xfrm>
                <a:off x="4699150" y="1795450"/>
                <a:ext cx="32475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146" extrusionOk="0">
                    <a:moveTo>
                      <a:pt x="1065" y="0"/>
                    </a:moveTo>
                    <a:cubicBezTo>
                      <a:pt x="1002" y="0"/>
                      <a:pt x="937" y="31"/>
                      <a:pt x="887" y="103"/>
                    </a:cubicBezTo>
                    <a:cubicBezTo>
                      <a:pt x="667" y="427"/>
                      <a:pt x="493" y="710"/>
                      <a:pt x="352" y="1075"/>
                    </a:cubicBezTo>
                    <a:cubicBezTo>
                      <a:pt x="238" y="1369"/>
                      <a:pt x="1" y="1725"/>
                      <a:pt x="204" y="2020"/>
                    </a:cubicBezTo>
                    <a:cubicBezTo>
                      <a:pt x="259" y="2099"/>
                      <a:pt x="337" y="2145"/>
                      <a:pt x="427" y="2145"/>
                    </a:cubicBezTo>
                    <a:cubicBezTo>
                      <a:pt x="448" y="2145"/>
                      <a:pt x="470" y="2143"/>
                      <a:pt x="493" y="2138"/>
                    </a:cubicBezTo>
                    <a:cubicBezTo>
                      <a:pt x="838" y="2058"/>
                      <a:pt x="892" y="1679"/>
                      <a:pt x="1005" y="1388"/>
                    </a:cubicBezTo>
                    <a:cubicBezTo>
                      <a:pt x="1151" y="1012"/>
                      <a:pt x="1222" y="668"/>
                      <a:pt x="1278" y="268"/>
                    </a:cubicBezTo>
                    <a:cubicBezTo>
                      <a:pt x="1299" y="114"/>
                      <a:pt x="1186" y="0"/>
                      <a:pt x="10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6"/>
              <p:cNvSpPr/>
              <p:nvPr/>
            </p:nvSpPr>
            <p:spPr>
              <a:xfrm>
                <a:off x="4681400" y="1794775"/>
                <a:ext cx="49550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1613" extrusionOk="0">
                    <a:moveTo>
                      <a:pt x="1658" y="0"/>
                    </a:moveTo>
                    <a:cubicBezTo>
                      <a:pt x="1621" y="0"/>
                      <a:pt x="1580" y="10"/>
                      <a:pt x="1539" y="32"/>
                    </a:cubicBezTo>
                    <a:cubicBezTo>
                      <a:pt x="1243" y="188"/>
                      <a:pt x="959" y="364"/>
                      <a:pt x="690" y="564"/>
                    </a:cubicBezTo>
                    <a:cubicBezTo>
                      <a:pt x="435" y="753"/>
                      <a:pt x="137" y="937"/>
                      <a:pt x="47" y="1256"/>
                    </a:cubicBezTo>
                    <a:cubicBezTo>
                      <a:pt x="1" y="1424"/>
                      <a:pt x="140" y="1612"/>
                      <a:pt x="310" y="1612"/>
                    </a:cubicBezTo>
                    <a:cubicBezTo>
                      <a:pt x="335" y="1612"/>
                      <a:pt x="362" y="1608"/>
                      <a:pt x="388" y="1599"/>
                    </a:cubicBezTo>
                    <a:cubicBezTo>
                      <a:pt x="679" y="1495"/>
                      <a:pt x="841" y="1246"/>
                      <a:pt x="1055" y="1037"/>
                    </a:cubicBezTo>
                    <a:cubicBezTo>
                      <a:pt x="1278" y="819"/>
                      <a:pt x="1519" y="618"/>
                      <a:pt x="1774" y="438"/>
                    </a:cubicBezTo>
                    <a:cubicBezTo>
                      <a:pt x="1981" y="291"/>
                      <a:pt x="1863" y="0"/>
                      <a:pt x="1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6"/>
              <p:cNvSpPr/>
              <p:nvPr/>
            </p:nvSpPr>
            <p:spPr>
              <a:xfrm>
                <a:off x="4562825" y="1679900"/>
                <a:ext cx="150650" cy="12875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150" extrusionOk="0">
                    <a:moveTo>
                      <a:pt x="5031" y="1"/>
                    </a:moveTo>
                    <a:cubicBezTo>
                      <a:pt x="4902" y="1"/>
                      <a:pt x="4769" y="92"/>
                      <a:pt x="4764" y="251"/>
                    </a:cubicBezTo>
                    <a:cubicBezTo>
                      <a:pt x="4680" y="2696"/>
                      <a:pt x="2340" y="4059"/>
                      <a:pt x="236" y="4689"/>
                    </a:cubicBezTo>
                    <a:cubicBezTo>
                      <a:pt x="1" y="4759"/>
                      <a:pt x="25" y="5150"/>
                      <a:pt x="279" y="5150"/>
                    </a:cubicBezTo>
                    <a:cubicBezTo>
                      <a:pt x="286" y="5150"/>
                      <a:pt x="292" y="5150"/>
                      <a:pt x="299" y="5149"/>
                    </a:cubicBezTo>
                    <a:cubicBezTo>
                      <a:pt x="2735" y="4956"/>
                      <a:pt x="6025" y="3057"/>
                      <a:pt x="5266" y="183"/>
                    </a:cubicBezTo>
                    <a:cubicBezTo>
                      <a:pt x="5234" y="58"/>
                      <a:pt x="5134" y="1"/>
                      <a:pt x="50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6"/>
              <p:cNvSpPr/>
              <p:nvPr/>
            </p:nvSpPr>
            <p:spPr>
              <a:xfrm>
                <a:off x="4546575" y="1795450"/>
                <a:ext cx="32475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146" extrusionOk="0">
                    <a:moveTo>
                      <a:pt x="1065" y="0"/>
                    </a:moveTo>
                    <a:cubicBezTo>
                      <a:pt x="1002" y="0"/>
                      <a:pt x="937" y="31"/>
                      <a:pt x="887" y="103"/>
                    </a:cubicBezTo>
                    <a:cubicBezTo>
                      <a:pt x="668" y="427"/>
                      <a:pt x="493" y="710"/>
                      <a:pt x="353" y="1075"/>
                    </a:cubicBezTo>
                    <a:cubicBezTo>
                      <a:pt x="238" y="1369"/>
                      <a:pt x="1" y="1725"/>
                      <a:pt x="203" y="2020"/>
                    </a:cubicBezTo>
                    <a:cubicBezTo>
                      <a:pt x="258" y="2099"/>
                      <a:pt x="337" y="2145"/>
                      <a:pt x="428" y="2145"/>
                    </a:cubicBezTo>
                    <a:cubicBezTo>
                      <a:pt x="449" y="2145"/>
                      <a:pt x="470" y="2143"/>
                      <a:pt x="493" y="2138"/>
                    </a:cubicBezTo>
                    <a:cubicBezTo>
                      <a:pt x="838" y="2058"/>
                      <a:pt x="893" y="1679"/>
                      <a:pt x="1006" y="1388"/>
                    </a:cubicBezTo>
                    <a:cubicBezTo>
                      <a:pt x="1150" y="1012"/>
                      <a:pt x="1222" y="668"/>
                      <a:pt x="1278" y="268"/>
                    </a:cubicBezTo>
                    <a:cubicBezTo>
                      <a:pt x="1298" y="114"/>
                      <a:pt x="1186" y="0"/>
                      <a:pt x="10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6"/>
              <p:cNvSpPr/>
              <p:nvPr/>
            </p:nvSpPr>
            <p:spPr>
              <a:xfrm>
                <a:off x="4528825" y="1794775"/>
                <a:ext cx="49500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613" extrusionOk="0">
                    <a:moveTo>
                      <a:pt x="1658" y="0"/>
                    </a:moveTo>
                    <a:cubicBezTo>
                      <a:pt x="1621" y="0"/>
                      <a:pt x="1581" y="10"/>
                      <a:pt x="1539" y="32"/>
                    </a:cubicBezTo>
                    <a:cubicBezTo>
                      <a:pt x="1243" y="188"/>
                      <a:pt x="959" y="364"/>
                      <a:pt x="690" y="564"/>
                    </a:cubicBezTo>
                    <a:cubicBezTo>
                      <a:pt x="436" y="753"/>
                      <a:pt x="137" y="937"/>
                      <a:pt x="47" y="1256"/>
                    </a:cubicBezTo>
                    <a:cubicBezTo>
                      <a:pt x="1" y="1424"/>
                      <a:pt x="139" y="1612"/>
                      <a:pt x="310" y="1612"/>
                    </a:cubicBezTo>
                    <a:cubicBezTo>
                      <a:pt x="335" y="1612"/>
                      <a:pt x="362" y="1608"/>
                      <a:pt x="389" y="1599"/>
                    </a:cubicBezTo>
                    <a:cubicBezTo>
                      <a:pt x="679" y="1495"/>
                      <a:pt x="842" y="1246"/>
                      <a:pt x="1056" y="1037"/>
                    </a:cubicBezTo>
                    <a:cubicBezTo>
                      <a:pt x="1279" y="819"/>
                      <a:pt x="1520" y="618"/>
                      <a:pt x="1775" y="438"/>
                    </a:cubicBezTo>
                    <a:cubicBezTo>
                      <a:pt x="1980" y="291"/>
                      <a:pt x="1863" y="0"/>
                      <a:pt x="1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6"/>
              <p:cNvSpPr/>
              <p:nvPr/>
            </p:nvSpPr>
            <p:spPr>
              <a:xfrm>
                <a:off x="4558050" y="993675"/>
                <a:ext cx="200550" cy="228750"/>
              </a:xfrm>
              <a:custGeom>
                <a:avLst/>
                <a:gdLst/>
                <a:ahLst/>
                <a:cxnLst/>
                <a:rect l="l" t="t" r="r" b="b"/>
                <a:pathLst>
                  <a:path w="8022" h="9150" extrusionOk="0">
                    <a:moveTo>
                      <a:pt x="983" y="0"/>
                    </a:moveTo>
                    <a:lnTo>
                      <a:pt x="983" y="0"/>
                    </a:lnTo>
                    <a:cubicBezTo>
                      <a:pt x="0" y="3189"/>
                      <a:pt x="1018" y="6905"/>
                      <a:pt x="3485" y="9150"/>
                    </a:cubicBezTo>
                    <a:lnTo>
                      <a:pt x="8021" y="3878"/>
                    </a:lnTo>
                    <a:cubicBezTo>
                      <a:pt x="5814" y="2352"/>
                      <a:pt x="3452" y="1052"/>
                      <a:pt x="9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6"/>
              <p:cNvSpPr/>
              <p:nvPr/>
            </p:nvSpPr>
            <p:spPr>
              <a:xfrm>
                <a:off x="4249825" y="956250"/>
                <a:ext cx="969150" cy="796100"/>
              </a:xfrm>
              <a:custGeom>
                <a:avLst/>
                <a:gdLst/>
                <a:ahLst/>
                <a:cxnLst/>
                <a:rect l="l" t="t" r="r" b="b"/>
                <a:pathLst>
                  <a:path w="38766" h="31844" extrusionOk="0">
                    <a:moveTo>
                      <a:pt x="28896" y="1"/>
                    </a:moveTo>
                    <a:cubicBezTo>
                      <a:pt x="28606" y="1"/>
                      <a:pt x="28315" y="12"/>
                      <a:pt x="28026" y="32"/>
                    </a:cubicBezTo>
                    <a:cubicBezTo>
                      <a:pt x="21722" y="461"/>
                      <a:pt x="15963" y="5286"/>
                      <a:pt x="14436" y="11418"/>
                    </a:cubicBezTo>
                    <a:cubicBezTo>
                      <a:pt x="13561" y="13947"/>
                      <a:pt x="10680" y="14572"/>
                      <a:pt x="8007" y="14687"/>
                    </a:cubicBezTo>
                    <a:cubicBezTo>
                      <a:pt x="7866" y="14693"/>
                      <a:pt x="7726" y="14696"/>
                      <a:pt x="7586" y="14696"/>
                    </a:cubicBezTo>
                    <a:cubicBezTo>
                      <a:pt x="5062" y="14696"/>
                      <a:pt x="2616" y="13737"/>
                      <a:pt x="327" y="12650"/>
                    </a:cubicBezTo>
                    <a:lnTo>
                      <a:pt x="327" y="12650"/>
                    </a:lnTo>
                    <a:cubicBezTo>
                      <a:pt x="0" y="13371"/>
                      <a:pt x="1568" y="19470"/>
                      <a:pt x="3169" y="22378"/>
                    </a:cubicBezTo>
                    <a:cubicBezTo>
                      <a:pt x="4771" y="25287"/>
                      <a:pt x="7345" y="27728"/>
                      <a:pt x="10218" y="29392"/>
                    </a:cubicBezTo>
                    <a:cubicBezTo>
                      <a:pt x="11628" y="30208"/>
                      <a:pt x="13173" y="30852"/>
                      <a:pt x="14491" y="31172"/>
                    </a:cubicBezTo>
                    <a:cubicBezTo>
                      <a:pt x="15148" y="31332"/>
                      <a:pt x="16227" y="31594"/>
                      <a:pt x="16891" y="31719"/>
                    </a:cubicBezTo>
                    <a:cubicBezTo>
                      <a:pt x="17374" y="31811"/>
                      <a:pt x="17866" y="31843"/>
                      <a:pt x="18358" y="31843"/>
                    </a:cubicBezTo>
                    <a:cubicBezTo>
                      <a:pt x="18653" y="31843"/>
                      <a:pt x="18948" y="31832"/>
                      <a:pt x="19241" y="31815"/>
                    </a:cubicBezTo>
                    <a:cubicBezTo>
                      <a:pt x="25773" y="31438"/>
                      <a:pt x="32673" y="28188"/>
                      <a:pt x="35744" y="22410"/>
                    </a:cubicBezTo>
                    <a:cubicBezTo>
                      <a:pt x="36820" y="20384"/>
                      <a:pt x="37421" y="19156"/>
                      <a:pt x="37994" y="16935"/>
                    </a:cubicBezTo>
                    <a:cubicBezTo>
                      <a:pt x="38230" y="16025"/>
                      <a:pt x="38597" y="14309"/>
                      <a:pt x="38669" y="13372"/>
                    </a:cubicBezTo>
                    <a:cubicBezTo>
                      <a:pt x="38766" y="12115"/>
                      <a:pt x="38712" y="10441"/>
                      <a:pt x="38443" y="9209"/>
                    </a:cubicBezTo>
                    <a:cubicBezTo>
                      <a:pt x="38024" y="7285"/>
                      <a:pt x="37370" y="5667"/>
                      <a:pt x="36268" y="4034"/>
                    </a:cubicBezTo>
                    <a:cubicBezTo>
                      <a:pt x="35165" y="2401"/>
                      <a:pt x="32963" y="772"/>
                      <a:pt x="31061" y="262"/>
                    </a:cubicBezTo>
                    <a:cubicBezTo>
                      <a:pt x="30357" y="73"/>
                      <a:pt x="29627" y="1"/>
                      <a:pt x="288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6"/>
              <p:cNvSpPr/>
              <p:nvPr/>
            </p:nvSpPr>
            <p:spPr>
              <a:xfrm>
                <a:off x="4329025" y="1044800"/>
                <a:ext cx="889925" cy="707575"/>
              </a:xfrm>
              <a:custGeom>
                <a:avLst/>
                <a:gdLst/>
                <a:ahLst/>
                <a:cxnLst/>
                <a:rect l="l" t="t" r="r" b="b"/>
                <a:pathLst>
                  <a:path w="35597" h="28303" extrusionOk="0">
                    <a:moveTo>
                      <a:pt x="27155" y="1"/>
                    </a:moveTo>
                    <a:cubicBezTo>
                      <a:pt x="26391" y="1"/>
                      <a:pt x="25556" y="153"/>
                      <a:pt x="24828" y="569"/>
                    </a:cubicBezTo>
                    <a:cubicBezTo>
                      <a:pt x="20151" y="3241"/>
                      <a:pt x="23491" y="4422"/>
                      <a:pt x="21339" y="16380"/>
                    </a:cubicBezTo>
                    <a:cubicBezTo>
                      <a:pt x="20768" y="19101"/>
                      <a:pt x="16814" y="21175"/>
                      <a:pt x="10251" y="21175"/>
                    </a:cubicBezTo>
                    <a:cubicBezTo>
                      <a:pt x="7329" y="21175"/>
                      <a:pt x="3889" y="20764"/>
                      <a:pt x="0" y="19816"/>
                    </a:cubicBezTo>
                    <a:lnTo>
                      <a:pt x="0" y="19816"/>
                    </a:lnTo>
                    <a:cubicBezTo>
                      <a:pt x="1602" y="22423"/>
                      <a:pt x="4176" y="24613"/>
                      <a:pt x="7049" y="26104"/>
                    </a:cubicBezTo>
                    <a:cubicBezTo>
                      <a:pt x="8459" y="26837"/>
                      <a:pt x="10004" y="27412"/>
                      <a:pt x="11321" y="27700"/>
                    </a:cubicBezTo>
                    <a:cubicBezTo>
                      <a:pt x="11979" y="27843"/>
                      <a:pt x="13058" y="28078"/>
                      <a:pt x="13722" y="28190"/>
                    </a:cubicBezTo>
                    <a:cubicBezTo>
                      <a:pt x="14206" y="28273"/>
                      <a:pt x="14698" y="28302"/>
                      <a:pt x="15192" y="28302"/>
                    </a:cubicBezTo>
                    <a:cubicBezTo>
                      <a:pt x="15485" y="28302"/>
                      <a:pt x="15779" y="28292"/>
                      <a:pt x="16072" y="28277"/>
                    </a:cubicBezTo>
                    <a:cubicBezTo>
                      <a:pt x="22604" y="27939"/>
                      <a:pt x="29504" y="25026"/>
                      <a:pt x="32574" y="19845"/>
                    </a:cubicBezTo>
                    <a:cubicBezTo>
                      <a:pt x="33651" y="18029"/>
                      <a:pt x="34252" y="16929"/>
                      <a:pt x="34824" y="14937"/>
                    </a:cubicBezTo>
                    <a:cubicBezTo>
                      <a:pt x="35060" y="14120"/>
                      <a:pt x="35428" y="12582"/>
                      <a:pt x="35499" y="11741"/>
                    </a:cubicBezTo>
                    <a:cubicBezTo>
                      <a:pt x="35597" y="10615"/>
                      <a:pt x="35543" y="9113"/>
                      <a:pt x="35274" y="8009"/>
                    </a:cubicBezTo>
                    <a:cubicBezTo>
                      <a:pt x="34854" y="6283"/>
                      <a:pt x="34201" y="4833"/>
                      <a:pt x="33099" y="3369"/>
                    </a:cubicBezTo>
                    <a:cubicBezTo>
                      <a:pt x="31996" y="1905"/>
                      <a:pt x="30357" y="609"/>
                      <a:pt x="28454" y="150"/>
                    </a:cubicBezTo>
                    <a:cubicBezTo>
                      <a:pt x="28077" y="59"/>
                      <a:pt x="27630" y="1"/>
                      <a:pt x="271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6"/>
              <p:cNvSpPr/>
              <p:nvPr/>
            </p:nvSpPr>
            <p:spPr>
              <a:xfrm>
                <a:off x="5164025" y="1151600"/>
                <a:ext cx="234450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5371" extrusionOk="0">
                    <a:moveTo>
                      <a:pt x="9377" y="1"/>
                    </a:moveTo>
                    <a:lnTo>
                      <a:pt x="9377" y="1"/>
                    </a:lnTo>
                    <a:cubicBezTo>
                      <a:pt x="6354" y="261"/>
                      <a:pt x="3526" y="576"/>
                      <a:pt x="612" y="1429"/>
                    </a:cubicBezTo>
                    <a:cubicBezTo>
                      <a:pt x="402" y="1491"/>
                      <a:pt x="170" y="1571"/>
                      <a:pt x="67" y="1765"/>
                    </a:cubicBezTo>
                    <a:cubicBezTo>
                      <a:pt x="1" y="1890"/>
                      <a:pt x="1" y="2036"/>
                      <a:pt x="9" y="2177"/>
                    </a:cubicBezTo>
                    <a:cubicBezTo>
                      <a:pt x="57" y="3104"/>
                      <a:pt x="328" y="4020"/>
                      <a:pt x="793" y="4825"/>
                    </a:cubicBezTo>
                    <a:cubicBezTo>
                      <a:pt x="895" y="5000"/>
                      <a:pt x="1014" y="5180"/>
                      <a:pt x="1194" y="5277"/>
                    </a:cubicBezTo>
                    <a:cubicBezTo>
                      <a:pt x="1344" y="5358"/>
                      <a:pt x="1520" y="5370"/>
                      <a:pt x="1692" y="5370"/>
                    </a:cubicBezTo>
                    <a:cubicBezTo>
                      <a:pt x="1709" y="5370"/>
                      <a:pt x="1726" y="5370"/>
                      <a:pt x="1742" y="5370"/>
                    </a:cubicBezTo>
                    <a:cubicBezTo>
                      <a:pt x="2900" y="5349"/>
                      <a:pt x="4050" y="4978"/>
                      <a:pt x="5004" y="4321"/>
                    </a:cubicBezTo>
                    <a:cubicBezTo>
                      <a:pt x="5206" y="4182"/>
                      <a:pt x="5800" y="3418"/>
                      <a:pt x="5691" y="3199"/>
                    </a:cubicBezTo>
                    <a:lnTo>
                      <a:pt x="937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6"/>
              <p:cNvSpPr/>
              <p:nvPr/>
            </p:nvSpPr>
            <p:spPr>
              <a:xfrm>
                <a:off x="5237125" y="1155325"/>
                <a:ext cx="164275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3321" extrusionOk="0">
                    <a:moveTo>
                      <a:pt x="6453" y="0"/>
                    </a:moveTo>
                    <a:lnTo>
                      <a:pt x="1" y="2836"/>
                    </a:lnTo>
                    <a:cubicBezTo>
                      <a:pt x="447" y="3214"/>
                      <a:pt x="1061" y="3320"/>
                      <a:pt x="1645" y="3320"/>
                    </a:cubicBezTo>
                    <a:cubicBezTo>
                      <a:pt x="1648" y="3320"/>
                      <a:pt x="1651" y="3320"/>
                      <a:pt x="1654" y="3320"/>
                    </a:cubicBezTo>
                    <a:cubicBezTo>
                      <a:pt x="3435" y="3316"/>
                      <a:pt x="5189" y="2396"/>
                      <a:pt x="6207" y="935"/>
                    </a:cubicBezTo>
                    <a:cubicBezTo>
                      <a:pt x="6399" y="660"/>
                      <a:pt x="6571" y="314"/>
                      <a:pt x="64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6"/>
              <p:cNvSpPr/>
              <p:nvPr/>
            </p:nvSpPr>
            <p:spPr>
              <a:xfrm>
                <a:off x="4347900" y="1092025"/>
                <a:ext cx="490100" cy="443150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17726" extrusionOk="0">
                    <a:moveTo>
                      <a:pt x="336" y="1"/>
                    </a:moveTo>
                    <a:cubicBezTo>
                      <a:pt x="1" y="2301"/>
                      <a:pt x="277" y="4743"/>
                      <a:pt x="1435" y="6759"/>
                    </a:cubicBezTo>
                    <a:cubicBezTo>
                      <a:pt x="1649" y="7132"/>
                      <a:pt x="1896" y="7488"/>
                      <a:pt x="2171" y="7822"/>
                    </a:cubicBezTo>
                    <a:lnTo>
                      <a:pt x="2171" y="7822"/>
                    </a:lnTo>
                    <a:lnTo>
                      <a:pt x="1790" y="7616"/>
                    </a:lnTo>
                    <a:cubicBezTo>
                      <a:pt x="725" y="8721"/>
                      <a:pt x="869" y="10611"/>
                      <a:pt x="1774" y="11849"/>
                    </a:cubicBezTo>
                    <a:cubicBezTo>
                      <a:pt x="2679" y="13085"/>
                      <a:pt x="4155" y="13775"/>
                      <a:pt x="5629" y="14197"/>
                    </a:cubicBezTo>
                    <a:cubicBezTo>
                      <a:pt x="6015" y="14308"/>
                      <a:pt x="6412" y="14403"/>
                      <a:pt x="6812" y="14476"/>
                    </a:cubicBezTo>
                    <a:lnTo>
                      <a:pt x="6812" y="14476"/>
                    </a:lnTo>
                    <a:lnTo>
                      <a:pt x="6051" y="14553"/>
                    </a:lnTo>
                    <a:cubicBezTo>
                      <a:pt x="5969" y="15212"/>
                      <a:pt x="6330" y="15868"/>
                      <a:pt x="6841" y="16294"/>
                    </a:cubicBezTo>
                    <a:cubicBezTo>
                      <a:pt x="7350" y="16721"/>
                      <a:pt x="7991" y="16957"/>
                      <a:pt x="8626" y="17151"/>
                    </a:cubicBezTo>
                    <a:cubicBezTo>
                      <a:pt x="9744" y="17495"/>
                      <a:pt x="10950" y="17726"/>
                      <a:pt x="12125" y="17726"/>
                    </a:cubicBezTo>
                    <a:cubicBezTo>
                      <a:pt x="13482" y="17726"/>
                      <a:pt x="14797" y="17419"/>
                      <a:pt x="15890" y="16628"/>
                    </a:cubicBezTo>
                    <a:cubicBezTo>
                      <a:pt x="16713" y="16032"/>
                      <a:pt x="17341" y="15206"/>
                      <a:pt x="17902" y="14358"/>
                    </a:cubicBezTo>
                    <a:cubicBezTo>
                      <a:pt x="18540" y="13396"/>
                      <a:pt x="19108" y="12391"/>
                      <a:pt x="19604" y="11352"/>
                    </a:cubicBezTo>
                    <a:cubicBezTo>
                      <a:pt x="16423" y="9287"/>
                      <a:pt x="13481" y="7461"/>
                      <a:pt x="10195" y="5571"/>
                    </a:cubicBezTo>
                    <a:cubicBezTo>
                      <a:pt x="6982" y="3723"/>
                      <a:pt x="3770" y="1876"/>
                      <a:pt x="557" y="29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6"/>
              <p:cNvSpPr/>
              <p:nvPr/>
            </p:nvSpPr>
            <p:spPr>
              <a:xfrm>
                <a:off x="4972850" y="1196825"/>
                <a:ext cx="9727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3891" extrusionOk="0">
                    <a:moveTo>
                      <a:pt x="1946" y="0"/>
                    </a:moveTo>
                    <a:cubicBezTo>
                      <a:pt x="871" y="0"/>
                      <a:pt x="0" y="871"/>
                      <a:pt x="0" y="1945"/>
                    </a:cubicBezTo>
                    <a:cubicBezTo>
                      <a:pt x="0" y="3020"/>
                      <a:pt x="871" y="3891"/>
                      <a:pt x="1946" y="3891"/>
                    </a:cubicBezTo>
                    <a:cubicBezTo>
                      <a:pt x="3020" y="3891"/>
                      <a:pt x="3890" y="3019"/>
                      <a:pt x="3890" y="1945"/>
                    </a:cubicBezTo>
                    <a:cubicBezTo>
                      <a:pt x="3890" y="871"/>
                      <a:pt x="3020" y="0"/>
                      <a:pt x="19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6"/>
              <p:cNvSpPr/>
              <p:nvPr/>
            </p:nvSpPr>
            <p:spPr>
              <a:xfrm>
                <a:off x="4249725" y="956300"/>
                <a:ext cx="1082700" cy="795900"/>
              </a:xfrm>
              <a:custGeom>
                <a:avLst/>
                <a:gdLst/>
                <a:ahLst/>
                <a:cxnLst/>
                <a:rect l="l" t="t" r="r" b="b"/>
                <a:pathLst>
                  <a:path w="43308" h="31836" extrusionOk="0">
                    <a:moveTo>
                      <a:pt x="20941" y="20995"/>
                    </a:moveTo>
                    <a:cubicBezTo>
                      <a:pt x="20941" y="20995"/>
                      <a:pt x="20941" y="20995"/>
                      <a:pt x="20941" y="20995"/>
                    </a:cubicBezTo>
                    <a:lnTo>
                      <a:pt x="20941" y="20995"/>
                    </a:lnTo>
                    <a:cubicBezTo>
                      <a:pt x="20941" y="20995"/>
                      <a:pt x="20941" y="20995"/>
                      <a:pt x="20941" y="20995"/>
                    </a:cubicBezTo>
                    <a:close/>
                    <a:moveTo>
                      <a:pt x="28892" y="1"/>
                    </a:moveTo>
                    <a:cubicBezTo>
                      <a:pt x="28603" y="1"/>
                      <a:pt x="28314" y="12"/>
                      <a:pt x="28026" y="31"/>
                    </a:cubicBezTo>
                    <a:cubicBezTo>
                      <a:pt x="24530" y="270"/>
                      <a:pt x="21202" y="1862"/>
                      <a:pt x="18670" y="4276"/>
                    </a:cubicBezTo>
                    <a:cubicBezTo>
                      <a:pt x="16958" y="3217"/>
                      <a:pt x="15166" y="2287"/>
                      <a:pt x="13314" y="1498"/>
                    </a:cubicBezTo>
                    <a:lnTo>
                      <a:pt x="13314" y="1498"/>
                    </a:lnTo>
                    <a:cubicBezTo>
                      <a:pt x="12453" y="4292"/>
                      <a:pt x="13127" y="7491"/>
                      <a:pt x="14967" y="9750"/>
                    </a:cubicBezTo>
                    <a:cubicBezTo>
                      <a:pt x="14912" y="9893"/>
                      <a:pt x="14487" y="11273"/>
                      <a:pt x="14436" y="11418"/>
                    </a:cubicBezTo>
                    <a:cubicBezTo>
                      <a:pt x="14452" y="11398"/>
                      <a:pt x="14684" y="10868"/>
                      <a:pt x="14699" y="10847"/>
                    </a:cubicBezTo>
                    <a:cubicBezTo>
                      <a:pt x="17366" y="6759"/>
                      <a:pt x="20859" y="2605"/>
                      <a:pt x="25207" y="1175"/>
                    </a:cubicBezTo>
                    <a:cubicBezTo>
                      <a:pt x="26043" y="900"/>
                      <a:pt x="27026" y="763"/>
                      <a:pt x="28021" y="763"/>
                    </a:cubicBezTo>
                    <a:cubicBezTo>
                      <a:pt x="29354" y="763"/>
                      <a:pt x="30708" y="1009"/>
                      <a:pt x="31760" y="1500"/>
                    </a:cubicBezTo>
                    <a:cubicBezTo>
                      <a:pt x="36269" y="2900"/>
                      <a:pt x="38148" y="13913"/>
                      <a:pt x="35551" y="19141"/>
                    </a:cubicBezTo>
                    <a:cubicBezTo>
                      <a:pt x="33440" y="23392"/>
                      <a:pt x="29590" y="26598"/>
                      <a:pt x="25075" y="28019"/>
                    </a:cubicBezTo>
                    <a:cubicBezTo>
                      <a:pt x="23318" y="28571"/>
                      <a:pt x="21419" y="28868"/>
                      <a:pt x="19551" y="28868"/>
                    </a:cubicBezTo>
                    <a:cubicBezTo>
                      <a:pt x="18967" y="28868"/>
                      <a:pt x="18385" y="28839"/>
                      <a:pt x="17812" y="28779"/>
                    </a:cubicBezTo>
                    <a:cubicBezTo>
                      <a:pt x="14902" y="28477"/>
                      <a:pt x="12809" y="26802"/>
                      <a:pt x="10459" y="25231"/>
                    </a:cubicBezTo>
                    <a:cubicBezTo>
                      <a:pt x="8790" y="24116"/>
                      <a:pt x="9189" y="22052"/>
                      <a:pt x="10749" y="22052"/>
                    </a:cubicBezTo>
                    <a:cubicBezTo>
                      <a:pt x="10979" y="22052"/>
                      <a:pt x="11235" y="22097"/>
                      <a:pt x="11513" y="22196"/>
                    </a:cubicBezTo>
                    <a:cubicBezTo>
                      <a:pt x="12388" y="22510"/>
                      <a:pt x="14079" y="23204"/>
                      <a:pt x="15978" y="23204"/>
                    </a:cubicBezTo>
                    <a:cubicBezTo>
                      <a:pt x="17606" y="23204"/>
                      <a:pt x="19386" y="22694"/>
                      <a:pt x="20937" y="20999"/>
                    </a:cubicBezTo>
                    <a:lnTo>
                      <a:pt x="20937" y="20999"/>
                    </a:lnTo>
                    <a:cubicBezTo>
                      <a:pt x="20967" y="20995"/>
                      <a:pt x="20998" y="20991"/>
                      <a:pt x="20989" y="20991"/>
                    </a:cubicBezTo>
                    <a:cubicBezTo>
                      <a:pt x="20984" y="20991"/>
                      <a:pt x="20970" y="20992"/>
                      <a:pt x="20941" y="20995"/>
                    </a:cubicBezTo>
                    <a:cubicBezTo>
                      <a:pt x="20941" y="20995"/>
                      <a:pt x="20941" y="20995"/>
                      <a:pt x="20941" y="20995"/>
                    </a:cubicBezTo>
                    <a:lnTo>
                      <a:pt x="20941" y="20995"/>
                    </a:lnTo>
                    <a:cubicBezTo>
                      <a:pt x="20941" y="20995"/>
                      <a:pt x="20941" y="20995"/>
                      <a:pt x="20941" y="20995"/>
                    </a:cubicBezTo>
                    <a:lnTo>
                      <a:pt x="20941" y="20995"/>
                    </a:lnTo>
                    <a:cubicBezTo>
                      <a:pt x="20896" y="21001"/>
                      <a:pt x="20884" y="21004"/>
                      <a:pt x="20890" y="21004"/>
                    </a:cubicBezTo>
                    <a:cubicBezTo>
                      <a:pt x="20894" y="21004"/>
                      <a:pt x="20906" y="21002"/>
                      <a:pt x="20922" y="21001"/>
                    </a:cubicBezTo>
                    <a:lnTo>
                      <a:pt x="20922" y="21001"/>
                    </a:lnTo>
                    <a:cubicBezTo>
                      <a:pt x="20739" y="21054"/>
                      <a:pt x="19281" y="21455"/>
                      <a:pt x="19281" y="21458"/>
                    </a:cubicBezTo>
                    <a:cubicBezTo>
                      <a:pt x="19280" y="21458"/>
                      <a:pt x="19280" y="21458"/>
                      <a:pt x="19278" y="21458"/>
                    </a:cubicBezTo>
                    <a:cubicBezTo>
                      <a:pt x="19207" y="21458"/>
                      <a:pt x="17653" y="21540"/>
                      <a:pt x="17582" y="21540"/>
                    </a:cubicBezTo>
                    <a:cubicBezTo>
                      <a:pt x="17581" y="21540"/>
                      <a:pt x="17580" y="21540"/>
                      <a:pt x="17580" y="21540"/>
                    </a:cubicBezTo>
                    <a:cubicBezTo>
                      <a:pt x="16478" y="21458"/>
                      <a:pt x="16512" y="21085"/>
                      <a:pt x="15661" y="20843"/>
                    </a:cubicBezTo>
                    <a:cubicBezTo>
                      <a:pt x="15252" y="20834"/>
                      <a:pt x="14841" y="20826"/>
                      <a:pt x="14430" y="20821"/>
                    </a:cubicBezTo>
                    <a:cubicBezTo>
                      <a:pt x="12687" y="20802"/>
                      <a:pt x="12163" y="19205"/>
                      <a:pt x="12713" y="18027"/>
                    </a:cubicBezTo>
                    <a:cubicBezTo>
                      <a:pt x="11014" y="17327"/>
                      <a:pt x="9234" y="16804"/>
                      <a:pt x="7487" y="16190"/>
                    </a:cubicBezTo>
                    <a:cubicBezTo>
                      <a:pt x="5728" y="15569"/>
                      <a:pt x="5746" y="13509"/>
                      <a:pt x="6863" y="12646"/>
                    </a:cubicBezTo>
                    <a:cubicBezTo>
                      <a:pt x="5952" y="11753"/>
                      <a:pt x="5111" y="10664"/>
                      <a:pt x="4370" y="9535"/>
                    </a:cubicBezTo>
                    <a:lnTo>
                      <a:pt x="4370" y="9535"/>
                    </a:lnTo>
                    <a:cubicBezTo>
                      <a:pt x="4567" y="10466"/>
                      <a:pt x="4886" y="11365"/>
                      <a:pt x="5361" y="12191"/>
                    </a:cubicBezTo>
                    <a:cubicBezTo>
                      <a:pt x="5575" y="12563"/>
                      <a:pt x="5822" y="12920"/>
                      <a:pt x="6097" y="13254"/>
                    </a:cubicBezTo>
                    <a:lnTo>
                      <a:pt x="5715" y="13047"/>
                    </a:lnTo>
                    <a:cubicBezTo>
                      <a:pt x="5352" y="13424"/>
                      <a:pt x="5133" y="13894"/>
                      <a:pt x="5033" y="14396"/>
                    </a:cubicBezTo>
                    <a:cubicBezTo>
                      <a:pt x="3412" y="14029"/>
                      <a:pt x="1836" y="13368"/>
                      <a:pt x="327" y="12652"/>
                    </a:cubicBezTo>
                    <a:lnTo>
                      <a:pt x="327" y="12652"/>
                    </a:lnTo>
                    <a:cubicBezTo>
                      <a:pt x="0" y="13373"/>
                      <a:pt x="1568" y="19472"/>
                      <a:pt x="3169" y="22381"/>
                    </a:cubicBezTo>
                    <a:cubicBezTo>
                      <a:pt x="3384" y="22769"/>
                      <a:pt x="3616" y="23150"/>
                      <a:pt x="3864" y="23521"/>
                    </a:cubicBezTo>
                    <a:cubicBezTo>
                      <a:pt x="3632" y="23468"/>
                      <a:pt x="3404" y="23417"/>
                      <a:pt x="3169" y="23359"/>
                    </a:cubicBezTo>
                    <a:lnTo>
                      <a:pt x="3169" y="23359"/>
                    </a:lnTo>
                    <a:cubicBezTo>
                      <a:pt x="4770" y="25966"/>
                      <a:pt x="7345" y="28155"/>
                      <a:pt x="10218" y="29646"/>
                    </a:cubicBezTo>
                    <a:cubicBezTo>
                      <a:pt x="11628" y="30378"/>
                      <a:pt x="13174" y="30954"/>
                      <a:pt x="14490" y="31242"/>
                    </a:cubicBezTo>
                    <a:cubicBezTo>
                      <a:pt x="14720" y="31292"/>
                      <a:pt x="15001" y="31354"/>
                      <a:pt x="15296" y="31417"/>
                    </a:cubicBezTo>
                    <a:cubicBezTo>
                      <a:pt x="16299" y="31703"/>
                      <a:pt x="17400" y="31836"/>
                      <a:pt x="18586" y="31836"/>
                    </a:cubicBezTo>
                    <a:cubicBezTo>
                      <a:pt x="20007" y="31836"/>
                      <a:pt x="21549" y="31645"/>
                      <a:pt x="23192" y="31297"/>
                    </a:cubicBezTo>
                    <a:cubicBezTo>
                      <a:pt x="28393" y="30209"/>
                      <a:pt x="33292" y="27521"/>
                      <a:pt x="35745" y="23382"/>
                    </a:cubicBezTo>
                    <a:cubicBezTo>
                      <a:pt x="36822" y="21565"/>
                      <a:pt x="37423" y="20465"/>
                      <a:pt x="37995" y="18474"/>
                    </a:cubicBezTo>
                    <a:cubicBezTo>
                      <a:pt x="38231" y="17659"/>
                      <a:pt x="38598" y="16119"/>
                      <a:pt x="38670" y="15279"/>
                    </a:cubicBezTo>
                    <a:cubicBezTo>
                      <a:pt x="38721" y="14688"/>
                      <a:pt x="38724" y="13866"/>
                      <a:pt x="38684" y="13181"/>
                    </a:cubicBezTo>
                    <a:cubicBezTo>
                      <a:pt x="39713" y="13096"/>
                      <a:pt x="40622" y="12777"/>
                      <a:pt x="41473" y="12189"/>
                    </a:cubicBezTo>
                    <a:cubicBezTo>
                      <a:pt x="41674" y="12050"/>
                      <a:pt x="42373" y="11378"/>
                      <a:pt x="42261" y="11160"/>
                    </a:cubicBezTo>
                    <a:lnTo>
                      <a:pt x="42274" y="11149"/>
                    </a:lnTo>
                    <a:cubicBezTo>
                      <a:pt x="42627" y="11072"/>
                      <a:pt x="42975" y="10959"/>
                      <a:pt x="43308" y="10818"/>
                    </a:cubicBezTo>
                    <a:lnTo>
                      <a:pt x="43308" y="10818"/>
                    </a:lnTo>
                    <a:cubicBezTo>
                      <a:pt x="42853" y="10894"/>
                      <a:pt x="42395" y="10929"/>
                      <a:pt x="41928" y="10929"/>
                    </a:cubicBezTo>
                    <a:cubicBezTo>
                      <a:pt x="41731" y="10929"/>
                      <a:pt x="41531" y="10923"/>
                      <a:pt x="41330" y="10911"/>
                    </a:cubicBezTo>
                    <a:cubicBezTo>
                      <a:pt x="40951" y="10980"/>
                      <a:pt x="37551" y="11769"/>
                      <a:pt x="37167" y="11799"/>
                    </a:cubicBezTo>
                    <a:cubicBezTo>
                      <a:pt x="37161" y="11800"/>
                      <a:pt x="37156" y="11800"/>
                      <a:pt x="37150" y="11800"/>
                    </a:cubicBezTo>
                    <a:cubicBezTo>
                      <a:pt x="36578" y="11800"/>
                      <a:pt x="36653" y="9478"/>
                      <a:pt x="36863" y="9316"/>
                    </a:cubicBezTo>
                    <a:cubicBezTo>
                      <a:pt x="36863" y="9316"/>
                      <a:pt x="38006" y="9015"/>
                      <a:pt x="38366" y="8925"/>
                    </a:cubicBezTo>
                    <a:cubicBezTo>
                      <a:pt x="38366" y="8925"/>
                      <a:pt x="37612" y="5708"/>
                      <a:pt x="36268" y="4033"/>
                    </a:cubicBezTo>
                    <a:cubicBezTo>
                      <a:pt x="35036" y="2496"/>
                      <a:pt x="32965" y="772"/>
                      <a:pt x="31061" y="261"/>
                    </a:cubicBezTo>
                    <a:cubicBezTo>
                      <a:pt x="30356" y="72"/>
                      <a:pt x="29625" y="1"/>
                      <a:pt x="28892" y="1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6"/>
              <p:cNvSpPr/>
              <p:nvPr/>
            </p:nvSpPr>
            <p:spPr>
              <a:xfrm>
                <a:off x="4837500" y="1007050"/>
                <a:ext cx="210200" cy="92975"/>
              </a:xfrm>
              <a:custGeom>
                <a:avLst/>
                <a:gdLst/>
                <a:ahLst/>
                <a:cxnLst/>
                <a:rect l="l" t="t" r="r" b="b"/>
                <a:pathLst>
                  <a:path w="8408" h="3719" extrusionOk="0">
                    <a:moveTo>
                      <a:pt x="4186" y="1"/>
                    </a:moveTo>
                    <a:cubicBezTo>
                      <a:pt x="3033" y="1"/>
                      <a:pt x="1884" y="232"/>
                      <a:pt x="973" y="664"/>
                    </a:cubicBezTo>
                    <a:cubicBezTo>
                      <a:pt x="227" y="1019"/>
                      <a:pt x="0" y="2029"/>
                      <a:pt x="296" y="2732"/>
                    </a:cubicBezTo>
                    <a:cubicBezTo>
                      <a:pt x="589" y="3430"/>
                      <a:pt x="1192" y="3718"/>
                      <a:pt x="1872" y="3718"/>
                    </a:cubicBezTo>
                    <a:cubicBezTo>
                      <a:pt x="1996" y="3718"/>
                      <a:pt x="2122" y="3709"/>
                      <a:pt x="2249" y="3691"/>
                    </a:cubicBezTo>
                    <a:cubicBezTo>
                      <a:pt x="3128" y="3565"/>
                      <a:pt x="3975" y="3241"/>
                      <a:pt x="4858" y="3102"/>
                    </a:cubicBezTo>
                    <a:cubicBezTo>
                      <a:pt x="5706" y="2968"/>
                      <a:pt x="6557" y="3020"/>
                      <a:pt x="7404" y="2866"/>
                    </a:cubicBezTo>
                    <a:cubicBezTo>
                      <a:pt x="8375" y="2689"/>
                      <a:pt x="8407" y="1320"/>
                      <a:pt x="7665" y="865"/>
                    </a:cubicBezTo>
                    <a:cubicBezTo>
                      <a:pt x="6707" y="276"/>
                      <a:pt x="5444" y="1"/>
                      <a:pt x="4186" y="1"/>
                    </a:cubicBezTo>
                    <a:close/>
                  </a:path>
                </a:pathLst>
              </a:custGeom>
              <a:solidFill>
                <a:srgbClr val="FFFFFF">
                  <a:alpha val="46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6"/>
              <p:cNvSpPr/>
              <p:nvPr/>
            </p:nvSpPr>
            <p:spPr>
              <a:xfrm>
                <a:off x="4749525" y="1098000"/>
                <a:ext cx="76450" cy="74875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2995" extrusionOk="0">
                    <a:moveTo>
                      <a:pt x="1561" y="1"/>
                    </a:moveTo>
                    <a:cubicBezTo>
                      <a:pt x="1410" y="1"/>
                      <a:pt x="1259" y="24"/>
                      <a:pt x="1115" y="71"/>
                    </a:cubicBezTo>
                    <a:cubicBezTo>
                      <a:pt x="899" y="128"/>
                      <a:pt x="696" y="228"/>
                      <a:pt x="533" y="392"/>
                    </a:cubicBezTo>
                    <a:cubicBezTo>
                      <a:pt x="75" y="851"/>
                      <a:pt x="0" y="1585"/>
                      <a:pt x="321" y="2138"/>
                    </a:cubicBezTo>
                    <a:cubicBezTo>
                      <a:pt x="376" y="2234"/>
                      <a:pt x="445" y="2323"/>
                      <a:pt x="521" y="2405"/>
                    </a:cubicBezTo>
                    <a:cubicBezTo>
                      <a:pt x="737" y="2693"/>
                      <a:pt x="1042" y="2920"/>
                      <a:pt x="1388" y="2969"/>
                    </a:cubicBezTo>
                    <a:cubicBezTo>
                      <a:pt x="1500" y="2985"/>
                      <a:pt x="1605" y="2995"/>
                      <a:pt x="1707" y="2995"/>
                    </a:cubicBezTo>
                    <a:cubicBezTo>
                      <a:pt x="1911" y="2995"/>
                      <a:pt x="2101" y="2956"/>
                      <a:pt x="2303" y="2850"/>
                    </a:cubicBezTo>
                    <a:cubicBezTo>
                      <a:pt x="2495" y="2748"/>
                      <a:pt x="2645" y="2569"/>
                      <a:pt x="2749" y="2373"/>
                    </a:cubicBezTo>
                    <a:cubicBezTo>
                      <a:pt x="2938" y="2145"/>
                      <a:pt x="3058" y="1861"/>
                      <a:pt x="3058" y="1538"/>
                    </a:cubicBezTo>
                    <a:cubicBezTo>
                      <a:pt x="3058" y="1321"/>
                      <a:pt x="3010" y="1110"/>
                      <a:pt x="2927" y="916"/>
                    </a:cubicBezTo>
                    <a:cubicBezTo>
                      <a:pt x="2905" y="803"/>
                      <a:pt x="2868" y="688"/>
                      <a:pt x="2809" y="575"/>
                    </a:cubicBezTo>
                    <a:cubicBezTo>
                      <a:pt x="2621" y="218"/>
                      <a:pt x="2229" y="30"/>
                      <a:pt x="1837" y="26"/>
                    </a:cubicBezTo>
                    <a:cubicBezTo>
                      <a:pt x="1746" y="9"/>
                      <a:pt x="1653" y="1"/>
                      <a:pt x="1561" y="1"/>
                    </a:cubicBezTo>
                    <a:close/>
                  </a:path>
                </a:pathLst>
              </a:custGeom>
              <a:solidFill>
                <a:srgbClr val="FFFFFF">
                  <a:alpha val="46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6"/>
              <p:cNvSpPr/>
              <p:nvPr/>
            </p:nvSpPr>
            <p:spPr>
              <a:xfrm>
                <a:off x="4564175" y="1271375"/>
                <a:ext cx="214725" cy="13990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5596" extrusionOk="0">
                    <a:moveTo>
                      <a:pt x="1262" y="1"/>
                    </a:moveTo>
                    <a:cubicBezTo>
                      <a:pt x="452" y="1"/>
                      <a:pt x="0" y="1082"/>
                      <a:pt x="798" y="1666"/>
                    </a:cubicBezTo>
                    <a:cubicBezTo>
                      <a:pt x="1923" y="2490"/>
                      <a:pt x="3216" y="3121"/>
                      <a:pt x="4412" y="3842"/>
                    </a:cubicBezTo>
                    <a:cubicBezTo>
                      <a:pt x="5524" y="4512"/>
                      <a:pt x="6597" y="5205"/>
                      <a:pt x="7853" y="5572"/>
                    </a:cubicBezTo>
                    <a:cubicBezTo>
                      <a:pt x="7906" y="5588"/>
                      <a:pt x="7957" y="5595"/>
                      <a:pt x="8004" y="5595"/>
                    </a:cubicBezTo>
                    <a:cubicBezTo>
                      <a:pt x="8407" y="5595"/>
                      <a:pt x="8588" y="5072"/>
                      <a:pt x="8328" y="4755"/>
                    </a:cubicBezTo>
                    <a:cubicBezTo>
                      <a:pt x="7489" y="3728"/>
                      <a:pt x="6400" y="3037"/>
                      <a:pt x="5302" y="2317"/>
                    </a:cubicBezTo>
                    <a:cubicBezTo>
                      <a:pt x="4141" y="1556"/>
                      <a:pt x="2972" y="694"/>
                      <a:pt x="1710" y="107"/>
                    </a:cubicBezTo>
                    <a:cubicBezTo>
                      <a:pt x="1553" y="34"/>
                      <a:pt x="1402" y="1"/>
                      <a:pt x="1262" y="1"/>
                    </a:cubicBezTo>
                    <a:close/>
                  </a:path>
                </a:pathLst>
              </a:custGeom>
              <a:solidFill>
                <a:srgbClr val="FFFFFF">
                  <a:alpha val="46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6"/>
              <p:cNvSpPr/>
              <p:nvPr/>
            </p:nvSpPr>
            <p:spPr>
              <a:xfrm>
                <a:off x="4472400" y="1210050"/>
                <a:ext cx="86325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2570" extrusionOk="0">
                    <a:moveTo>
                      <a:pt x="1019" y="0"/>
                    </a:moveTo>
                    <a:cubicBezTo>
                      <a:pt x="369" y="0"/>
                      <a:pt x="0" y="799"/>
                      <a:pt x="309" y="1332"/>
                    </a:cubicBezTo>
                    <a:cubicBezTo>
                      <a:pt x="582" y="1799"/>
                      <a:pt x="1140" y="2053"/>
                      <a:pt x="1628" y="2252"/>
                    </a:cubicBezTo>
                    <a:cubicBezTo>
                      <a:pt x="1974" y="2394"/>
                      <a:pt x="2326" y="2570"/>
                      <a:pt x="2696" y="2570"/>
                    </a:cubicBezTo>
                    <a:cubicBezTo>
                      <a:pt x="2777" y="2570"/>
                      <a:pt x="2860" y="2561"/>
                      <a:pt x="2943" y="2542"/>
                    </a:cubicBezTo>
                    <a:cubicBezTo>
                      <a:pt x="3280" y="2466"/>
                      <a:pt x="3452" y="2094"/>
                      <a:pt x="3377" y="1778"/>
                    </a:cubicBezTo>
                    <a:cubicBezTo>
                      <a:pt x="3273" y="1347"/>
                      <a:pt x="2839" y="1016"/>
                      <a:pt x="2509" y="740"/>
                    </a:cubicBezTo>
                    <a:cubicBezTo>
                      <a:pt x="2087" y="385"/>
                      <a:pt x="1639" y="42"/>
                      <a:pt x="1075" y="2"/>
                    </a:cubicBezTo>
                    <a:cubicBezTo>
                      <a:pt x="1056" y="1"/>
                      <a:pt x="1037" y="0"/>
                      <a:pt x="1019" y="0"/>
                    </a:cubicBezTo>
                    <a:close/>
                  </a:path>
                </a:pathLst>
              </a:custGeom>
              <a:solidFill>
                <a:srgbClr val="FFFFFF">
                  <a:alpha val="46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6"/>
              <p:cNvSpPr/>
              <p:nvPr/>
            </p:nvSpPr>
            <p:spPr>
              <a:xfrm>
                <a:off x="5207250" y="1164825"/>
                <a:ext cx="155150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6206" h="1497" extrusionOk="0">
                    <a:moveTo>
                      <a:pt x="5541" y="0"/>
                    </a:moveTo>
                    <a:cubicBezTo>
                      <a:pt x="4706" y="0"/>
                      <a:pt x="3843" y="207"/>
                      <a:pt x="3033" y="344"/>
                    </a:cubicBezTo>
                    <a:cubicBezTo>
                      <a:pt x="2070" y="507"/>
                      <a:pt x="1033" y="592"/>
                      <a:pt x="185" y="1103"/>
                    </a:cubicBezTo>
                    <a:cubicBezTo>
                      <a:pt x="1" y="1213"/>
                      <a:pt x="90" y="1474"/>
                      <a:pt x="289" y="1488"/>
                    </a:cubicBezTo>
                    <a:cubicBezTo>
                      <a:pt x="372" y="1494"/>
                      <a:pt x="456" y="1497"/>
                      <a:pt x="539" y="1497"/>
                    </a:cubicBezTo>
                    <a:cubicBezTo>
                      <a:pt x="1369" y="1497"/>
                      <a:pt x="2183" y="1213"/>
                      <a:pt x="2992" y="1036"/>
                    </a:cubicBezTo>
                    <a:cubicBezTo>
                      <a:pt x="3988" y="818"/>
                      <a:pt x="5085" y="738"/>
                      <a:pt x="6026" y="354"/>
                    </a:cubicBezTo>
                    <a:cubicBezTo>
                      <a:pt x="6205" y="281"/>
                      <a:pt x="6177" y="41"/>
                      <a:pt x="5982" y="21"/>
                    </a:cubicBezTo>
                    <a:cubicBezTo>
                      <a:pt x="5836" y="7"/>
                      <a:pt x="5689" y="0"/>
                      <a:pt x="5541" y="0"/>
                    </a:cubicBezTo>
                    <a:close/>
                  </a:path>
                </a:pathLst>
              </a:cu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3" name="Google Shape;633;p36"/>
            <p:cNvSpPr/>
            <p:nvPr/>
          </p:nvSpPr>
          <p:spPr>
            <a:xfrm rot="-1647930">
              <a:off x="6720020" y="3336224"/>
              <a:ext cx="105518" cy="85922"/>
            </a:xfrm>
            <a:custGeom>
              <a:avLst/>
              <a:gdLst/>
              <a:ahLst/>
              <a:cxnLst/>
              <a:rect l="l" t="t" r="r" b="b"/>
              <a:pathLst>
                <a:path w="92698" h="75483" extrusionOk="0">
                  <a:moveTo>
                    <a:pt x="33938" y="1"/>
                  </a:moveTo>
                  <a:cubicBezTo>
                    <a:pt x="33062" y="1"/>
                    <a:pt x="32033" y="3407"/>
                    <a:pt x="31631" y="7683"/>
                  </a:cubicBezTo>
                  <a:cubicBezTo>
                    <a:pt x="31475" y="9347"/>
                    <a:pt x="31433" y="10899"/>
                    <a:pt x="31497" y="12188"/>
                  </a:cubicBezTo>
                  <a:cubicBezTo>
                    <a:pt x="27747" y="12927"/>
                    <a:pt x="24286" y="14119"/>
                    <a:pt x="21179" y="15579"/>
                  </a:cubicBezTo>
                  <a:cubicBezTo>
                    <a:pt x="20772" y="14280"/>
                    <a:pt x="19942" y="12445"/>
                    <a:pt x="18985" y="10438"/>
                  </a:cubicBezTo>
                  <a:cubicBezTo>
                    <a:pt x="17360" y="7064"/>
                    <a:pt x="15902" y="4263"/>
                    <a:pt x="15022" y="4263"/>
                  </a:cubicBezTo>
                  <a:cubicBezTo>
                    <a:pt x="14987" y="4263"/>
                    <a:pt x="14953" y="4267"/>
                    <a:pt x="14920" y="4276"/>
                  </a:cubicBezTo>
                  <a:cubicBezTo>
                    <a:pt x="14074" y="4490"/>
                    <a:pt x="14261" y="8004"/>
                    <a:pt x="16091" y="11819"/>
                  </a:cubicBezTo>
                  <a:cubicBezTo>
                    <a:pt x="17081" y="13889"/>
                    <a:pt x="18300" y="15526"/>
                    <a:pt x="19322" y="16510"/>
                  </a:cubicBezTo>
                  <a:cubicBezTo>
                    <a:pt x="16385" y="18067"/>
                    <a:pt x="13802" y="19859"/>
                    <a:pt x="11629" y="21716"/>
                  </a:cubicBezTo>
                  <a:cubicBezTo>
                    <a:pt x="10817" y="22415"/>
                    <a:pt x="10057" y="23133"/>
                    <a:pt x="9356" y="23844"/>
                  </a:cubicBezTo>
                  <a:cubicBezTo>
                    <a:pt x="8709" y="22780"/>
                    <a:pt x="7842" y="21560"/>
                    <a:pt x="6820" y="20319"/>
                  </a:cubicBezTo>
                  <a:cubicBezTo>
                    <a:pt x="4401" y="17363"/>
                    <a:pt x="1943" y="15279"/>
                    <a:pt x="965" y="15279"/>
                  </a:cubicBezTo>
                  <a:cubicBezTo>
                    <a:pt x="850" y="15279"/>
                    <a:pt x="756" y="15307"/>
                    <a:pt x="684" y="15366"/>
                  </a:cubicBezTo>
                  <a:cubicBezTo>
                    <a:pt x="0" y="15927"/>
                    <a:pt x="1637" y="19057"/>
                    <a:pt x="4343" y="22351"/>
                  </a:cubicBezTo>
                  <a:cubicBezTo>
                    <a:pt x="5467" y="23721"/>
                    <a:pt x="6595" y="24904"/>
                    <a:pt x="7585" y="25780"/>
                  </a:cubicBezTo>
                  <a:cubicBezTo>
                    <a:pt x="5028" y="28782"/>
                    <a:pt x="3408" y="31708"/>
                    <a:pt x="2509" y="34024"/>
                  </a:cubicBezTo>
                  <a:cubicBezTo>
                    <a:pt x="1262" y="37431"/>
                    <a:pt x="1097" y="39426"/>
                    <a:pt x="1465" y="39539"/>
                  </a:cubicBezTo>
                  <a:cubicBezTo>
                    <a:pt x="1498" y="39555"/>
                    <a:pt x="1532" y="39562"/>
                    <a:pt x="1567" y="39562"/>
                  </a:cubicBezTo>
                  <a:cubicBezTo>
                    <a:pt x="2688" y="39562"/>
                    <a:pt x="5061" y="31948"/>
                    <a:pt x="14432" y="25284"/>
                  </a:cubicBezTo>
                  <a:cubicBezTo>
                    <a:pt x="19182" y="21946"/>
                    <a:pt x="25650" y="18902"/>
                    <a:pt x="33300" y="17858"/>
                  </a:cubicBezTo>
                  <a:cubicBezTo>
                    <a:pt x="35492" y="17524"/>
                    <a:pt x="37791" y="17339"/>
                    <a:pt x="40138" y="17339"/>
                  </a:cubicBezTo>
                  <a:cubicBezTo>
                    <a:pt x="45872" y="17339"/>
                    <a:pt x="51899" y="18442"/>
                    <a:pt x="57383" y="21175"/>
                  </a:cubicBezTo>
                  <a:cubicBezTo>
                    <a:pt x="65215" y="25027"/>
                    <a:pt x="71307" y="31429"/>
                    <a:pt x="75800" y="37747"/>
                  </a:cubicBezTo>
                  <a:cubicBezTo>
                    <a:pt x="80236" y="44204"/>
                    <a:pt x="83258" y="50751"/>
                    <a:pt x="85269" y="56432"/>
                  </a:cubicBezTo>
                  <a:cubicBezTo>
                    <a:pt x="89267" y="67790"/>
                    <a:pt x="89922" y="75483"/>
                    <a:pt x="90951" y="75483"/>
                  </a:cubicBezTo>
                  <a:cubicBezTo>
                    <a:pt x="90956" y="75483"/>
                    <a:pt x="90961" y="75483"/>
                    <a:pt x="90966" y="75482"/>
                  </a:cubicBezTo>
                  <a:cubicBezTo>
                    <a:pt x="90967" y="75482"/>
                    <a:pt x="90967" y="75482"/>
                    <a:pt x="90968" y="75482"/>
                  </a:cubicBezTo>
                  <a:cubicBezTo>
                    <a:pt x="91684" y="75482"/>
                    <a:pt x="92698" y="67530"/>
                    <a:pt x="89602" y="55111"/>
                  </a:cubicBezTo>
                  <a:cubicBezTo>
                    <a:pt x="88051" y="48939"/>
                    <a:pt x="85290" y="41722"/>
                    <a:pt x="80717" y="34463"/>
                  </a:cubicBezTo>
                  <a:cubicBezTo>
                    <a:pt x="76036" y="27333"/>
                    <a:pt x="69462" y="20003"/>
                    <a:pt x="60228" y="15425"/>
                  </a:cubicBezTo>
                  <a:cubicBezTo>
                    <a:pt x="54069" y="12379"/>
                    <a:pt x="47543" y="11168"/>
                    <a:pt x="41374" y="11168"/>
                  </a:cubicBezTo>
                  <a:cubicBezTo>
                    <a:pt x="38939" y="11168"/>
                    <a:pt x="36559" y="11356"/>
                    <a:pt x="34279" y="11695"/>
                  </a:cubicBezTo>
                  <a:cubicBezTo>
                    <a:pt x="34509" y="10599"/>
                    <a:pt x="34696" y="9337"/>
                    <a:pt x="34825" y="7984"/>
                  </a:cubicBezTo>
                  <a:cubicBezTo>
                    <a:pt x="35230" y="3661"/>
                    <a:pt x="34845" y="88"/>
                    <a:pt x="33968" y="2"/>
                  </a:cubicBezTo>
                  <a:cubicBezTo>
                    <a:pt x="33958" y="1"/>
                    <a:pt x="33948" y="1"/>
                    <a:pt x="339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79" y="1595987"/>
            <a:ext cx="5408710" cy="33818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8"/>
          <p:cNvSpPr txBox="1">
            <a:spLocks noGrp="1"/>
          </p:cNvSpPr>
          <p:nvPr>
            <p:ph type="title"/>
          </p:nvPr>
        </p:nvSpPr>
        <p:spPr>
          <a:xfrm>
            <a:off x="1918656" y="1024261"/>
            <a:ext cx="5057400" cy="29494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20" name="Google Shape;720;p38"/>
          <p:cNvGrpSpPr/>
          <p:nvPr/>
        </p:nvGrpSpPr>
        <p:grpSpPr>
          <a:xfrm>
            <a:off x="1065841" y="1612090"/>
            <a:ext cx="1120864" cy="1919205"/>
            <a:chOff x="1103591" y="1612090"/>
            <a:chExt cx="1120864" cy="1919205"/>
          </a:xfrm>
        </p:grpSpPr>
        <p:grpSp>
          <p:nvGrpSpPr>
            <p:cNvPr id="721" name="Google Shape;721;p38"/>
            <p:cNvGrpSpPr/>
            <p:nvPr/>
          </p:nvGrpSpPr>
          <p:grpSpPr>
            <a:xfrm>
              <a:off x="1909195" y="1654413"/>
              <a:ext cx="223383" cy="197141"/>
              <a:chOff x="4686475" y="3407375"/>
              <a:chExt cx="173650" cy="153250"/>
            </a:xfrm>
          </p:grpSpPr>
          <p:sp>
            <p:nvSpPr>
              <p:cNvPr id="722" name="Google Shape;722;p38"/>
              <p:cNvSpPr/>
              <p:nvPr/>
            </p:nvSpPr>
            <p:spPr>
              <a:xfrm>
                <a:off x="4765800" y="3407375"/>
                <a:ext cx="94325" cy="5770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2308" extrusionOk="0">
                    <a:moveTo>
                      <a:pt x="2632" y="0"/>
                    </a:moveTo>
                    <a:cubicBezTo>
                      <a:pt x="2499" y="0"/>
                      <a:pt x="2357" y="41"/>
                      <a:pt x="2214" y="134"/>
                    </a:cubicBezTo>
                    <a:cubicBezTo>
                      <a:pt x="1535" y="576"/>
                      <a:pt x="697" y="1015"/>
                      <a:pt x="169" y="1632"/>
                    </a:cubicBezTo>
                    <a:cubicBezTo>
                      <a:pt x="0" y="1834"/>
                      <a:pt x="37" y="2200"/>
                      <a:pt x="335" y="2261"/>
                    </a:cubicBezTo>
                    <a:cubicBezTo>
                      <a:pt x="487" y="2293"/>
                      <a:pt x="642" y="2307"/>
                      <a:pt x="800" y="2307"/>
                    </a:cubicBezTo>
                    <a:cubicBezTo>
                      <a:pt x="1580" y="2307"/>
                      <a:pt x="2402" y="1945"/>
                      <a:pt x="3035" y="1540"/>
                    </a:cubicBezTo>
                    <a:cubicBezTo>
                      <a:pt x="3773" y="1069"/>
                      <a:pt x="3317" y="0"/>
                      <a:pt x="26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8"/>
              <p:cNvSpPr/>
              <p:nvPr/>
            </p:nvSpPr>
            <p:spPr>
              <a:xfrm>
                <a:off x="4686475" y="3511450"/>
                <a:ext cx="7340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967" extrusionOk="0">
                    <a:moveTo>
                      <a:pt x="2012" y="0"/>
                    </a:moveTo>
                    <a:cubicBezTo>
                      <a:pt x="1588" y="0"/>
                      <a:pt x="1214" y="221"/>
                      <a:pt x="853" y="458"/>
                    </a:cubicBezTo>
                    <a:cubicBezTo>
                      <a:pt x="683" y="568"/>
                      <a:pt x="495" y="688"/>
                      <a:pt x="359" y="839"/>
                    </a:cubicBezTo>
                    <a:cubicBezTo>
                      <a:pt x="206" y="1008"/>
                      <a:pt x="140" y="1245"/>
                      <a:pt x="73" y="1460"/>
                    </a:cubicBezTo>
                    <a:cubicBezTo>
                      <a:pt x="0" y="1697"/>
                      <a:pt x="197" y="1967"/>
                      <a:pt x="446" y="1967"/>
                    </a:cubicBezTo>
                    <a:cubicBezTo>
                      <a:pt x="451" y="1967"/>
                      <a:pt x="456" y="1967"/>
                      <a:pt x="460" y="1967"/>
                    </a:cubicBezTo>
                    <a:cubicBezTo>
                      <a:pt x="496" y="1965"/>
                      <a:pt x="531" y="1965"/>
                      <a:pt x="567" y="1965"/>
                    </a:cubicBezTo>
                    <a:cubicBezTo>
                      <a:pt x="605" y="1965"/>
                      <a:pt x="642" y="1965"/>
                      <a:pt x="680" y="1965"/>
                    </a:cubicBezTo>
                    <a:cubicBezTo>
                      <a:pt x="758" y="1965"/>
                      <a:pt x="836" y="1963"/>
                      <a:pt x="914" y="1952"/>
                    </a:cubicBezTo>
                    <a:cubicBezTo>
                      <a:pt x="1108" y="1925"/>
                      <a:pt x="1278" y="1824"/>
                      <a:pt x="1457" y="1750"/>
                    </a:cubicBezTo>
                    <a:cubicBezTo>
                      <a:pt x="1840" y="1595"/>
                      <a:pt x="2272" y="1574"/>
                      <a:pt x="2571" y="1265"/>
                    </a:cubicBezTo>
                    <a:cubicBezTo>
                      <a:pt x="2935" y="888"/>
                      <a:pt x="2811" y="135"/>
                      <a:pt x="2244" y="23"/>
                    </a:cubicBezTo>
                    <a:cubicBezTo>
                      <a:pt x="2165" y="7"/>
                      <a:pt x="2087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4" name="Google Shape;724;p38"/>
            <p:cNvGrpSpPr/>
            <p:nvPr/>
          </p:nvGrpSpPr>
          <p:grpSpPr>
            <a:xfrm>
              <a:off x="1249272" y="1612090"/>
              <a:ext cx="577240" cy="886876"/>
              <a:chOff x="4173475" y="3374475"/>
              <a:chExt cx="448725" cy="689425"/>
            </a:xfrm>
          </p:grpSpPr>
          <p:sp>
            <p:nvSpPr>
              <p:cNvPr id="725" name="Google Shape;725;p38"/>
              <p:cNvSpPr/>
              <p:nvPr/>
            </p:nvSpPr>
            <p:spPr>
              <a:xfrm>
                <a:off x="4181250" y="3374475"/>
                <a:ext cx="440950" cy="595225"/>
              </a:xfrm>
              <a:custGeom>
                <a:avLst/>
                <a:gdLst/>
                <a:ahLst/>
                <a:cxnLst/>
                <a:rect l="l" t="t" r="r" b="b"/>
                <a:pathLst>
                  <a:path w="17638" h="23809" extrusionOk="0">
                    <a:moveTo>
                      <a:pt x="14990" y="1"/>
                    </a:moveTo>
                    <a:cubicBezTo>
                      <a:pt x="13733" y="1"/>
                      <a:pt x="12517" y="1008"/>
                      <a:pt x="11669" y="2041"/>
                    </a:cubicBezTo>
                    <a:cubicBezTo>
                      <a:pt x="10961" y="2904"/>
                      <a:pt x="10329" y="3829"/>
                      <a:pt x="9785" y="4804"/>
                    </a:cubicBezTo>
                    <a:cubicBezTo>
                      <a:pt x="10029" y="3564"/>
                      <a:pt x="8818" y="2355"/>
                      <a:pt x="7556" y="2338"/>
                    </a:cubicBezTo>
                    <a:cubicBezTo>
                      <a:pt x="7543" y="2337"/>
                      <a:pt x="7531" y="2337"/>
                      <a:pt x="7518" y="2337"/>
                    </a:cubicBezTo>
                    <a:cubicBezTo>
                      <a:pt x="6269" y="2337"/>
                      <a:pt x="5148" y="3256"/>
                      <a:pt x="4609" y="4386"/>
                    </a:cubicBezTo>
                    <a:cubicBezTo>
                      <a:pt x="4064" y="5527"/>
                      <a:pt x="4018" y="6841"/>
                      <a:pt x="4123" y="8101"/>
                    </a:cubicBezTo>
                    <a:cubicBezTo>
                      <a:pt x="4228" y="9360"/>
                      <a:pt x="4475" y="10610"/>
                      <a:pt x="4478" y="11874"/>
                    </a:cubicBezTo>
                    <a:cubicBezTo>
                      <a:pt x="4113" y="11482"/>
                      <a:pt x="3617" y="11310"/>
                      <a:pt x="3097" y="11310"/>
                    </a:cubicBezTo>
                    <a:cubicBezTo>
                      <a:pt x="2271" y="11310"/>
                      <a:pt x="1387" y="11746"/>
                      <a:pt x="885" y="12433"/>
                    </a:cubicBezTo>
                    <a:cubicBezTo>
                      <a:pt x="66" y="13550"/>
                      <a:pt x="0" y="15037"/>
                      <a:pt x="56" y="16421"/>
                    </a:cubicBezTo>
                    <a:cubicBezTo>
                      <a:pt x="166" y="19180"/>
                      <a:pt x="422" y="21086"/>
                      <a:pt x="888" y="23808"/>
                    </a:cubicBezTo>
                    <a:cubicBezTo>
                      <a:pt x="3185" y="22889"/>
                      <a:pt x="5075" y="22344"/>
                      <a:pt x="7373" y="21425"/>
                    </a:cubicBezTo>
                    <a:cubicBezTo>
                      <a:pt x="8513" y="20968"/>
                      <a:pt x="9758" y="20416"/>
                      <a:pt x="10265" y="19297"/>
                    </a:cubicBezTo>
                    <a:cubicBezTo>
                      <a:pt x="10884" y="17931"/>
                      <a:pt x="10137" y="16365"/>
                      <a:pt x="9406" y="15056"/>
                    </a:cubicBezTo>
                    <a:cubicBezTo>
                      <a:pt x="11801" y="14781"/>
                      <a:pt x="13894" y="14452"/>
                      <a:pt x="15759" y="12921"/>
                    </a:cubicBezTo>
                    <a:cubicBezTo>
                      <a:pt x="16535" y="12282"/>
                      <a:pt x="16599" y="11625"/>
                      <a:pt x="16726" y="11214"/>
                    </a:cubicBezTo>
                    <a:cubicBezTo>
                      <a:pt x="16853" y="10804"/>
                      <a:pt x="16716" y="10101"/>
                      <a:pt x="16319" y="9939"/>
                    </a:cubicBezTo>
                    <a:cubicBezTo>
                      <a:pt x="16161" y="9875"/>
                      <a:pt x="15630" y="9675"/>
                      <a:pt x="15468" y="9624"/>
                    </a:cubicBezTo>
                    <a:cubicBezTo>
                      <a:pt x="14973" y="9474"/>
                      <a:pt x="15057" y="9276"/>
                      <a:pt x="15091" y="8758"/>
                    </a:cubicBezTo>
                    <a:cubicBezTo>
                      <a:pt x="15128" y="8242"/>
                      <a:pt x="15397" y="7772"/>
                      <a:pt x="15666" y="7330"/>
                    </a:cubicBezTo>
                    <a:cubicBezTo>
                      <a:pt x="16390" y="6145"/>
                      <a:pt x="17198" y="4953"/>
                      <a:pt x="17418" y="3581"/>
                    </a:cubicBezTo>
                    <a:cubicBezTo>
                      <a:pt x="17638" y="2210"/>
                      <a:pt x="17056" y="588"/>
                      <a:pt x="15746" y="129"/>
                    </a:cubicBezTo>
                    <a:cubicBezTo>
                      <a:pt x="15494" y="41"/>
                      <a:pt x="15242" y="1"/>
                      <a:pt x="149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8"/>
              <p:cNvSpPr/>
              <p:nvPr/>
            </p:nvSpPr>
            <p:spPr>
              <a:xfrm>
                <a:off x="4173475" y="3538125"/>
                <a:ext cx="300325" cy="525775"/>
              </a:xfrm>
              <a:custGeom>
                <a:avLst/>
                <a:gdLst/>
                <a:ahLst/>
                <a:cxnLst/>
                <a:rect l="l" t="t" r="r" b="b"/>
                <a:pathLst>
                  <a:path w="12013" h="21031" extrusionOk="0">
                    <a:moveTo>
                      <a:pt x="11474" y="1"/>
                    </a:moveTo>
                    <a:cubicBezTo>
                      <a:pt x="11382" y="1"/>
                      <a:pt x="11289" y="36"/>
                      <a:pt x="11210" y="120"/>
                    </a:cubicBezTo>
                    <a:cubicBezTo>
                      <a:pt x="5960" y="5722"/>
                      <a:pt x="1484" y="13335"/>
                      <a:pt x="17" y="20906"/>
                    </a:cubicBezTo>
                    <a:cubicBezTo>
                      <a:pt x="1" y="20981"/>
                      <a:pt x="60" y="21030"/>
                      <a:pt x="118" y="21030"/>
                    </a:cubicBezTo>
                    <a:cubicBezTo>
                      <a:pt x="156" y="21030"/>
                      <a:pt x="194" y="21009"/>
                      <a:pt x="209" y="20959"/>
                    </a:cubicBezTo>
                    <a:cubicBezTo>
                      <a:pt x="1327" y="17098"/>
                      <a:pt x="3147" y="13440"/>
                      <a:pt x="5269" y="10034"/>
                    </a:cubicBezTo>
                    <a:cubicBezTo>
                      <a:pt x="7296" y="6780"/>
                      <a:pt x="9868" y="3881"/>
                      <a:pt x="11839" y="606"/>
                    </a:cubicBezTo>
                    <a:cubicBezTo>
                      <a:pt x="12012" y="317"/>
                      <a:pt x="11749" y="1"/>
                      <a:pt x="114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7" name="Google Shape;727;p38"/>
            <p:cNvGrpSpPr/>
            <p:nvPr/>
          </p:nvGrpSpPr>
          <p:grpSpPr>
            <a:xfrm>
              <a:off x="1238080" y="2626803"/>
              <a:ext cx="827831" cy="692180"/>
              <a:chOff x="4164775" y="4163275"/>
              <a:chExt cx="643525" cy="538075"/>
            </a:xfrm>
          </p:grpSpPr>
          <p:sp>
            <p:nvSpPr>
              <p:cNvPr id="728" name="Google Shape;728;p38"/>
              <p:cNvSpPr/>
              <p:nvPr/>
            </p:nvSpPr>
            <p:spPr>
              <a:xfrm>
                <a:off x="4304675" y="4291550"/>
                <a:ext cx="503625" cy="409800"/>
              </a:xfrm>
              <a:custGeom>
                <a:avLst/>
                <a:gdLst/>
                <a:ahLst/>
                <a:cxnLst/>
                <a:rect l="l" t="t" r="r" b="b"/>
                <a:pathLst>
                  <a:path w="20145" h="16392" extrusionOk="0">
                    <a:moveTo>
                      <a:pt x="432" y="0"/>
                    </a:moveTo>
                    <a:cubicBezTo>
                      <a:pt x="210" y="0"/>
                      <a:pt x="0" y="225"/>
                      <a:pt x="138" y="487"/>
                    </a:cubicBezTo>
                    <a:cubicBezTo>
                      <a:pt x="4153" y="8142"/>
                      <a:pt x="11620" y="14070"/>
                      <a:pt x="19913" y="16387"/>
                    </a:cubicBezTo>
                    <a:cubicBezTo>
                      <a:pt x="19924" y="16390"/>
                      <a:pt x="19934" y="16391"/>
                      <a:pt x="19945" y="16391"/>
                    </a:cubicBezTo>
                    <a:cubicBezTo>
                      <a:pt x="20066" y="16391"/>
                      <a:pt x="20144" y="16201"/>
                      <a:pt x="20014" y="16146"/>
                    </a:cubicBezTo>
                    <a:cubicBezTo>
                      <a:pt x="11991" y="12693"/>
                      <a:pt x="5620" y="7345"/>
                      <a:pt x="706" y="154"/>
                    </a:cubicBezTo>
                    <a:cubicBezTo>
                      <a:pt x="633" y="46"/>
                      <a:pt x="531" y="0"/>
                      <a:pt x="4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8"/>
              <p:cNvSpPr/>
              <p:nvPr/>
            </p:nvSpPr>
            <p:spPr>
              <a:xfrm>
                <a:off x="4208875" y="4163275"/>
                <a:ext cx="123300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5427" extrusionOk="0">
                    <a:moveTo>
                      <a:pt x="2183" y="0"/>
                    </a:moveTo>
                    <a:cubicBezTo>
                      <a:pt x="1468" y="0"/>
                      <a:pt x="754" y="321"/>
                      <a:pt x="377" y="925"/>
                    </a:cubicBezTo>
                    <a:cubicBezTo>
                      <a:pt x="191" y="1219"/>
                      <a:pt x="91" y="1565"/>
                      <a:pt x="67" y="1912"/>
                    </a:cubicBezTo>
                    <a:cubicBezTo>
                      <a:pt x="0" y="2831"/>
                      <a:pt x="467" y="3738"/>
                      <a:pt x="1161" y="4344"/>
                    </a:cubicBezTo>
                    <a:cubicBezTo>
                      <a:pt x="1857" y="4949"/>
                      <a:pt x="2758" y="5277"/>
                      <a:pt x="3668" y="5426"/>
                    </a:cubicBezTo>
                    <a:lnTo>
                      <a:pt x="4228" y="5425"/>
                    </a:lnTo>
                    <a:cubicBezTo>
                      <a:pt x="4678" y="4523"/>
                      <a:pt x="4932" y="3496"/>
                      <a:pt x="4771" y="2500"/>
                    </a:cubicBezTo>
                    <a:cubicBezTo>
                      <a:pt x="4610" y="1506"/>
                      <a:pt x="3982" y="559"/>
                      <a:pt x="3053" y="170"/>
                    </a:cubicBezTo>
                    <a:cubicBezTo>
                      <a:pt x="2779" y="56"/>
                      <a:pt x="2481" y="0"/>
                      <a:pt x="2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8"/>
              <p:cNvSpPr/>
              <p:nvPr/>
            </p:nvSpPr>
            <p:spPr>
              <a:xfrm>
                <a:off x="4246700" y="4392900"/>
                <a:ext cx="15390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1491" extrusionOk="0">
                    <a:moveTo>
                      <a:pt x="766" y="1"/>
                    </a:moveTo>
                    <a:cubicBezTo>
                      <a:pt x="627" y="1"/>
                      <a:pt x="487" y="11"/>
                      <a:pt x="347" y="35"/>
                    </a:cubicBezTo>
                    <a:cubicBezTo>
                      <a:pt x="1" y="95"/>
                      <a:pt x="45" y="532"/>
                      <a:pt x="260" y="698"/>
                    </a:cubicBezTo>
                    <a:cubicBezTo>
                      <a:pt x="935" y="1217"/>
                      <a:pt x="1940" y="1271"/>
                      <a:pt x="2774" y="1350"/>
                    </a:cubicBezTo>
                    <a:cubicBezTo>
                      <a:pt x="3822" y="1450"/>
                      <a:pt x="4874" y="1487"/>
                      <a:pt x="5926" y="1491"/>
                    </a:cubicBezTo>
                    <a:cubicBezTo>
                      <a:pt x="5926" y="1491"/>
                      <a:pt x="5927" y="1491"/>
                      <a:pt x="5927" y="1491"/>
                    </a:cubicBezTo>
                    <a:cubicBezTo>
                      <a:pt x="6107" y="1491"/>
                      <a:pt x="6155" y="1202"/>
                      <a:pt x="5970" y="1168"/>
                    </a:cubicBezTo>
                    <a:cubicBezTo>
                      <a:pt x="4933" y="973"/>
                      <a:pt x="3915" y="726"/>
                      <a:pt x="2894" y="459"/>
                    </a:cubicBezTo>
                    <a:cubicBezTo>
                      <a:pt x="2199" y="276"/>
                      <a:pt x="1484" y="1"/>
                      <a:pt x="7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8"/>
              <p:cNvSpPr/>
              <p:nvPr/>
            </p:nvSpPr>
            <p:spPr>
              <a:xfrm>
                <a:off x="4164775" y="4337475"/>
                <a:ext cx="89450" cy="8375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350" extrusionOk="0">
                    <a:moveTo>
                      <a:pt x="1025" y="0"/>
                    </a:moveTo>
                    <a:cubicBezTo>
                      <a:pt x="910" y="0"/>
                      <a:pt x="797" y="15"/>
                      <a:pt x="691" y="56"/>
                    </a:cubicBezTo>
                    <a:cubicBezTo>
                      <a:pt x="469" y="142"/>
                      <a:pt x="307" y="340"/>
                      <a:pt x="207" y="556"/>
                    </a:cubicBezTo>
                    <a:cubicBezTo>
                      <a:pt x="1" y="1009"/>
                      <a:pt x="35" y="1547"/>
                      <a:pt x="221" y="2009"/>
                    </a:cubicBezTo>
                    <a:cubicBezTo>
                      <a:pt x="437" y="2554"/>
                      <a:pt x="867" y="3023"/>
                      <a:pt x="1416" y="3233"/>
                    </a:cubicBezTo>
                    <a:cubicBezTo>
                      <a:pt x="1617" y="3310"/>
                      <a:pt x="1834" y="3349"/>
                      <a:pt x="2051" y="3349"/>
                    </a:cubicBezTo>
                    <a:cubicBezTo>
                      <a:pt x="2422" y="3349"/>
                      <a:pt x="2792" y="3235"/>
                      <a:pt x="3080" y="3001"/>
                    </a:cubicBezTo>
                    <a:lnTo>
                      <a:pt x="3427" y="2490"/>
                    </a:lnTo>
                    <a:cubicBezTo>
                      <a:pt x="3578" y="1259"/>
                      <a:pt x="2434" y="129"/>
                      <a:pt x="1202" y="10"/>
                    </a:cubicBezTo>
                    <a:cubicBezTo>
                      <a:pt x="1143" y="4"/>
                      <a:pt x="1084" y="0"/>
                      <a:pt x="10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8"/>
              <p:cNvSpPr/>
              <p:nvPr/>
            </p:nvSpPr>
            <p:spPr>
              <a:xfrm>
                <a:off x="4409700" y="4331775"/>
                <a:ext cx="58225" cy="157575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6303" extrusionOk="0">
                    <a:moveTo>
                      <a:pt x="713" y="1"/>
                    </a:moveTo>
                    <a:cubicBezTo>
                      <a:pt x="570" y="1"/>
                      <a:pt x="418" y="102"/>
                      <a:pt x="360" y="242"/>
                    </a:cubicBezTo>
                    <a:cubicBezTo>
                      <a:pt x="1" y="1099"/>
                      <a:pt x="302" y="2354"/>
                      <a:pt x="512" y="3243"/>
                    </a:cubicBezTo>
                    <a:cubicBezTo>
                      <a:pt x="764" y="4315"/>
                      <a:pt x="1330" y="5291"/>
                      <a:pt x="1919" y="6212"/>
                    </a:cubicBezTo>
                    <a:cubicBezTo>
                      <a:pt x="1958" y="6275"/>
                      <a:pt x="2023" y="6302"/>
                      <a:pt x="2087" y="6302"/>
                    </a:cubicBezTo>
                    <a:cubicBezTo>
                      <a:pt x="2208" y="6302"/>
                      <a:pt x="2328" y="6205"/>
                      <a:pt x="2280" y="6060"/>
                    </a:cubicBezTo>
                    <a:cubicBezTo>
                      <a:pt x="1938" y="5047"/>
                      <a:pt x="1740" y="4010"/>
                      <a:pt x="1518" y="2967"/>
                    </a:cubicBezTo>
                    <a:cubicBezTo>
                      <a:pt x="1321" y="2049"/>
                      <a:pt x="1380" y="1004"/>
                      <a:pt x="962" y="163"/>
                    </a:cubicBezTo>
                    <a:cubicBezTo>
                      <a:pt x="904" y="48"/>
                      <a:pt x="811" y="1"/>
                      <a:pt x="7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8"/>
              <p:cNvSpPr/>
              <p:nvPr/>
            </p:nvSpPr>
            <p:spPr>
              <a:xfrm>
                <a:off x="4392850" y="4238050"/>
                <a:ext cx="87400" cy="102950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4118" extrusionOk="0">
                    <a:moveTo>
                      <a:pt x="1585" y="0"/>
                    </a:moveTo>
                    <a:cubicBezTo>
                      <a:pt x="1095" y="0"/>
                      <a:pt x="610" y="180"/>
                      <a:pt x="325" y="569"/>
                    </a:cubicBezTo>
                    <a:cubicBezTo>
                      <a:pt x="44" y="949"/>
                      <a:pt x="0" y="1461"/>
                      <a:pt x="97" y="1922"/>
                    </a:cubicBezTo>
                    <a:cubicBezTo>
                      <a:pt x="194" y="2384"/>
                      <a:pt x="418" y="2808"/>
                      <a:pt x="638" y="3225"/>
                    </a:cubicBezTo>
                    <a:cubicBezTo>
                      <a:pt x="798" y="3527"/>
                      <a:pt x="995" y="3861"/>
                      <a:pt x="1327" y="3945"/>
                    </a:cubicBezTo>
                    <a:lnTo>
                      <a:pt x="1302" y="4117"/>
                    </a:lnTo>
                    <a:cubicBezTo>
                      <a:pt x="1317" y="4118"/>
                      <a:pt x="1332" y="4118"/>
                      <a:pt x="1346" y="4118"/>
                    </a:cubicBezTo>
                    <a:cubicBezTo>
                      <a:pt x="1972" y="4118"/>
                      <a:pt x="2425" y="3511"/>
                      <a:pt x="2743" y="2961"/>
                    </a:cubicBezTo>
                    <a:cubicBezTo>
                      <a:pt x="3131" y="2289"/>
                      <a:pt x="3496" y="1450"/>
                      <a:pt x="3115" y="776"/>
                    </a:cubicBezTo>
                    <a:cubicBezTo>
                      <a:pt x="2922" y="436"/>
                      <a:pt x="2567" y="212"/>
                      <a:pt x="2197" y="95"/>
                    </a:cubicBezTo>
                    <a:cubicBezTo>
                      <a:pt x="2002" y="33"/>
                      <a:pt x="1793" y="0"/>
                      <a:pt x="15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8"/>
              <p:cNvSpPr/>
              <p:nvPr/>
            </p:nvSpPr>
            <p:spPr>
              <a:xfrm>
                <a:off x="4606350" y="4487750"/>
                <a:ext cx="49425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5575" extrusionOk="0">
                    <a:moveTo>
                      <a:pt x="244" y="1"/>
                    </a:moveTo>
                    <a:cubicBezTo>
                      <a:pt x="118" y="1"/>
                      <a:pt x="0" y="82"/>
                      <a:pt x="3" y="252"/>
                    </a:cubicBezTo>
                    <a:cubicBezTo>
                      <a:pt x="34" y="2093"/>
                      <a:pt x="838" y="3873"/>
                      <a:pt x="1643" y="5492"/>
                    </a:cubicBezTo>
                    <a:cubicBezTo>
                      <a:pt x="1671" y="5550"/>
                      <a:pt x="1721" y="5574"/>
                      <a:pt x="1773" y="5574"/>
                    </a:cubicBezTo>
                    <a:cubicBezTo>
                      <a:pt x="1872" y="5574"/>
                      <a:pt x="1977" y="5483"/>
                      <a:pt x="1944" y="5366"/>
                    </a:cubicBezTo>
                    <a:cubicBezTo>
                      <a:pt x="1449" y="3662"/>
                      <a:pt x="1184" y="1830"/>
                      <a:pt x="520" y="183"/>
                    </a:cubicBezTo>
                    <a:cubicBezTo>
                      <a:pt x="472" y="63"/>
                      <a:pt x="355" y="1"/>
                      <a:pt x="2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8"/>
              <p:cNvSpPr/>
              <p:nvPr/>
            </p:nvSpPr>
            <p:spPr>
              <a:xfrm>
                <a:off x="4571575" y="4411825"/>
                <a:ext cx="60475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3360" extrusionOk="0">
                    <a:moveTo>
                      <a:pt x="1061" y="0"/>
                    </a:moveTo>
                    <a:cubicBezTo>
                      <a:pt x="681" y="0"/>
                      <a:pt x="329" y="352"/>
                      <a:pt x="221" y="738"/>
                    </a:cubicBezTo>
                    <a:cubicBezTo>
                      <a:pt x="1" y="1530"/>
                      <a:pt x="489" y="2328"/>
                      <a:pt x="953" y="3006"/>
                    </a:cubicBezTo>
                    <a:cubicBezTo>
                      <a:pt x="1071" y="3178"/>
                      <a:pt x="1281" y="3360"/>
                      <a:pt x="1458" y="3360"/>
                    </a:cubicBezTo>
                    <a:cubicBezTo>
                      <a:pt x="1522" y="3360"/>
                      <a:pt x="1582" y="3336"/>
                      <a:pt x="1632" y="3280"/>
                    </a:cubicBezTo>
                    <a:lnTo>
                      <a:pt x="1632" y="3280"/>
                    </a:lnTo>
                    <a:lnTo>
                      <a:pt x="1510" y="3337"/>
                    </a:lnTo>
                    <a:cubicBezTo>
                      <a:pt x="2350" y="2591"/>
                      <a:pt x="2419" y="1139"/>
                      <a:pt x="1656" y="315"/>
                    </a:cubicBezTo>
                    <a:cubicBezTo>
                      <a:pt x="1538" y="188"/>
                      <a:pt x="1399" y="73"/>
                      <a:pt x="1232" y="25"/>
                    </a:cubicBezTo>
                    <a:cubicBezTo>
                      <a:pt x="1175" y="8"/>
                      <a:pt x="1118" y="0"/>
                      <a:pt x="10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8"/>
              <p:cNvSpPr/>
              <p:nvPr/>
            </p:nvSpPr>
            <p:spPr>
              <a:xfrm>
                <a:off x="4396250" y="4560375"/>
                <a:ext cx="179550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7182" h="1062" extrusionOk="0">
                    <a:moveTo>
                      <a:pt x="2625" y="1"/>
                    </a:moveTo>
                    <a:cubicBezTo>
                      <a:pt x="1808" y="1"/>
                      <a:pt x="1007" y="76"/>
                      <a:pt x="259" y="291"/>
                    </a:cubicBezTo>
                    <a:cubicBezTo>
                      <a:pt x="15" y="362"/>
                      <a:pt x="1" y="736"/>
                      <a:pt x="259" y="800"/>
                    </a:cubicBezTo>
                    <a:cubicBezTo>
                      <a:pt x="1077" y="1002"/>
                      <a:pt x="1942" y="1062"/>
                      <a:pt x="2819" y="1062"/>
                    </a:cubicBezTo>
                    <a:cubicBezTo>
                      <a:pt x="4120" y="1062"/>
                      <a:pt x="5448" y="930"/>
                      <a:pt x="6693" y="930"/>
                    </a:cubicBezTo>
                    <a:cubicBezTo>
                      <a:pt x="6727" y="930"/>
                      <a:pt x="6761" y="930"/>
                      <a:pt x="6795" y="930"/>
                    </a:cubicBezTo>
                    <a:cubicBezTo>
                      <a:pt x="6795" y="930"/>
                      <a:pt x="6795" y="930"/>
                      <a:pt x="6796" y="930"/>
                    </a:cubicBezTo>
                    <a:cubicBezTo>
                      <a:pt x="7182" y="930"/>
                      <a:pt x="7170" y="369"/>
                      <a:pt x="6795" y="336"/>
                    </a:cubicBezTo>
                    <a:cubicBezTo>
                      <a:pt x="5481" y="223"/>
                      <a:pt x="4029" y="1"/>
                      <a:pt x="26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8"/>
              <p:cNvSpPr/>
              <p:nvPr/>
            </p:nvSpPr>
            <p:spPr>
              <a:xfrm>
                <a:off x="4317425" y="4517375"/>
                <a:ext cx="94825" cy="75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3024" extrusionOk="0">
                    <a:moveTo>
                      <a:pt x="1780" y="0"/>
                    </a:moveTo>
                    <a:cubicBezTo>
                      <a:pt x="1714" y="0"/>
                      <a:pt x="1646" y="4"/>
                      <a:pt x="1579" y="13"/>
                    </a:cubicBezTo>
                    <a:cubicBezTo>
                      <a:pt x="748" y="117"/>
                      <a:pt x="0" y="972"/>
                      <a:pt x="258" y="1768"/>
                    </a:cubicBezTo>
                    <a:cubicBezTo>
                      <a:pt x="432" y="2307"/>
                      <a:pt x="977" y="2635"/>
                      <a:pt x="1509" y="2832"/>
                    </a:cubicBezTo>
                    <a:cubicBezTo>
                      <a:pt x="1807" y="2942"/>
                      <a:pt x="2125" y="3024"/>
                      <a:pt x="2440" y="3024"/>
                    </a:cubicBezTo>
                    <a:cubicBezTo>
                      <a:pt x="2546" y="3024"/>
                      <a:pt x="2651" y="3015"/>
                      <a:pt x="2755" y="2994"/>
                    </a:cubicBezTo>
                    <a:cubicBezTo>
                      <a:pt x="3173" y="2911"/>
                      <a:pt x="3566" y="2608"/>
                      <a:pt x="3650" y="2193"/>
                    </a:cubicBezTo>
                    <a:lnTo>
                      <a:pt x="3723" y="2035"/>
                    </a:lnTo>
                    <a:cubicBezTo>
                      <a:pt x="3792" y="983"/>
                      <a:pt x="2821" y="0"/>
                      <a:pt x="17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8" name="Google Shape;738;p38"/>
            <p:cNvSpPr/>
            <p:nvPr/>
          </p:nvSpPr>
          <p:spPr>
            <a:xfrm>
              <a:off x="2049344" y="3007722"/>
              <a:ext cx="175111" cy="351573"/>
            </a:xfrm>
            <a:custGeom>
              <a:avLst/>
              <a:gdLst/>
              <a:ahLst/>
              <a:cxnLst/>
              <a:rect l="l" t="t" r="r" b="b"/>
              <a:pathLst>
                <a:path w="5445" h="10932" extrusionOk="0">
                  <a:moveTo>
                    <a:pt x="1824" y="0"/>
                  </a:moveTo>
                  <a:cubicBezTo>
                    <a:pt x="1515" y="286"/>
                    <a:pt x="1190" y="767"/>
                    <a:pt x="1045" y="1182"/>
                  </a:cubicBezTo>
                  <a:cubicBezTo>
                    <a:pt x="457" y="2869"/>
                    <a:pt x="1" y="4658"/>
                    <a:pt x="246" y="6427"/>
                  </a:cubicBezTo>
                  <a:cubicBezTo>
                    <a:pt x="491" y="8198"/>
                    <a:pt x="1464" y="9855"/>
                    <a:pt x="2890" y="10932"/>
                  </a:cubicBezTo>
                  <a:cubicBezTo>
                    <a:pt x="4098" y="10086"/>
                    <a:pt x="5027" y="8420"/>
                    <a:pt x="5307" y="6972"/>
                  </a:cubicBezTo>
                  <a:cubicBezTo>
                    <a:pt x="5439" y="6286"/>
                    <a:pt x="5444" y="5576"/>
                    <a:pt x="5294" y="4895"/>
                  </a:cubicBezTo>
                  <a:cubicBezTo>
                    <a:pt x="5176" y="4351"/>
                    <a:pt x="4958" y="3835"/>
                    <a:pt x="4731" y="3326"/>
                  </a:cubicBezTo>
                  <a:cubicBezTo>
                    <a:pt x="4418" y="2629"/>
                    <a:pt x="4079" y="1937"/>
                    <a:pt x="3607" y="1337"/>
                  </a:cubicBezTo>
                  <a:cubicBezTo>
                    <a:pt x="3135" y="737"/>
                    <a:pt x="2553" y="228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1814377" y="3340715"/>
              <a:ext cx="399106" cy="190580"/>
            </a:xfrm>
            <a:custGeom>
              <a:avLst/>
              <a:gdLst/>
              <a:ahLst/>
              <a:cxnLst/>
              <a:rect l="l" t="t" r="r" b="b"/>
              <a:pathLst>
                <a:path w="12410" h="5926" extrusionOk="0">
                  <a:moveTo>
                    <a:pt x="6007" y="1"/>
                  </a:moveTo>
                  <a:cubicBezTo>
                    <a:pt x="5325" y="1"/>
                    <a:pt x="4645" y="130"/>
                    <a:pt x="4002" y="363"/>
                  </a:cubicBezTo>
                  <a:cubicBezTo>
                    <a:pt x="2432" y="930"/>
                    <a:pt x="733" y="2262"/>
                    <a:pt x="1" y="3762"/>
                  </a:cubicBezTo>
                  <a:cubicBezTo>
                    <a:pt x="1423" y="5135"/>
                    <a:pt x="3390" y="5925"/>
                    <a:pt x="5368" y="5925"/>
                  </a:cubicBezTo>
                  <a:cubicBezTo>
                    <a:pt x="5412" y="5925"/>
                    <a:pt x="5457" y="5925"/>
                    <a:pt x="5502" y="5924"/>
                  </a:cubicBezTo>
                  <a:cubicBezTo>
                    <a:pt x="7523" y="5886"/>
                    <a:pt x="9445" y="5062"/>
                    <a:pt x="11225" y="4107"/>
                  </a:cubicBezTo>
                  <a:cubicBezTo>
                    <a:pt x="11663" y="3872"/>
                    <a:pt x="12143" y="3425"/>
                    <a:pt x="12409" y="3028"/>
                  </a:cubicBezTo>
                  <a:cubicBezTo>
                    <a:pt x="12026" y="2253"/>
                    <a:pt x="11355" y="1694"/>
                    <a:pt x="10601" y="1270"/>
                  </a:cubicBezTo>
                  <a:cubicBezTo>
                    <a:pt x="9846" y="847"/>
                    <a:pt x="9012" y="589"/>
                    <a:pt x="8178" y="364"/>
                  </a:cubicBezTo>
                  <a:cubicBezTo>
                    <a:pt x="7570" y="199"/>
                    <a:pt x="6954" y="48"/>
                    <a:pt x="6325" y="10"/>
                  </a:cubicBezTo>
                  <a:cubicBezTo>
                    <a:pt x="6219" y="4"/>
                    <a:pt x="6113" y="1"/>
                    <a:pt x="6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1103591" y="2287352"/>
              <a:ext cx="195243" cy="233321"/>
            </a:xfrm>
            <a:custGeom>
              <a:avLst/>
              <a:gdLst/>
              <a:ahLst/>
              <a:cxnLst/>
              <a:rect l="l" t="t" r="r" b="b"/>
              <a:pathLst>
                <a:path w="6071" h="7255" extrusionOk="0">
                  <a:moveTo>
                    <a:pt x="479" y="0"/>
                  </a:moveTo>
                  <a:lnTo>
                    <a:pt x="479" y="0"/>
                  </a:lnTo>
                  <a:cubicBezTo>
                    <a:pt x="1" y="1115"/>
                    <a:pt x="72" y="2682"/>
                    <a:pt x="505" y="3816"/>
                  </a:cubicBezTo>
                  <a:cubicBezTo>
                    <a:pt x="710" y="4351"/>
                    <a:pt x="1013" y="4850"/>
                    <a:pt x="1413" y="5262"/>
                  </a:cubicBezTo>
                  <a:cubicBezTo>
                    <a:pt x="1732" y="5590"/>
                    <a:pt x="2107" y="5857"/>
                    <a:pt x="2487" y="6114"/>
                  </a:cubicBezTo>
                  <a:cubicBezTo>
                    <a:pt x="3007" y="6466"/>
                    <a:pt x="3544" y="6804"/>
                    <a:pt x="4135" y="7019"/>
                  </a:cubicBezTo>
                  <a:cubicBezTo>
                    <a:pt x="4529" y="7161"/>
                    <a:pt x="4939" y="7254"/>
                    <a:pt x="5349" y="7254"/>
                  </a:cubicBezTo>
                  <a:cubicBezTo>
                    <a:pt x="5554" y="7254"/>
                    <a:pt x="5758" y="7231"/>
                    <a:pt x="5961" y="7179"/>
                  </a:cubicBezTo>
                  <a:cubicBezTo>
                    <a:pt x="6053" y="6846"/>
                    <a:pt x="6071" y="6369"/>
                    <a:pt x="5992" y="6017"/>
                  </a:cubicBezTo>
                  <a:cubicBezTo>
                    <a:pt x="5673" y="4583"/>
                    <a:pt x="5217" y="3134"/>
                    <a:pt x="4279" y="2004"/>
                  </a:cubicBezTo>
                  <a:cubicBezTo>
                    <a:pt x="3340" y="872"/>
                    <a:pt x="1943" y="135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38"/>
          <p:cNvGrpSpPr/>
          <p:nvPr/>
        </p:nvGrpSpPr>
        <p:grpSpPr>
          <a:xfrm flipH="1">
            <a:off x="6957291" y="1612090"/>
            <a:ext cx="1120864" cy="1919205"/>
            <a:chOff x="1103591" y="1612090"/>
            <a:chExt cx="1120864" cy="1919205"/>
          </a:xfrm>
        </p:grpSpPr>
        <p:grpSp>
          <p:nvGrpSpPr>
            <p:cNvPr id="742" name="Google Shape;742;p38"/>
            <p:cNvGrpSpPr/>
            <p:nvPr/>
          </p:nvGrpSpPr>
          <p:grpSpPr>
            <a:xfrm>
              <a:off x="1909195" y="1654413"/>
              <a:ext cx="223383" cy="197141"/>
              <a:chOff x="4686475" y="3407375"/>
              <a:chExt cx="173650" cy="153250"/>
            </a:xfrm>
          </p:grpSpPr>
          <p:sp>
            <p:nvSpPr>
              <p:cNvPr id="743" name="Google Shape;743;p38"/>
              <p:cNvSpPr/>
              <p:nvPr/>
            </p:nvSpPr>
            <p:spPr>
              <a:xfrm>
                <a:off x="4765800" y="3407375"/>
                <a:ext cx="94325" cy="5770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2308" extrusionOk="0">
                    <a:moveTo>
                      <a:pt x="2632" y="0"/>
                    </a:moveTo>
                    <a:cubicBezTo>
                      <a:pt x="2499" y="0"/>
                      <a:pt x="2357" y="41"/>
                      <a:pt x="2214" y="134"/>
                    </a:cubicBezTo>
                    <a:cubicBezTo>
                      <a:pt x="1535" y="576"/>
                      <a:pt x="697" y="1015"/>
                      <a:pt x="169" y="1632"/>
                    </a:cubicBezTo>
                    <a:cubicBezTo>
                      <a:pt x="0" y="1834"/>
                      <a:pt x="37" y="2200"/>
                      <a:pt x="335" y="2261"/>
                    </a:cubicBezTo>
                    <a:cubicBezTo>
                      <a:pt x="487" y="2293"/>
                      <a:pt x="642" y="2307"/>
                      <a:pt x="800" y="2307"/>
                    </a:cubicBezTo>
                    <a:cubicBezTo>
                      <a:pt x="1580" y="2307"/>
                      <a:pt x="2402" y="1945"/>
                      <a:pt x="3035" y="1540"/>
                    </a:cubicBezTo>
                    <a:cubicBezTo>
                      <a:pt x="3773" y="1069"/>
                      <a:pt x="3317" y="0"/>
                      <a:pt x="26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8"/>
              <p:cNvSpPr/>
              <p:nvPr/>
            </p:nvSpPr>
            <p:spPr>
              <a:xfrm>
                <a:off x="4686475" y="3511450"/>
                <a:ext cx="7340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967" extrusionOk="0">
                    <a:moveTo>
                      <a:pt x="2012" y="0"/>
                    </a:moveTo>
                    <a:cubicBezTo>
                      <a:pt x="1588" y="0"/>
                      <a:pt x="1214" y="221"/>
                      <a:pt x="853" y="458"/>
                    </a:cubicBezTo>
                    <a:cubicBezTo>
                      <a:pt x="683" y="568"/>
                      <a:pt x="495" y="688"/>
                      <a:pt x="359" y="839"/>
                    </a:cubicBezTo>
                    <a:cubicBezTo>
                      <a:pt x="206" y="1008"/>
                      <a:pt x="140" y="1245"/>
                      <a:pt x="73" y="1460"/>
                    </a:cubicBezTo>
                    <a:cubicBezTo>
                      <a:pt x="0" y="1697"/>
                      <a:pt x="197" y="1967"/>
                      <a:pt x="446" y="1967"/>
                    </a:cubicBezTo>
                    <a:cubicBezTo>
                      <a:pt x="451" y="1967"/>
                      <a:pt x="456" y="1967"/>
                      <a:pt x="460" y="1967"/>
                    </a:cubicBezTo>
                    <a:cubicBezTo>
                      <a:pt x="496" y="1965"/>
                      <a:pt x="531" y="1965"/>
                      <a:pt x="567" y="1965"/>
                    </a:cubicBezTo>
                    <a:cubicBezTo>
                      <a:pt x="605" y="1965"/>
                      <a:pt x="642" y="1965"/>
                      <a:pt x="680" y="1965"/>
                    </a:cubicBezTo>
                    <a:cubicBezTo>
                      <a:pt x="758" y="1965"/>
                      <a:pt x="836" y="1963"/>
                      <a:pt x="914" y="1952"/>
                    </a:cubicBezTo>
                    <a:cubicBezTo>
                      <a:pt x="1108" y="1925"/>
                      <a:pt x="1278" y="1824"/>
                      <a:pt x="1457" y="1750"/>
                    </a:cubicBezTo>
                    <a:cubicBezTo>
                      <a:pt x="1840" y="1595"/>
                      <a:pt x="2272" y="1574"/>
                      <a:pt x="2571" y="1265"/>
                    </a:cubicBezTo>
                    <a:cubicBezTo>
                      <a:pt x="2935" y="888"/>
                      <a:pt x="2811" y="135"/>
                      <a:pt x="2244" y="23"/>
                    </a:cubicBezTo>
                    <a:cubicBezTo>
                      <a:pt x="2165" y="7"/>
                      <a:pt x="2087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38"/>
            <p:cNvGrpSpPr/>
            <p:nvPr/>
          </p:nvGrpSpPr>
          <p:grpSpPr>
            <a:xfrm>
              <a:off x="1249272" y="1612090"/>
              <a:ext cx="577240" cy="886876"/>
              <a:chOff x="4173475" y="3374475"/>
              <a:chExt cx="448725" cy="689425"/>
            </a:xfrm>
          </p:grpSpPr>
          <p:sp>
            <p:nvSpPr>
              <p:cNvPr id="746" name="Google Shape;746;p38"/>
              <p:cNvSpPr/>
              <p:nvPr/>
            </p:nvSpPr>
            <p:spPr>
              <a:xfrm>
                <a:off x="4181250" y="3374475"/>
                <a:ext cx="440950" cy="595225"/>
              </a:xfrm>
              <a:custGeom>
                <a:avLst/>
                <a:gdLst/>
                <a:ahLst/>
                <a:cxnLst/>
                <a:rect l="l" t="t" r="r" b="b"/>
                <a:pathLst>
                  <a:path w="17638" h="23809" extrusionOk="0">
                    <a:moveTo>
                      <a:pt x="14990" y="1"/>
                    </a:moveTo>
                    <a:cubicBezTo>
                      <a:pt x="13733" y="1"/>
                      <a:pt x="12517" y="1008"/>
                      <a:pt x="11669" y="2041"/>
                    </a:cubicBezTo>
                    <a:cubicBezTo>
                      <a:pt x="10961" y="2904"/>
                      <a:pt x="10329" y="3829"/>
                      <a:pt x="9785" y="4804"/>
                    </a:cubicBezTo>
                    <a:cubicBezTo>
                      <a:pt x="10029" y="3564"/>
                      <a:pt x="8818" y="2355"/>
                      <a:pt x="7556" y="2338"/>
                    </a:cubicBezTo>
                    <a:cubicBezTo>
                      <a:pt x="7543" y="2337"/>
                      <a:pt x="7531" y="2337"/>
                      <a:pt x="7518" y="2337"/>
                    </a:cubicBezTo>
                    <a:cubicBezTo>
                      <a:pt x="6269" y="2337"/>
                      <a:pt x="5148" y="3256"/>
                      <a:pt x="4609" y="4386"/>
                    </a:cubicBezTo>
                    <a:cubicBezTo>
                      <a:pt x="4064" y="5527"/>
                      <a:pt x="4018" y="6841"/>
                      <a:pt x="4123" y="8101"/>
                    </a:cubicBezTo>
                    <a:cubicBezTo>
                      <a:pt x="4228" y="9360"/>
                      <a:pt x="4475" y="10610"/>
                      <a:pt x="4478" y="11874"/>
                    </a:cubicBezTo>
                    <a:cubicBezTo>
                      <a:pt x="4113" y="11482"/>
                      <a:pt x="3617" y="11310"/>
                      <a:pt x="3097" y="11310"/>
                    </a:cubicBezTo>
                    <a:cubicBezTo>
                      <a:pt x="2271" y="11310"/>
                      <a:pt x="1387" y="11746"/>
                      <a:pt x="885" y="12433"/>
                    </a:cubicBezTo>
                    <a:cubicBezTo>
                      <a:pt x="66" y="13550"/>
                      <a:pt x="0" y="15037"/>
                      <a:pt x="56" y="16421"/>
                    </a:cubicBezTo>
                    <a:cubicBezTo>
                      <a:pt x="166" y="19180"/>
                      <a:pt x="422" y="21086"/>
                      <a:pt x="888" y="23808"/>
                    </a:cubicBezTo>
                    <a:cubicBezTo>
                      <a:pt x="3185" y="22889"/>
                      <a:pt x="5075" y="22344"/>
                      <a:pt x="7373" y="21425"/>
                    </a:cubicBezTo>
                    <a:cubicBezTo>
                      <a:pt x="8513" y="20968"/>
                      <a:pt x="9758" y="20416"/>
                      <a:pt x="10265" y="19297"/>
                    </a:cubicBezTo>
                    <a:cubicBezTo>
                      <a:pt x="10884" y="17931"/>
                      <a:pt x="10137" y="16365"/>
                      <a:pt x="9406" y="15056"/>
                    </a:cubicBezTo>
                    <a:cubicBezTo>
                      <a:pt x="11801" y="14781"/>
                      <a:pt x="13894" y="14452"/>
                      <a:pt x="15759" y="12921"/>
                    </a:cubicBezTo>
                    <a:cubicBezTo>
                      <a:pt x="16535" y="12282"/>
                      <a:pt x="16599" y="11625"/>
                      <a:pt x="16726" y="11214"/>
                    </a:cubicBezTo>
                    <a:cubicBezTo>
                      <a:pt x="16853" y="10804"/>
                      <a:pt x="16716" y="10101"/>
                      <a:pt x="16319" y="9939"/>
                    </a:cubicBezTo>
                    <a:cubicBezTo>
                      <a:pt x="16161" y="9875"/>
                      <a:pt x="15630" y="9675"/>
                      <a:pt x="15468" y="9624"/>
                    </a:cubicBezTo>
                    <a:cubicBezTo>
                      <a:pt x="14973" y="9474"/>
                      <a:pt x="15057" y="9276"/>
                      <a:pt x="15091" y="8758"/>
                    </a:cubicBezTo>
                    <a:cubicBezTo>
                      <a:pt x="15128" y="8242"/>
                      <a:pt x="15397" y="7772"/>
                      <a:pt x="15666" y="7330"/>
                    </a:cubicBezTo>
                    <a:cubicBezTo>
                      <a:pt x="16390" y="6145"/>
                      <a:pt x="17198" y="4953"/>
                      <a:pt x="17418" y="3581"/>
                    </a:cubicBezTo>
                    <a:cubicBezTo>
                      <a:pt x="17638" y="2210"/>
                      <a:pt x="17056" y="588"/>
                      <a:pt x="15746" y="129"/>
                    </a:cubicBezTo>
                    <a:cubicBezTo>
                      <a:pt x="15494" y="41"/>
                      <a:pt x="15242" y="1"/>
                      <a:pt x="149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8"/>
              <p:cNvSpPr/>
              <p:nvPr/>
            </p:nvSpPr>
            <p:spPr>
              <a:xfrm>
                <a:off x="4173475" y="3538125"/>
                <a:ext cx="300325" cy="525775"/>
              </a:xfrm>
              <a:custGeom>
                <a:avLst/>
                <a:gdLst/>
                <a:ahLst/>
                <a:cxnLst/>
                <a:rect l="l" t="t" r="r" b="b"/>
                <a:pathLst>
                  <a:path w="12013" h="21031" extrusionOk="0">
                    <a:moveTo>
                      <a:pt x="11474" y="1"/>
                    </a:moveTo>
                    <a:cubicBezTo>
                      <a:pt x="11382" y="1"/>
                      <a:pt x="11289" y="36"/>
                      <a:pt x="11210" y="120"/>
                    </a:cubicBezTo>
                    <a:cubicBezTo>
                      <a:pt x="5960" y="5722"/>
                      <a:pt x="1484" y="13335"/>
                      <a:pt x="17" y="20906"/>
                    </a:cubicBezTo>
                    <a:cubicBezTo>
                      <a:pt x="1" y="20981"/>
                      <a:pt x="60" y="21030"/>
                      <a:pt x="118" y="21030"/>
                    </a:cubicBezTo>
                    <a:cubicBezTo>
                      <a:pt x="156" y="21030"/>
                      <a:pt x="194" y="21009"/>
                      <a:pt x="209" y="20959"/>
                    </a:cubicBezTo>
                    <a:cubicBezTo>
                      <a:pt x="1327" y="17098"/>
                      <a:pt x="3147" y="13440"/>
                      <a:pt x="5269" y="10034"/>
                    </a:cubicBezTo>
                    <a:cubicBezTo>
                      <a:pt x="7296" y="6780"/>
                      <a:pt x="9868" y="3881"/>
                      <a:pt x="11839" y="606"/>
                    </a:cubicBezTo>
                    <a:cubicBezTo>
                      <a:pt x="12012" y="317"/>
                      <a:pt x="11749" y="1"/>
                      <a:pt x="114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" name="Google Shape;748;p38"/>
            <p:cNvGrpSpPr/>
            <p:nvPr/>
          </p:nvGrpSpPr>
          <p:grpSpPr>
            <a:xfrm>
              <a:off x="1238080" y="2626803"/>
              <a:ext cx="827831" cy="692180"/>
              <a:chOff x="4164775" y="4163275"/>
              <a:chExt cx="643525" cy="538075"/>
            </a:xfrm>
          </p:grpSpPr>
          <p:sp>
            <p:nvSpPr>
              <p:cNvPr id="749" name="Google Shape;749;p38"/>
              <p:cNvSpPr/>
              <p:nvPr/>
            </p:nvSpPr>
            <p:spPr>
              <a:xfrm>
                <a:off x="4304675" y="4291550"/>
                <a:ext cx="503625" cy="409800"/>
              </a:xfrm>
              <a:custGeom>
                <a:avLst/>
                <a:gdLst/>
                <a:ahLst/>
                <a:cxnLst/>
                <a:rect l="l" t="t" r="r" b="b"/>
                <a:pathLst>
                  <a:path w="20145" h="16392" extrusionOk="0">
                    <a:moveTo>
                      <a:pt x="432" y="0"/>
                    </a:moveTo>
                    <a:cubicBezTo>
                      <a:pt x="210" y="0"/>
                      <a:pt x="0" y="225"/>
                      <a:pt x="138" y="487"/>
                    </a:cubicBezTo>
                    <a:cubicBezTo>
                      <a:pt x="4153" y="8142"/>
                      <a:pt x="11620" y="14070"/>
                      <a:pt x="19913" y="16387"/>
                    </a:cubicBezTo>
                    <a:cubicBezTo>
                      <a:pt x="19924" y="16390"/>
                      <a:pt x="19934" y="16391"/>
                      <a:pt x="19945" y="16391"/>
                    </a:cubicBezTo>
                    <a:cubicBezTo>
                      <a:pt x="20066" y="16391"/>
                      <a:pt x="20144" y="16201"/>
                      <a:pt x="20014" y="16146"/>
                    </a:cubicBezTo>
                    <a:cubicBezTo>
                      <a:pt x="11991" y="12693"/>
                      <a:pt x="5620" y="7345"/>
                      <a:pt x="706" y="154"/>
                    </a:cubicBezTo>
                    <a:cubicBezTo>
                      <a:pt x="633" y="46"/>
                      <a:pt x="531" y="0"/>
                      <a:pt x="4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8"/>
              <p:cNvSpPr/>
              <p:nvPr/>
            </p:nvSpPr>
            <p:spPr>
              <a:xfrm>
                <a:off x="4208875" y="4163275"/>
                <a:ext cx="123300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5427" extrusionOk="0">
                    <a:moveTo>
                      <a:pt x="2183" y="0"/>
                    </a:moveTo>
                    <a:cubicBezTo>
                      <a:pt x="1468" y="0"/>
                      <a:pt x="754" y="321"/>
                      <a:pt x="377" y="925"/>
                    </a:cubicBezTo>
                    <a:cubicBezTo>
                      <a:pt x="191" y="1219"/>
                      <a:pt x="91" y="1565"/>
                      <a:pt x="67" y="1912"/>
                    </a:cubicBezTo>
                    <a:cubicBezTo>
                      <a:pt x="0" y="2831"/>
                      <a:pt x="467" y="3738"/>
                      <a:pt x="1161" y="4344"/>
                    </a:cubicBezTo>
                    <a:cubicBezTo>
                      <a:pt x="1857" y="4949"/>
                      <a:pt x="2758" y="5277"/>
                      <a:pt x="3668" y="5426"/>
                    </a:cubicBezTo>
                    <a:lnTo>
                      <a:pt x="4228" y="5425"/>
                    </a:lnTo>
                    <a:cubicBezTo>
                      <a:pt x="4678" y="4523"/>
                      <a:pt x="4932" y="3496"/>
                      <a:pt x="4771" y="2500"/>
                    </a:cubicBezTo>
                    <a:cubicBezTo>
                      <a:pt x="4610" y="1506"/>
                      <a:pt x="3982" y="559"/>
                      <a:pt x="3053" y="170"/>
                    </a:cubicBezTo>
                    <a:cubicBezTo>
                      <a:pt x="2779" y="56"/>
                      <a:pt x="2481" y="0"/>
                      <a:pt x="2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8"/>
              <p:cNvSpPr/>
              <p:nvPr/>
            </p:nvSpPr>
            <p:spPr>
              <a:xfrm>
                <a:off x="4246700" y="4392900"/>
                <a:ext cx="15390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1491" extrusionOk="0">
                    <a:moveTo>
                      <a:pt x="766" y="1"/>
                    </a:moveTo>
                    <a:cubicBezTo>
                      <a:pt x="627" y="1"/>
                      <a:pt x="487" y="11"/>
                      <a:pt x="347" y="35"/>
                    </a:cubicBezTo>
                    <a:cubicBezTo>
                      <a:pt x="1" y="95"/>
                      <a:pt x="45" y="532"/>
                      <a:pt x="260" y="698"/>
                    </a:cubicBezTo>
                    <a:cubicBezTo>
                      <a:pt x="935" y="1217"/>
                      <a:pt x="1940" y="1271"/>
                      <a:pt x="2774" y="1350"/>
                    </a:cubicBezTo>
                    <a:cubicBezTo>
                      <a:pt x="3822" y="1450"/>
                      <a:pt x="4874" y="1487"/>
                      <a:pt x="5926" y="1491"/>
                    </a:cubicBezTo>
                    <a:cubicBezTo>
                      <a:pt x="5926" y="1491"/>
                      <a:pt x="5927" y="1491"/>
                      <a:pt x="5927" y="1491"/>
                    </a:cubicBezTo>
                    <a:cubicBezTo>
                      <a:pt x="6107" y="1491"/>
                      <a:pt x="6155" y="1202"/>
                      <a:pt x="5970" y="1168"/>
                    </a:cubicBezTo>
                    <a:cubicBezTo>
                      <a:pt x="4933" y="973"/>
                      <a:pt x="3915" y="726"/>
                      <a:pt x="2894" y="459"/>
                    </a:cubicBezTo>
                    <a:cubicBezTo>
                      <a:pt x="2199" y="276"/>
                      <a:pt x="1484" y="1"/>
                      <a:pt x="7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8"/>
              <p:cNvSpPr/>
              <p:nvPr/>
            </p:nvSpPr>
            <p:spPr>
              <a:xfrm>
                <a:off x="4164775" y="4337475"/>
                <a:ext cx="89450" cy="8375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350" extrusionOk="0">
                    <a:moveTo>
                      <a:pt x="1025" y="0"/>
                    </a:moveTo>
                    <a:cubicBezTo>
                      <a:pt x="910" y="0"/>
                      <a:pt x="797" y="15"/>
                      <a:pt x="691" y="56"/>
                    </a:cubicBezTo>
                    <a:cubicBezTo>
                      <a:pt x="469" y="142"/>
                      <a:pt x="307" y="340"/>
                      <a:pt x="207" y="556"/>
                    </a:cubicBezTo>
                    <a:cubicBezTo>
                      <a:pt x="1" y="1009"/>
                      <a:pt x="35" y="1547"/>
                      <a:pt x="221" y="2009"/>
                    </a:cubicBezTo>
                    <a:cubicBezTo>
                      <a:pt x="437" y="2554"/>
                      <a:pt x="867" y="3023"/>
                      <a:pt x="1416" y="3233"/>
                    </a:cubicBezTo>
                    <a:cubicBezTo>
                      <a:pt x="1617" y="3310"/>
                      <a:pt x="1834" y="3349"/>
                      <a:pt x="2051" y="3349"/>
                    </a:cubicBezTo>
                    <a:cubicBezTo>
                      <a:pt x="2422" y="3349"/>
                      <a:pt x="2792" y="3235"/>
                      <a:pt x="3080" y="3001"/>
                    </a:cubicBezTo>
                    <a:lnTo>
                      <a:pt x="3427" y="2490"/>
                    </a:lnTo>
                    <a:cubicBezTo>
                      <a:pt x="3578" y="1259"/>
                      <a:pt x="2434" y="129"/>
                      <a:pt x="1202" y="10"/>
                    </a:cubicBezTo>
                    <a:cubicBezTo>
                      <a:pt x="1143" y="4"/>
                      <a:pt x="1084" y="0"/>
                      <a:pt x="10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8"/>
              <p:cNvSpPr/>
              <p:nvPr/>
            </p:nvSpPr>
            <p:spPr>
              <a:xfrm>
                <a:off x="4409700" y="4331775"/>
                <a:ext cx="58225" cy="157575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6303" extrusionOk="0">
                    <a:moveTo>
                      <a:pt x="713" y="1"/>
                    </a:moveTo>
                    <a:cubicBezTo>
                      <a:pt x="570" y="1"/>
                      <a:pt x="418" y="102"/>
                      <a:pt x="360" y="242"/>
                    </a:cubicBezTo>
                    <a:cubicBezTo>
                      <a:pt x="1" y="1099"/>
                      <a:pt x="302" y="2354"/>
                      <a:pt x="512" y="3243"/>
                    </a:cubicBezTo>
                    <a:cubicBezTo>
                      <a:pt x="764" y="4315"/>
                      <a:pt x="1330" y="5291"/>
                      <a:pt x="1919" y="6212"/>
                    </a:cubicBezTo>
                    <a:cubicBezTo>
                      <a:pt x="1958" y="6275"/>
                      <a:pt x="2023" y="6302"/>
                      <a:pt x="2087" y="6302"/>
                    </a:cubicBezTo>
                    <a:cubicBezTo>
                      <a:pt x="2208" y="6302"/>
                      <a:pt x="2328" y="6205"/>
                      <a:pt x="2280" y="6060"/>
                    </a:cubicBezTo>
                    <a:cubicBezTo>
                      <a:pt x="1938" y="5047"/>
                      <a:pt x="1740" y="4010"/>
                      <a:pt x="1518" y="2967"/>
                    </a:cubicBezTo>
                    <a:cubicBezTo>
                      <a:pt x="1321" y="2049"/>
                      <a:pt x="1380" y="1004"/>
                      <a:pt x="962" y="163"/>
                    </a:cubicBezTo>
                    <a:cubicBezTo>
                      <a:pt x="904" y="48"/>
                      <a:pt x="811" y="1"/>
                      <a:pt x="7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8"/>
              <p:cNvSpPr/>
              <p:nvPr/>
            </p:nvSpPr>
            <p:spPr>
              <a:xfrm>
                <a:off x="4392850" y="4238050"/>
                <a:ext cx="87400" cy="102950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4118" extrusionOk="0">
                    <a:moveTo>
                      <a:pt x="1585" y="0"/>
                    </a:moveTo>
                    <a:cubicBezTo>
                      <a:pt x="1095" y="0"/>
                      <a:pt x="610" y="180"/>
                      <a:pt x="325" y="569"/>
                    </a:cubicBezTo>
                    <a:cubicBezTo>
                      <a:pt x="44" y="949"/>
                      <a:pt x="0" y="1461"/>
                      <a:pt x="97" y="1922"/>
                    </a:cubicBezTo>
                    <a:cubicBezTo>
                      <a:pt x="194" y="2384"/>
                      <a:pt x="418" y="2808"/>
                      <a:pt x="638" y="3225"/>
                    </a:cubicBezTo>
                    <a:cubicBezTo>
                      <a:pt x="798" y="3527"/>
                      <a:pt x="995" y="3861"/>
                      <a:pt x="1327" y="3945"/>
                    </a:cubicBezTo>
                    <a:lnTo>
                      <a:pt x="1302" y="4117"/>
                    </a:lnTo>
                    <a:cubicBezTo>
                      <a:pt x="1317" y="4118"/>
                      <a:pt x="1332" y="4118"/>
                      <a:pt x="1346" y="4118"/>
                    </a:cubicBezTo>
                    <a:cubicBezTo>
                      <a:pt x="1972" y="4118"/>
                      <a:pt x="2425" y="3511"/>
                      <a:pt x="2743" y="2961"/>
                    </a:cubicBezTo>
                    <a:cubicBezTo>
                      <a:pt x="3131" y="2289"/>
                      <a:pt x="3496" y="1450"/>
                      <a:pt x="3115" y="776"/>
                    </a:cubicBezTo>
                    <a:cubicBezTo>
                      <a:pt x="2922" y="436"/>
                      <a:pt x="2567" y="212"/>
                      <a:pt x="2197" y="95"/>
                    </a:cubicBezTo>
                    <a:cubicBezTo>
                      <a:pt x="2002" y="33"/>
                      <a:pt x="1793" y="0"/>
                      <a:pt x="15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8"/>
              <p:cNvSpPr/>
              <p:nvPr/>
            </p:nvSpPr>
            <p:spPr>
              <a:xfrm>
                <a:off x="4606350" y="4487750"/>
                <a:ext cx="49425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5575" extrusionOk="0">
                    <a:moveTo>
                      <a:pt x="244" y="1"/>
                    </a:moveTo>
                    <a:cubicBezTo>
                      <a:pt x="118" y="1"/>
                      <a:pt x="0" y="82"/>
                      <a:pt x="3" y="252"/>
                    </a:cubicBezTo>
                    <a:cubicBezTo>
                      <a:pt x="34" y="2093"/>
                      <a:pt x="838" y="3873"/>
                      <a:pt x="1643" y="5492"/>
                    </a:cubicBezTo>
                    <a:cubicBezTo>
                      <a:pt x="1671" y="5550"/>
                      <a:pt x="1721" y="5574"/>
                      <a:pt x="1773" y="5574"/>
                    </a:cubicBezTo>
                    <a:cubicBezTo>
                      <a:pt x="1872" y="5574"/>
                      <a:pt x="1977" y="5483"/>
                      <a:pt x="1944" y="5366"/>
                    </a:cubicBezTo>
                    <a:cubicBezTo>
                      <a:pt x="1449" y="3662"/>
                      <a:pt x="1184" y="1830"/>
                      <a:pt x="520" y="183"/>
                    </a:cubicBezTo>
                    <a:cubicBezTo>
                      <a:pt x="472" y="63"/>
                      <a:pt x="355" y="1"/>
                      <a:pt x="2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8"/>
              <p:cNvSpPr/>
              <p:nvPr/>
            </p:nvSpPr>
            <p:spPr>
              <a:xfrm>
                <a:off x="4571575" y="4411825"/>
                <a:ext cx="60475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3360" extrusionOk="0">
                    <a:moveTo>
                      <a:pt x="1061" y="0"/>
                    </a:moveTo>
                    <a:cubicBezTo>
                      <a:pt x="681" y="0"/>
                      <a:pt x="329" y="352"/>
                      <a:pt x="221" y="738"/>
                    </a:cubicBezTo>
                    <a:cubicBezTo>
                      <a:pt x="1" y="1530"/>
                      <a:pt x="489" y="2328"/>
                      <a:pt x="953" y="3006"/>
                    </a:cubicBezTo>
                    <a:cubicBezTo>
                      <a:pt x="1071" y="3178"/>
                      <a:pt x="1281" y="3360"/>
                      <a:pt x="1458" y="3360"/>
                    </a:cubicBezTo>
                    <a:cubicBezTo>
                      <a:pt x="1522" y="3360"/>
                      <a:pt x="1582" y="3336"/>
                      <a:pt x="1632" y="3280"/>
                    </a:cubicBezTo>
                    <a:lnTo>
                      <a:pt x="1632" y="3280"/>
                    </a:lnTo>
                    <a:lnTo>
                      <a:pt x="1510" y="3337"/>
                    </a:lnTo>
                    <a:cubicBezTo>
                      <a:pt x="2350" y="2591"/>
                      <a:pt x="2419" y="1139"/>
                      <a:pt x="1656" y="315"/>
                    </a:cubicBezTo>
                    <a:cubicBezTo>
                      <a:pt x="1538" y="188"/>
                      <a:pt x="1399" y="73"/>
                      <a:pt x="1232" y="25"/>
                    </a:cubicBezTo>
                    <a:cubicBezTo>
                      <a:pt x="1175" y="8"/>
                      <a:pt x="1118" y="0"/>
                      <a:pt x="10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8"/>
              <p:cNvSpPr/>
              <p:nvPr/>
            </p:nvSpPr>
            <p:spPr>
              <a:xfrm>
                <a:off x="4396250" y="4560375"/>
                <a:ext cx="179550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7182" h="1062" extrusionOk="0">
                    <a:moveTo>
                      <a:pt x="2625" y="1"/>
                    </a:moveTo>
                    <a:cubicBezTo>
                      <a:pt x="1808" y="1"/>
                      <a:pt x="1007" y="76"/>
                      <a:pt x="259" y="291"/>
                    </a:cubicBezTo>
                    <a:cubicBezTo>
                      <a:pt x="15" y="362"/>
                      <a:pt x="1" y="736"/>
                      <a:pt x="259" y="800"/>
                    </a:cubicBezTo>
                    <a:cubicBezTo>
                      <a:pt x="1077" y="1002"/>
                      <a:pt x="1942" y="1062"/>
                      <a:pt x="2819" y="1062"/>
                    </a:cubicBezTo>
                    <a:cubicBezTo>
                      <a:pt x="4120" y="1062"/>
                      <a:pt x="5448" y="930"/>
                      <a:pt x="6693" y="930"/>
                    </a:cubicBezTo>
                    <a:cubicBezTo>
                      <a:pt x="6727" y="930"/>
                      <a:pt x="6761" y="930"/>
                      <a:pt x="6795" y="930"/>
                    </a:cubicBezTo>
                    <a:cubicBezTo>
                      <a:pt x="6795" y="930"/>
                      <a:pt x="6795" y="930"/>
                      <a:pt x="6796" y="930"/>
                    </a:cubicBezTo>
                    <a:cubicBezTo>
                      <a:pt x="7182" y="930"/>
                      <a:pt x="7170" y="369"/>
                      <a:pt x="6795" y="336"/>
                    </a:cubicBezTo>
                    <a:cubicBezTo>
                      <a:pt x="5481" y="223"/>
                      <a:pt x="4029" y="1"/>
                      <a:pt x="26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8"/>
              <p:cNvSpPr/>
              <p:nvPr/>
            </p:nvSpPr>
            <p:spPr>
              <a:xfrm>
                <a:off x="4317425" y="4517375"/>
                <a:ext cx="94825" cy="75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3024" extrusionOk="0">
                    <a:moveTo>
                      <a:pt x="1780" y="0"/>
                    </a:moveTo>
                    <a:cubicBezTo>
                      <a:pt x="1714" y="0"/>
                      <a:pt x="1646" y="4"/>
                      <a:pt x="1579" y="13"/>
                    </a:cubicBezTo>
                    <a:cubicBezTo>
                      <a:pt x="748" y="117"/>
                      <a:pt x="0" y="972"/>
                      <a:pt x="258" y="1768"/>
                    </a:cubicBezTo>
                    <a:cubicBezTo>
                      <a:pt x="432" y="2307"/>
                      <a:pt x="977" y="2635"/>
                      <a:pt x="1509" y="2832"/>
                    </a:cubicBezTo>
                    <a:cubicBezTo>
                      <a:pt x="1807" y="2942"/>
                      <a:pt x="2125" y="3024"/>
                      <a:pt x="2440" y="3024"/>
                    </a:cubicBezTo>
                    <a:cubicBezTo>
                      <a:pt x="2546" y="3024"/>
                      <a:pt x="2651" y="3015"/>
                      <a:pt x="2755" y="2994"/>
                    </a:cubicBezTo>
                    <a:cubicBezTo>
                      <a:pt x="3173" y="2911"/>
                      <a:pt x="3566" y="2608"/>
                      <a:pt x="3650" y="2193"/>
                    </a:cubicBezTo>
                    <a:lnTo>
                      <a:pt x="3723" y="2035"/>
                    </a:lnTo>
                    <a:cubicBezTo>
                      <a:pt x="3792" y="983"/>
                      <a:pt x="2821" y="0"/>
                      <a:pt x="17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9" name="Google Shape;759;p38"/>
            <p:cNvSpPr/>
            <p:nvPr/>
          </p:nvSpPr>
          <p:spPr>
            <a:xfrm>
              <a:off x="2049344" y="3007722"/>
              <a:ext cx="175111" cy="351573"/>
            </a:xfrm>
            <a:custGeom>
              <a:avLst/>
              <a:gdLst/>
              <a:ahLst/>
              <a:cxnLst/>
              <a:rect l="l" t="t" r="r" b="b"/>
              <a:pathLst>
                <a:path w="5445" h="10932" extrusionOk="0">
                  <a:moveTo>
                    <a:pt x="1824" y="0"/>
                  </a:moveTo>
                  <a:cubicBezTo>
                    <a:pt x="1515" y="286"/>
                    <a:pt x="1190" y="767"/>
                    <a:pt x="1045" y="1182"/>
                  </a:cubicBezTo>
                  <a:cubicBezTo>
                    <a:pt x="457" y="2869"/>
                    <a:pt x="1" y="4658"/>
                    <a:pt x="246" y="6427"/>
                  </a:cubicBezTo>
                  <a:cubicBezTo>
                    <a:pt x="491" y="8198"/>
                    <a:pt x="1464" y="9855"/>
                    <a:pt x="2890" y="10932"/>
                  </a:cubicBezTo>
                  <a:cubicBezTo>
                    <a:pt x="4098" y="10086"/>
                    <a:pt x="5027" y="8420"/>
                    <a:pt x="5307" y="6972"/>
                  </a:cubicBezTo>
                  <a:cubicBezTo>
                    <a:pt x="5439" y="6286"/>
                    <a:pt x="5444" y="5576"/>
                    <a:pt x="5294" y="4895"/>
                  </a:cubicBezTo>
                  <a:cubicBezTo>
                    <a:pt x="5176" y="4351"/>
                    <a:pt x="4958" y="3835"/>
                    <a:pt x="4731" y="3326"/>
                  </a:cubicBezTo>
                  <a:cubicBezTo>
                    <a:pt x="4418" y="2629"/>
                    <a:pt x="4079" y="1937"/>
                    <a:pt x="3607" y="1337"/>
                  </a:cubicBezTo>
                  <a:cubicBezTo>
                    <a:pt x="3135" y="737"/>
                    <a:pt x="2553" y="228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814377" y="3340715"/>
              <a:ext cx="399106" cy="190580"/>
            </a:xfrm>
            <a:custGeom>
              <a:avLst/>
              <a:gdLst/>
              <a:ahLst/>
              <a:cxnLst/>
              <a:rect l="l" t="t" r="r" b="b"/>
              <a:pathLst>
                <a:path w="12410" h="5926" extrusionOk="0">
                  <a:moveTo>
                    <a:pt x="6007" y="1"/>
                  </a:moveTo>
                  <a:cubicBezTo>
                    <a:pt x="5325" y="1"/>
                    <a:pt x="4645" y="130"/>
                    <a:pt x="4002" y="363"/>
                  </a:cubicBezTo>
                  <a:cubicBezTo>
                    <a:pt x="2432" y="930"/>
                    <a:pt x="733" y="2262"/>
                    <a:pt x="1" y="3762"/>
                  </a:cubicBezTo>
                  <a:cubicBezTo>
                    <a:pt x="1423" y="5135"/>
                    <a:pt x="3390" y="5925"/>
                    <a:pt x="5368" y="5925"/>
                  </a:cubicBezTo>
                  <a:cubicBezTo>
                    <a:pt x="5412" y="5925"/>
                    <a:pt x="5457" y="5925"/>
                    <a:pt x="5502" y="5924"/>
                  </a:cubicBezTo>
                  <a:cubicBezTo>
                    <a:pt x="7523" y="5886"/>
                    <a:pt x="9445" y="5062"/>
                    <a:pt x="11225" y="4107"/>
                  </a:cubicBezTo>
                  <a:cubicBezTo>
                    <a:pt x="11663" y="3872"/>
                    <a:pt x="12143" y="3425"/>
                    <a:pt x="12409" y="3028"/>
                  </a:cubicBezTo>
                  <a:cubicBezTo>
                    <a:pt x="12026" y="2253"/>
                    <a:pt x="11355" y="1694"/>
                    <a:pt x="10601" y="1270"/>
                  </a:cubicBezTo>
                  <a:cubicBezTo>
                    <a:pt x="9846" y="847"/>
                    <a:pt x="9012" y="589"/>
                    <a:pt x="8178" y="364"/>
                  </a:cubicBezTo>
                  <a:cubicBezTo>
                    <a:pt x="7570" y="199"/>
                    <a:pt x="6954" y="48"/>
                    <a:pt x="6325" y="10"/>
                  </a:cubicBezTo>
                  <a:cubicBezTo>
                    <a:pt x="6219" y="4"/>
                    <a:pt x="6113" y="1"/>
                    <a:pt x="6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103591" y="2287352"/>
              <a:ext cx="195243" cy="233321"/>
            </a:xfrm>
            <a:custGeom>
              <a:avLst/>
              <a:gdLst/>
              <a:ahLst/>
              <a:cxnLst/>
              <a:rect l="l" t="t" r="r" b="b"/>
              <a:pathLst>
                <a:path w="6071" h="7255" extrusionOk="0">
                  <a:moveTo>
                    <a:pt x="479" y="0"/>
                  </a:moveTo>
                  <a:lnTo>
                    <a:pt x="479" y="0"/>
                  </a:lnTo>
                  <a:cubicBezTo>
                    <a:pt x="1" y="1115"/>
                    <a:pt x="72" y="2682"/>
                    <a:pt x="505" y="3816"/>
                  </a:cubicBezTo>
                  <a:cubicBezTo>
                    <a:pt x="710" y="4351"/>
                    <a:pt x="1013" y="4850"/>
                    <a:pt x="1413" y="5262"/>
                  </a:cubicBezTo>
                  <a:cubicBezTo>
                    <a:pt x="1732" y="5590"/>
                    <a:pt x="2107" y="5857"/>
                    <a:pt x="2487" y="6114"/>
                  </a:cubicBezTo>
                  <a:cubicBezTo>
                    <a:pt x="3007" y="6466"/>
                    <a:pt x="3544" y="6804"/>
                    <a:pt x="4135" y="7019"/>
                  </a:cubicBezTo>
                  <a:cubicBezTo>
                    <a:pt x="4529" y="7161"/>
                    <a:pt x="4939" y="7254"/>
                    <a:pt x="5349" y="7254"/>
                  </a:cubicBezTo>
                  <a:cubicBezTo>
                    <a:pt x="5554" y="7254"/>
                    <a:pt x="5758" y="7231"/>
                    <a:pt x="5961" y="7179"/>
                  </a:cubicBezTo>
                  <a:cubicBezTo>
                    <a:pt x="6053" y="6846"/>
                    <a:pt x="6071" y="6369"/>
                    <a:pt x="5992" y="6017"/>
                  </a:cubicBezTo>
                  <a:cubicBezTo>
                    <a:pt x="5673" y="4583"/>
                    <a:pt x="5217" y="3134"/>
                    <a:pt x="4279" y="2004"/>
                  </a:cubicBezTo>
                  <a:cubicBezTo>
                    <a:pt x="3340" y="872"/>
                    <a:pt x="1943" y="135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38"/>
          <p:cNvGrpSpPr/>
          <p:nvPr/>
        </p:nvGrpSpPr>
        <p:grpSpPr>
          <a:xfrm rot="5400000">
            <a:off x="4480338" y="831888"/>
            <a:ext cx="183300" cy="1377100"/>
            <a:chOff x="4257225" y="770300"/>
            <a:chExt cx="183300" cy="1377100"/>
          </a:xfrm>
        </p:grpSpPr>
        <p:sp>
          <p:nvSpPr>
            <p:cNvPr id="763" name="Google Shape;763;p38"/>
            <p:cNvSpPr/>
            <p:nvPr/>
          </p:nvSpPr>
          <p:spPr>
            <a:xfrm>
              <a:off x="4338075" y="770300"/>
              <a:ext cx="102450" cy="1377100"/>
            </a:xfrm>
            <a:custGeom>
              <a:avLst/>
              <a:gdLst/>
              <a:ahLst/>
              <a:cxnLst/>
              <a:rect l="l" t="t" r="r" b="b"/>
              <a:pathLst>
                <a:path w="4098" h="55084" extrusionOk="0">
                  <a:moveTo>
                    <a:pt x="3881" y="1"/>
                  </a:moveTo>
                  <a:cubicBezTo>
                    <a:pt x="3856" y="1"/>
                    <a:pt x="3831" y="12"/>
                    <a:pt x="3814" y="33"/>
                  </a:cubicBezTo>
                  <a:cubicBezTo>
                    <a:pt x="2369" y="1898"/>
                    <a:pt x="1311" y="4105"/>
                    <a:pt x="744" y="6448"/>
                  </a:cubicBezTo>
                  <a:cubicBezTo>
                    <a:pt x="441" y="7618"/>
                    <a:pt x="293" y="8825"/>
                    <a:pt x="226" y="10036"/>
                  </a:cubicBezTo>
                  <a:lnTo>
                    <a:pt x="125" y="13551"/>
                  </a:lnTo>
                  <a:cubicBezTo>
                    <a:pt x="1" y="18224"/>
                    <a:pt x="219" y="22899"/>
                    <a:pt x="291" y="27575"/>
                  </a:cubicBezTo>
                  <a:cubicBezTo>
                    <a:pt x="375" y="32248"/>
                    <a:pt x="510" y="36923"/>
                    <a:pt x="541" y="41598"/>
                  </a:cubicBezTo>
                  <a:lnTo>
                    <a:pt x="531" y="45115"/>
                  </a:lnTo>
                  <a:cubicBezTo>
                    <a:pt x="533" y="46311"/>
                    <a:pt x="648" y="47508"/>
                    <a:pt x="877" y="48685"/>
                  </a:cubicBezTo>
                  <a:cubicBezTo>
                    <a:pt x="1100" y="49865"/>
                    <a:pt x="1446" y="51023"/>
                    <a:pt x="1909" y="52131"/>
                  </a:cubicBezTo>
                  <a:cubicBezTo>
                    <a:pt x="2144" y="52685"/>
                    <a:pt x="2407" y="53225"/>
                    <a:pt x="2696" y="53750"/>
                  </a:cubicBezTo>
                  <a:cubicBezTo>
                    <a:pt x="2970" y="54281"/>
                    <a:pt x="3348" y="54768"/>
                    <a:pt x="3955" y="55074"/>
                  </a:cubicBezTo>
                  <a:cubicBezTo>
                    <a:pt x="3967" y="55080"/>
                    <a:pt x="3979" y="55083"/>
                    <a:pt x="3992" y="55083"/>
                  </a:cubicBezTo>
                  <a:cubicBezTo>
                    <a:pt x="3995" y="55083"/>
                    <a:pt x="3999" y="55083"/>
                    <a:pt x="4002" y="55083"/>
                  </a:cubicBezTo>
                  <a:cubicBezTo>
                    <a:pt x="4055" y="55082"/>
                    <a:pt x="4098" y="55038"/>
                    <a:pt x="4096" y="54984"/>
                  </a:cubicBezTo>
                  <a:lnTo>
                    <a:pt x="4096" y="54982"/>
                  </a:lnTo>
                  <a:cubicBezTo>
                    <a:pt x="4084" y="54300"/>
                    <a:pt x="3850" y="53787"/>
                    <a:pt x="3593" y="53278"/>
                  </a:cubicBezTo>
                  <a:cubicBezTo>
                    <a:pt x="3334" y="52772"/>
                    <a:pt x="3108" y="52249"/>
                    <a:pt x="2894" y="51723"/>
                  </a:cubicBezTo>
                  <a:cubicBezTo>
                    <a:pt x="2476" y="50667"/>
                    <a:pt x="2113" y="49588"/>
                    <a:pt x="1866" y="48476"/>
                  </a:cubicBezTo>
                  <a:cubicBezTo>
                    <a:pt x="1620" y="47365"/>
                    <a:pt x="1452" y="46234"/>
                    <a:pt x="1407" y="45091"/>
                  </a:cubicBezTo>
                  <a:cubicBezTo>
                    <a:pt x="1369" y="43946"/>
                    <a:pt x="1378" y="42759"/>
                    <a:pt x="1378" y="41597"/>
                  </a:cubicBezTo>
                  <a:cubicBezTo>
                    <a:pt x="1410" y="36921"/>
                    <a:pt x="1543" y="32248"/>
                    <a:pt x="1629" y="27573"/>
                  </a:cubicBezTo>
                  <a:cubicBezTo>
                    <a:pt x="1700" y="22898"/>
                    <a:pt x="1918" y="18224"/>
                    <a:pt x="1795" y="13550"/>
                  </a:cubicBezTo>
                  <a:lnTo>
                    <a:pt x="1700" y="10052"/>
                  </a:lnTo>
                  <a:cubicBezTo>
                    <a:pt x="1666" y="8927"/>
                    <a:pt x="1740" y="7797"/>
                    <a:pt x="1897" y="6674"/>
                  </a:cubicBezTo>
                  <a:cubicBezTo>
                    <a:pt x="2211" y="4425"/>
                    <a:pt x="2930" y="2224"/>
                    <a:pt x="3956" y="122"/>
                  </a:cubicBezTo>
                  <a:cubicBezTo>
                    <a:pt x="3974" y="87"/>
                    <a:pt x="3964" y="44"/>
                    <a:pt x="3933" y="19"/>
                  </a:cubicBezTo>
                  <a:cubicBezTo>
                    <a:pt x="3917" y="7"/>
                    <a:pt x="3899" y="1"/>
                    <a:pt x="3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4268900" y="1016425"/>
              <a:ext cx="29950" cy="423525"/>
            </a:xfrm>
            <a:custGeom>
              <a:avLst/>
              <a:gdLst/>
              <a:ahLst/>
              <a:cxnLst/>
              <a:rect l="l" t="t" r="r" b="b"/>
              <a:pathLst>
                <a:path w="1198" h="16941" extrusionOk="0">
                  <a:moveTo>
                    <a:pt x="429" y="1"/>
                  </a:moveTo>
                  <a:cubicBezTo>
                    <a:pt x="368" y="1"/>
                    <a:pt x="308" y="42"/>
                    <a:pt x="304" y="127"/>
                  </a:cubicBezTo>
                  <a:cubicBezTo>
                    <a:pt x="0" y="5666"/>
                    <a:pt x="197" y="11292"/>
                    <a:pt x="697" y="16814"/>
                  </a:cubicBezTo>
                  <a:cubicBezTo>
                    <a:pt x="704" y="16897"/>
                    <a:pt x="768" y="16940"/>
                    <a:pt x="831" y="16940"/>
                  </a:cubicBezTo>
                  <a:cubicBezTo>
                    <a:pt x="893" y="16940"/>
                    <a:pt x="954" y="16899"/>
                    <a:pt x="957" y="16814"/>
                  </a:cubicBezTo>
                  <a:cubicBezTo>
                    <a:pt x="1197" y="11275"/>
                    <a:pt x="1125" y="5645"/>
                    <a:pt x="564" y="127"/>
                  </a:cubicBezTo>
                  <a:cubicBezTo>
                    <a:pt x="555" y="44"/>
                    <a:pt x="491" y="1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4279250" y="1521700"/>
              <a:ext cx="35500" cy="313200"/>
            </a:xfrm>
            <a:custGeom>
              <a:avLst/>
              <a:gdLst/>
              <a:ahLst/>
              <a:cxnLst/>
              <a:rect l="l" t="t" r="r" b="b"/>
              <a:pathLst>
                <a:path w="1420" h="12528" extrusionOk="0">
                  <a:moveTo>
                    <a:pt x="322" y="1"/>
                  </a:moveTo>
                  <a:cubicBezTo>
                    <a:pt x="296" y="1"/>
                    <a:pt x="268" y="20"/>
                    <a:pt x="265" y="52"/>
                  </a:cubicBezTo>
                  <a:cubicBezTo>
                    <a:pt x="65" y="4041"/>
                    <a:pt x="1" y="8341"/>
                    <a:pt x="281" y="12322"/>
                  </a:cubicBezTo>
                  <a:cubicBezTo>
                    <a:pt x="290" y="12448"/>
                    <a:pt x="408" y="12528"/>
                    <a:pt x="516" y="12528"/>
                  </a:cubicBezTo>
                  <a:cubicBezTo>
                    <a:pt x="597" y="12528"/>
                    <a:pt x="672" y="12483"/>
                    <a:pt x="692" y="12377"/>
                  </a:cubicBezTo>
                  <a:cubicBezTo>
                    <a:pt x="1419" y="8480"/>
                    <a:pt x="1236" y="3905"/>
                    <a:pt x="368" y="38"/>
                  </a:cubicBezTo>
                  <a:cubicBezTo>
                    <a:pt x="362" y="12"/>
                    <a:pt x="343" y="1"/>
                    <a:pt x="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4257225" y="875050"/>
              <a:ext cx="65225" cy="58375"/>
            </a:xfrm>
            <a:custGeom>
              <a:avLst/>
              <a:gdLst/>
              <a:ahLst/>
              <a:cxnLst/>
              <a:rect l="l" t="t" r="r" b="b"/>
              <a:pathLst>
                <a:path w="2609" h="2335" extrusionOk="0">
                  <a:moveTo>
                    <a:pt x="1402" y="1"/>
                  </a:moveTo>
                  <a:cubicBezTo>
                    <a:pt x="1087" y="1"/>
                    <a:pt x="781" y="142"/>
                    <a:pt x="538" y="345"/>
                  </a:cubicBezTo>
                  <a:cubicBezTo>
                    <a:pt x="421" y="443"/>
                    <a:pt x="316" y="558"/>
                    <a:pt x="243" y="691"/>
                  </a:cubicBezTo>
                  <a:cubicBezTo>
                    <a:pt x="1" y="1128"/>
                    <a:pt x="147" y="1722"/>
                    <a:pt x="531" y="2042"/>
                  </a:cubicBezTo>
                  <a:cubicBezTo>
                    <a:pt x="768" y="2240"/>
                    <a:pt x="1074" y="2335"/>
                    <a:pt x="1384" y="2335"/>
                  </a:cubicBezTo>
                  <a:cubicBezTo>
                    <a:pt x="1575" y="2335"/>
                    <a:pt x="1768" y="2298"/>
                    <a:pt x="1946" y="2227"/>
                  </a:cubicBezTo>
                  <a:cubicBezTo>
                    <a:pt x="2293" y="2086"/>
                    <a:pt x="2609" y="1776"/>
                    <a:pt x="2601" y="1402"/>
                  </a:cubicBezTo>
                  <a:cubicBezTo>
                    <a:pt x="2598" y="1304"/>
                    <a:pt x="2575" y="1208"/>
                    <a:pt x="2546" y="1114"/>
                  </a:cubicBezTo>
                  <a:cubicBezTo>
                    <a:pt x="2472" y="876"/>
                    <a:pt x="2365" y="649"/>
                    <a:pt x="2228" y="442"/>
                  </a:cubicBezTo>
                  <a:lnTo>
                    <a:pt x="2228" y="442"/>
                  </a:lnTo>
                  <a:lnTo>
                    <a:pt x="2242" y="511"/>
                  </a:lnTo>
                  <a:cubicBezTo>
                    <a:pt x="2110" y="206"/>
                    <a:pt x="1780" y="14"/>
                    <a:pt x="1448" y="2"/>
                  </a:cubicBezTo>
                  <a:cubicBezTo>
                    <a:pt x="1433" y="1"/>
                    <a:pt x="1417" y="1"/>
                    <a:pt x="14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67" name="Google Shape;767;p38"/>
          <p:cNvCxnSpPr/>
          <p:nvPr/>
        </p:nvCxnSpPr>
        <p:spPr>
          <a:xfrm>
            <a:off x="3841050" y="3495125"/>
            <a:ext cx="1461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61" y="1024261"/>
            <a:ext cx="4938731" cy="29494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40"/>
          <p:cNvSpPr txBox="1">
            <a:spLocks noGrp="1"/>
          </p:cNvSpPr>
          <p:nvPr>
            <p:ph type="title"/>
          </p:nvPr>
        </p:nvSpPr>
        <p:spPr>
          <a:xfrm>
            <a:off x="4617150" y="1676900"/>
            <a:ext cx="3705968" cy="2838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909" name="Google Shape;909;p40"/>
          <p:cNvCxnSpPr/>
          <p:nvPr/>
        </p:nvCxnSpPr>
        <p:spPr>
          <a:xfrm>
            <a:off x="6231075" y="3074300"/>
            <a:ext cx="1461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910" name="Google Shape;910;p40"/>
          <p:cNvGrpSpPr/>
          <p:nvPr/>
        </p:nvGrpSpPr>
        <p:grpSpPr>
          <a:xfrm>
            <a:off x="3911700" y="4340288"/>
            <a:ext cx="300925" cy="255825"/>
            <a:chOff x="4316225" y="4552325"/>
            <a:chExt cx="300925" cy="255825"/>
          </a:xfrm>
        </p:grpSpPr>
        <p:sp>
          <p:nvSpPr>
            <p:cNvPr id="911" name="Google Shape;911;p40"/>
            <p:cNvSpPr/>
            <p:nvPr/>
          </p:nvSpPr>
          <p:spPr>
            <a:xfrm>
              <a:off x="4445200" y="4649850"/>
              <a:ext cx="69125" cy="158300"/>
            </a:xfrm>
            <a:custGeom>
              <a:avLst/>
              <a:gdLst/>
              <a:ahLst/>
              <a:cxnLst/>
              <a:rect l="l" t="t" r="r" b="b"/>
              <a:pathLst>
                <a:path w="2765" h="6332" extrusionOk="0">
                  <a:moveTo>
                    <a:pt x="222" y="0"/>
                  </a:moveTo>
                  <a:cubicBezTo>
                    <a:pt x="91" y="457"/>
                    <a:pt x="71" y="943"/>
                    <a:pt x="161" y="1408"/>
                  </a:cubicBezTo>
                  <a:lnTo>
                    <a:pt x="161" y="1408"/>
                  </a:lnTo>
                  <a:lnTo>
                    <a:pt x="0" y="714"/>
                  </a:lnTo>
                  <a:lnTo>
                    <a:pt x="0" y="714"/>
                  </a:lnTo>
                  <a:cubicBezTo>
                    <a:pt x="80" y="2239"/>
                    <a:pt x="243" y="3758"/>
                    <a:pt x="488" y="5265"/>
                  </a:cubicBezTo>
                  <a:cubicBezTo>
                    <a:pt x="549" y="5644"/>
                    <a:pt x="652" y="6073"/>
                    <a:pt x="989" y="6253"/>
                  </a:cubicBezTo>
                  <a:cubicBezTo>
                    <a:pt x="1090" y="6307"/>
                    <a:pt x="1194" y="6331"/>
                    <a:pt x="1299" y="6331"/>
                  </a:cubicBezTo>
                  <a:cubicBezTo>
                    <a:pt x="1699" y="6331"/>
                    <a:pt x="2109" y="5980"/>
                    <a:pt x="2368" y="5626"/>
                  </a:cubicBezTo>
                  <a:cubicBezTo>
                    <a:pt x="2536" y="5395"/>
                    <a:pt x="2693" y="5142"/>
                    <a:pt x="2725" y="4858"/>
                  </a:cubicBezTo>
                  <a:cubicBezTo>
                    <a:pt x="2765" y="4492"/>
                    <a:pt x="2595" y="4141"/>
                    <a:pt x="2430" y="3813"/>
                  </a:cubicBezTo>
                  <a:cubicBezTo>
                    <a:pt x="1952" y="2869"/>
                    <a:pt x="1474" y="1924"/>
                    <a:pt x="999" y="981"/>
                  </a:cubicBezTo>
                  <a:cubicBezTo>
                    <a:pt x="807" y="602"/>
                    <a:pt x="595" y="202"/>
                    <a:pt x="2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0"/>
            <p:cNvSpPr/>
            <p:nvPr/>
          </p:nvSpPr>
          <p:spPr>
            <a:xfrm>
              <a:off x="4316225" y="4552325"/>
              <a:ext cx="300925" cy="175100"/>
            </a:xfrm>
            <a:custGeom>
              <a:avLst/>
              <a:gdLst/>
              <a:ahLst/>
              <a:cxnLst/>
              <a:rect l="l" t="t" r="r" b="b"/>
              <a:pathLst>
                <a:path w="12037" h="7004" extrusionOk="0">
                  <a:moveTo>
                    <a:pt x="5648" y="0"/>
                  </a:moveTo>
                  <a:cubicBezTo>
                    <a:pt x="5210" y="0"/>
                    <a:pt x="4824" y="139"/>
                    <a:pt x="3943" y="456"/>
                  </a:cubicBezTo>
                  <a:cubicBezTo>
                    <a:pt x="1596" y="1344"/>
                    <a:pt x="1" y="3905"/>
                    <a:pt x="241" y="6402"/>
                  </a:cubicBezTo>
                  <a:cubicBezTo>
                    <a:pt x="256" y="6564"/>
                    <a:pt x="283" y="6734"/>
                    <a:pt x="392" y="6855"/>
                  </a:cubicBezTo>
                  <a:cubicBezTo>
                    <a:pt x="490" y="6964"/>
                    <a:pt x="622" y="7004"/>
                    <a:pt x="766" y="7004"/>
                  </a:cubicBezTo>
                  <a:cubicBezTo>
                    <a:pt x="956" y="7004"/>
                    <a:pt x="1167" y="6935"/>
                    <a:pt x="1349" y="6866"/>
                  </a:cubicBezTo>
                  <a:cubicBezTo>
                    <a:pt x="4260" y="5749"/>
                    <a:pt x="7505" y="6152"/>
                    <a:pt x="10604" y="5809"/>
                  </a:cubicBezTo>
                  <a:cubicBezTo>
                    <a:pt x="10830" y="5785"/>
                    <a:pt x="11058" y="5755"/>
                    <a:pt x="11264" y="5656"/>
                  </a:cubicBezTo>
                  <a:cubicBezTo>
                    <a:pt x="11810" y="5394"/>
                    <a:pt x="12036" y="4696"/>
                    <a:pt x="11917" y="4102"/>
                  </a:cubicBezTo>
                  <a:cubicBezTo>
                    <a:pt x="11799" y="3509"/>
                    <a:pt x="11410" y="3008"/>
                    <a:pt x="10991" y="2570"/>
                  </a:cubicBezTo>
                  <a:cubicBezTo>
                    <a:pt x="9916" y="1445"/>
                    <a:pt x="8543" y="579"/>
                    <a:pt x="7027" y="235"/>
                  </a:cubicBezTo>
                  <a:cubicBezTo>
                    <a:pt x="6363" y="85"/>
                    <a:pt x="5990" y="0"/>
                    <a:pt x="56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0"/>
          <p:cNvGrpSpPr/>
          <p:nvPr/>
        </p:nvGrpSpPr>
        <p:grpSpPr>
          <a:xfrm>
            <a:off x="4262025" y="4436238"/>
            <a:ext cx="186200" cy="158350"/>
            <a:chOff x="4666550" y="4648275"/>
            <a:chExt cx="186200" cy="158350"/>
          </a:xfrm>
        </p:grpSpPr>
        <p:sp>
          <p:nvSpPr>
            <p:cNvPr id="914" name="Google Shape;914;p40"/>
            <p:cNvSpPr/>
            <p:nvPr/>
          </p:nvSpPr>
          <p:spPr>
            <a:xfrm>
              <a:off x="4730150" y="4708575"/>
              <a:ext cx="42825" cy="98050"/>
            </a:xfrm>
            <a:custGeom>
              <a:avLst/>
              <a:gdLst/>
              <a:ahLst/>
              <a:cxnLst/>
              <a:rect l="l" t="t" r="r" b="b"/>
              <a:pathLst>
                <a:path w="1713" h="3922" extrusionOk="0">
                  <a:moveTo>
                    <a:pt x="1576" y="0"/>
                  </a:moveTo>
                  <a:cubicBezTo>
                    <a:pt x="1346" y="125"/>
                    <a:pt x="1214" y="374"/>
                    <a:pt x="1095" y="608"/>
                  </a:cubicBezTo>
                  <a:cubicBezTo>
                    <a:pt x="800" y="1194"/>
                    <a:pt x="504" y="1778"/>
                    <a:pt x="209" y="2362"/>
                  </a:cubicBezTo>
                  <a:cubicBezTo>
                    <a:pt x="106" y="2565"/>
                    <a:pt x="1" y="2783"/>
                    <a:pt x="26" y="3009"/>
                  </a:cubicBezTo>
                  <a:cubicBezTo>
                    <a:pt x="46" y="3185"/>
                    <a:pt x="143" y="3341"/>
                    <a:pt x="247" y="3484"/>
                  </a:cubicBezTo>
                  <a:cubicBezTo>
                    <a:pt x="406" y="3704"/>
                    <a:pt x="660" y="3921"/>
                    <a:pt x="908" y="3921"/>
                  </a:cubicBezTo>
                  <a:cubicBezTo>
                    <a:pt x="973" y="3921"/>
                    <a:pt x="1037" y="3906"/>
                    <a:pt x="1099" y="3873"/>
                  </a:cubicBezTo>
                  <a:cubicBezTo>
                    <a:pt x="1309" y="3761"/>
                    <a:pt x="1372" y="3495"/>
                    <a:pt x="1410" y="3261"/>
                  </a:cubicBezTo>
                  <a:cubicBezTo>
                    <a:pt x="1563" y="2329"/>
                    <a:pt x="1662" y="1388"/>
                    <a:pt x="1713" y="445"/>
                  </a:cubicBezTo>
                  <a:lnTo>
                    <a:pt x="1713" y="445"/>
                  </a:lnTo>
                  <a:lnTo>
                    <a:pt x="1613" y="877"/>
                  </a:lnTo>
                  <a:lnTo>
                    <a:pt x="1613" y="877"/>
                  </a:lnTo>
                  <a:cubicBezTo>
                    <a:pt x="1670" y="586"/>
                    <a:pt x="1657" y="284"/>
                    <a:pt x="1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0"/>
            <p:cNvSpPr/>
            <p:nvPr/>
          </p:nvSpPr>
          <p:spPr>
            <a:xfrm>
              <a:off x="4666550" y="4648275"/>
              <a:ext cx="186200" cy="108400"/>
            </a:xfrm>
            <a:custGeom>
              <a:avLst/>
              <a:gdLst/>
              <a:ahLst/>
              <a:cxnLst/>
              <a:rect l="l" t="t" r="r" b="b"/>
              <a:pathLst>
                <a:path w="7448" h="4336" extrusionOk="0">
                  <a:moveTo>
                    <a:pt x="3954" y="1"/>
                  </a:moveTo>
                  <a:cubicBezTo>
                    <a:pt x="3742" y="1"/>
                    <a:pt x="3510" y="53"/>
                    <a:pt x="3097" y="147"/>
                  </a:cubicBezTo>
                  <a:cubicBezTo>
                    <a:pt x="2159" y="359"/>
                    <a:pt x="1310" y="896"/>
                    <a:pt x="644" y="1591"/>
                  </a:cubicBezTo>
                  <a:cubicBezTo>
                    <a:pt x="387" y="1862"/>
                    <a:pt x="146" y="2172"/>
                    <a:pt x="72" y="2540"/>
                  </a:cubicBezTo>
                  <a:cubicBezTo>
                    <a:pt x="0" y="2907"/>
                    <a:pt x="139" y="3339"/>
                    <a:pt x="477" y="3501"/>
                  </a:cubicBezTo>
                  <a:cubicBezTo>
                    <a:pt x="605" y="3561"/>
                    <a:pt x="746" y="3580"/>
                    <a:pt x="886" y="3596"/>
                  </a:cubicBezTo>
                  <a:cubicBezTo>
                    <a:pt x="2806" y="3808"/>
                    <a:pt x="4813" y="3559"/>
                    <a:pt x="6615" y="4250"/>
                  </a:cubicBezTo>
                  <a:cubicBezTo>
                    <a:pt x="6727" y="4293"/>
                    <a:pt x="6858" y="4335"/>
                    <a:pt x="6975" y="4335"/>
                  </a:cubicBezTo>
                  <a:cubicBezTo>
                    <a:pt x="7064" y="4335"/>
                    <a:pt x="7146" y="4311"/>
                    <a:pt x="7207" y="4243"/>
                  </a:cubicBezTo>
                  <a:cubicBezTo>
                    <a:pt x="7274" y="4170"/>
                    <a:pt x="7291" y="4063"/>
                    <a:pt x="7300" y="3963"/>
                  </a:cubicBezTo>
                  <a:cubicBezTo>
                    <a:pt x="7448" y="2417"/>
                    <a:pt x="6461" y="833"/>
                    <a:pt x="5008" y="282"/>
                  </a:cubicBezTo>
                  <a:cubicBezTo>
                    <a:pt x="4464" y="87"/>
                    <a:pt x="4226" y="1"/>
                    <a:pt x="3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6" name="Google Shape;916;p40"/>
          <p:cNvSpPr/>
          <p:nvPr/>
        </p:nvSpPr>
        <p:spPr>
          <a:xfrm>
            <a:off x="1554625" y="4332900"/>
            <a:ext cx="2357100" cy="270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7" name="Google Shape;917;p40"/>
          <p:cNvGrpSpPr/>
          <p:nvPr/>
        </p:nvGrpSpPr>
        <p:grpSpPr>
          <a:xfrm>
            <a:off x="1554662" y="1934717"/>
            <a:ext cx="2357044" cy="2591727"/>
            <a:chOff x="1875350" y="3214325"/>
            <a:chExt cx="1493975" cy="1642725"/>
          </a:xfrm>
        </p:grpSpPr>
        <p:sp>
          <p:nvSpPr>
            <p:cNvPr id="918" name="Google Shape;918;p40"/>
            <p:cNvSpPr/>
            <p:nvPr/>
          </p:nvSpPr>
          <p:spPr>
            <a:xfrm>
              <a:off x="1875450" y="3677000"/>
              <a:ext cx="762000" cy="1076525"/>
            </a:xfrm>
            <a:custGeom>
              <a:avLst/>
              <a:gdLst/>
              <a:ahLst/>
              <a:cxnLst/>
              <a:rect l="l" t="t" r="r" b="b"/>
              <a:pathLst>
                <a:path w="30480" h="43061" extrusionOk="0">
                  <a:moveTo>
                    <a:pt x="11861" y="1"/>
                  </a:moveTo>
                  <a:cubicBezTo>
                    <a:pt x="10904" y="344"/>
                    <a:pt x="10725" y="465"/>
                    <a:pt x="9832" y="1183"/>
                  </a:cubicBezTo>
                  <a:cubicBezTo>
                    <a:pt x="8939" y="1902"/>
                    <a:pt x="8673" y="2373"/>
                    <a:pt x="8017" y="3312"/>
                  </a:cubicBezTo>
                  <a:cubicBezTo>
                    <a:pt x="5802" y="6489"/>
                    <a:pt x="3741" y="9803"/>
                    <a:pt x="2288" y="13391"/>
                  </a:cubicBezTo>
                  <a:cubicBezTo>
                    <a:pt x="835" y="16981"/>
                    <a:pt x="0" y="20872"/>
                    <a:pt x="304" y="24734"/>
                  </a:cubicBezTo>
                  <a:cubicBezTo>
                    <a:pt x="632" y="28921"/>
                    <a:pt x="2324" y="32988"/>
                    <a:pt x="5061" y="36174"/>
                  </a:cubicBezTo>
                  <a:cubicBezTo>
                    <a:pt x="7798" y="39359"/>
                    <a:pt x="11565" y="41643"/>
                    <a:pt x="15655" y="42599"/>
                  </a:cubicBezTo>
                  <a:cubicBezTo>
                    <a:pt x="16933" y="42897"/>
                    <a:pt x="18259" y="43061"/>
                    <a:pt x="19578" y="43061"/>
                  </a:cubicBezTo>
                  <a:cubicBezTo>
                    <a:pt x="21913" y="43061"/>
                    <a:pt x="24227" y="42548"/>
                    <a:pt x="26224" y="41361"/>
                  </a:cubicBezTo>
                  <a:cubicBezTo>
                    <a:pt x="28165" y="40209"/>
                    <a:pt x="29721" y="38344"/>
                    <a:pt x="30480" y="36239"/>
                  </a:cubicBezTo>
                  <a:cubicBezTo>
                    <a:pt x="28024" y="35221"/>
                    <a:pt x="25430" y="34535"/>
                    <a:pt x="22792" y="34216"/>
                  </a:cubicBezTo>
                  <a:cubicBezTo>
                    <a:pt x="21746" y="34090"/>
                    <a:pt x="20692" y="34018"/>
                    <a:pt x="19662" y="33809"/>
                  </a:cubicBezTo>
                  <a:cubicBezTo>
                    <a:pt x="18490" y="33571"/>
                    <a:pt x="17362" y="33155"/>
                    <a:pt x="16257" y="32697"/>
                  </a:cubicBezTo>
                  <a:cubicBezTo>
                    <a:pt x="14526" y="31981"/>
                    <a:pt x="12816" y="31140"/>
                    <a:pt x="11419" y="29891"/>
                  </a:cubicBezTo>
                  <a:cubicBezTo>
                    <a:pt x="10632" y="29186"/>
                    <a:pt x="9959" y="28361"/>
                    <a:pt x="9351" y="27495"/>
                  </a:cubicBezTo>
                  <a:cubicBezTo>
                    <a:pt x="6250" y="23065"/>
                    <a:pt x="4920" y="17429"/>
                    <a:pt x="5715" y="12081"/>
                  </a:cubicBezTo>
                  <a:cubicBezTo>
                    <a:pt x="6391" y="7532"/>
                    <a:pt x="8601" y="3236"/>
                    <a:pt x="118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2126625" y="3689225"/>
              <a:ext cx="526125" cy="886900"/>
            </a:xfrm>
            <a:custGeom>
              <a:avLst/>
              <a:gdLst/>
              <a:ahLst/>
              <a:cxnLst/>
              <a:rect l="l" t="t" r="r" b="b"/>
              <a:pathLst>
                <a:path w="21045" h="35476" extrusionOk="0">
                  <a:moveTo>
                    <a:pt x="3016" y="1"/>
                  </a:moveTo>
                  <a:cubicBezTo>
                    <a:pt x="2198" y="2227"/>
                    <a:pt x="1441" y="4474"/>
                    <a:pt x="927" y="6787"/>
                  </a:cubicBezTo>
                  <a:cubicBezTo>
                    <a:pt x="245" y="9857"/>
                    <a:pt x="1" y="13071"/>
                    <a:pt x="640" y="16153"/>
                  </a:cubicBezTo>
                  <a:cubicBezTo>
                    <a:pt x="1375" y="19699"/>
                    <a:pt x="3423" y="23105"/>
                    <a:pt x="6621" y="24805"/>
                  </a:cubicBezTo>
                  <a:cubicBezTo>
                    <a:pt x="9823" y="26509"/>
                    <a:pt x="13939" y="26442"/>
                    <a:pt x="16625" y="28879"/>
                  </a:cubicBezTo>
                  <a:cubicBezTo>
                    <a:pt x="18569" y="30644"/>
                    <a:pt x="19869" y="32939"/>
                    <a:pt x="20520" y="35476"/>
                  </a:cubicBezTo>
                  <a:cubicBezTo>
                    <a:pt x="20912" y="34269"/>
                    <a:pt x="21044" y="32991"/>
                    <a:pt x="20830" y="31727"/>
                  </a:cubicBezTo>
                  <a:cubicBezTo>
                    <a:pt x="20456" y="29520"/>
                    <a:pt x="19111" y="27552"/>
                    <a:pt x="17375" y="26140"/>
                  </a:cubicBezTo>
                  <a:cubicBezTo>
                    <a:pt x="15638" y="24726"/>
                    <a:pt x="13532" y="23830"/>
                    <a:pt x="11376" y="23227"/>
                  </a:cubicBezTo>
                  <a:cubicBezTo>
                    <a:pt x="10001" y="22842"/>
                    <a:pt x="8573" y="22560"/>
                    <a:pt x="7331" y="21857"/>
                  </a:cubicBezTo>
                  <a:cubicBezTo>
                    <a:pt x="5255" y="20680"/>
                    <a:pt x="3954" y="18442"/>
                    <a:pt x="3377" y="16127"/>
                  </a:cubicBezTo>
                  <a:cubicBezTo>
                    <a:pt x="2801" y="13812"/>
                    <a:pt x="2861" y="11391"/>
                    <a:pt x="2926" y="9006"/>
                  </a:cubicBezTo>
                  <a:lnTo>
                    <a:pt x="3139" y="1074"/>
                  </a:lnTo>
                  <a:cubicBezTo>
                    <a:pt x="3148" y="711"/>
                    <a:pt x="3145" y="332"/>
                    <a:pt x="3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1998475" y="3675375"/>
              <a:ext cx="641250" cy="907700"/>
            </a:xfrm>
            <a:custGeom>
              <a:avLst/>
              <a:gdLst/>
              <a:ahLst/>
              <a:cxnLst/>
              <a:rect l="l" t="t" r="r" b="b"/>
              <a:pathLst>
                <a:path w="25650" h="36308" extrusionOk="0">
                  <a:moveTo>
                    <a:pt x="7389" y="1"/>
                  </a:moveTo>
                  <a:cubicBezTo>
                    <a:pt x="7253" y="1"/>
                    <a:pt x="7104" y="25"/>
                    <a:pt x="6943" y="68"/>
                  </a:cubicBezTo>
                  <a:lnTo>
                    <a:pt x="6942" y="68"/>
                  </a:lnTo>
                  <a:cubicBezTo>
                    <a:pt x="3680" y="3306"/>
                    <a:pt x="1470" y="7601"/>
                    <a:pt x="795" y="12148"/>
                  </a:cubicBezTo>
                  <a:cubicBezTo>
                    <a:pt x="0" y="17497"/>
                    <a:pt x="1330" y="23133"/>
                    <a:pt x="4432" y="27563"/>
                  </a:cubicBezTo>
                  <a:cubicBezTo>
                    <a:pt x="5039" y="28428"/>
                    <a:pt x="5712" y="29253"/>
                    <a:pt x="6500" y="29958"/>
                  </a:cubicBezTo>
                  <a:cubicBezTo>
                    <a:pt x="7896" y="31207"/>
                    <a:pt x="9606" y="32048"/>
                    <a:pt x="11337" y="32764"/>
                  </a:cubicBezTo>
                  <a:cubicBezTo>
                    <a:pt x="12442" y="33222"/>
                    <a:pt x="13570" y="33637"/>
                    <a:pt x="14742" y="33877"/>
                  </a:cubicBezTo>
                  <a:cubicBezTo>
                    <a:pt x="15773" y="34085"/>
                    <a:pt x="16827" y="34157"/>
                    <a:pt x="17872" y="34283"/>
                  </a:cubicBezTo>
                  <a:cubicBezTo>
                    <a:pt x="20512" y="34603"/>
                    <a:pt x="23106" y="35288"/>
                    <a:pt x="25560" y="36308"/>
                  </a:cubicBezTo>
                  <a:cubicBezTo>
                    <a:pt x="25593" y="36216"/>
                    <a:pt x="25619" y="36124"/>
                    <a:pt x="25649" y="36032"/>
                  </a:cubicBezTo>
                  <a:cubicBezTo>
                    <a:pt x="24996" y="33494"/>
                    <a:pt x="23696" y="31199"/>
                    <a:pt x="21752" y="29435"/>
                  </a:cubicBezTo>
                  <a:cubicBezTo>
                    <a:pt x="19065" y="26996"/>
                    <a:pt x="14951" y="27064"/>
                    <a:pt x="11748" y="25360"/>
                  </a:cubicBezTo>
                  <a:cubicBezTo>
                    <a:pt x="8550" y="23660"/>
                    <a:pt x="6502" y="20254"/>
                    <a:pt x="5767" y="16708"/>
                  </a:cubicBezTo>
                  <a:cubicBezTo>
                    <a:pt x="5128" y="13626"/>
                    <a:pt x="5372" y="10414"/>
                    <a:pt x="6055" y="7341"/>
                  </a:cubicBezTo>
                  <a:cubicBezTo>
                    <a:pt x="6570" y="5028"/>
                    <a:pt x="7327" y="2782"/>
                    <a:pt x="8144" y="555"/>
                  </a:cubicBezTo>
                  <a:cubicBezTo>
                    <a:pt x="8118" y="488"/>
                    <a:pt x="8095" y="419"/>
                    <a:pt x="8056" y="357"/>
                  </a:cubicBezTo>
                  <a:cubicBezTo>
                    <a:pt x="7902" y="106"/>
                    <a:pt x="7674" y="1"/>
                    <a:pt x="7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2578375" y="4213725"/>
              <a:ext cx="635600" cy="634525"/>
            </a:xfrm>
            <a:custGeom>
              <a:avLst/>
              <a:gdLst/>
              <a:ahLst/>
              <a:cxnLst/>
              <a:rect l="l" t="t" r="r" b="b"/>
              <a:pathLst>
                <a:path w="25424" h="25381" extrusionOk="0">
                  <a:moveTo>
                    <a:pt x="12703" y="0"/>
                  </a:moveTo>
                  <a:cubicBezTo>
                    <a:pt x="5814" y="0"/>
                    <a:pt x="229" y="5586"/>
                    <a:pt x="229" y="12474"/>
                  </a:cubicBezTo>
                  <a:cubicBezTo>
                    <a:pt x="229" y="18654"/>
                    <a:pt x="0" y="23784"/>
                    <a:pt x="9162" y="24776"/>
                  </a:cubicBezTo>
                  <a:cubicBezTo>
                    <a:pt x="10214" y="24891"/>
                    <a:pt x="6940" y="25269"/>
                    <a:pt x="12022" y="25370"/>
                  </a:cubicBezTo>
                  <a:cubicBezTo>
                    <a:pt x="12374" y="25377"/>
                    <a:pt x="12686" y="25381"/>
                    <a:pt x="12962" y="25381"/>
                  </a:cubicBezTo>
                  <a:cubicBezTo>
                    <a:pt x="16251" y="25381"/>
                    <a:pt x="14422" y="24919"/>
                    <a:pt x="15109" y="24875"/>
                  </a:cubicBezTo>
                  <a:cubicBezTo>
                    <a:pt x="25423" y="24189"/>
                    <a:pt x="25177" y="18899"/>
                    <a:pt x="25177" y="12474"/>
                  </a:cubicBezTo>
                  <a:cubicBezTo>
                    <a:pt x="25177" y="5586"/>
                    <a:pt x="19591" y="0"/>
                    <a:pt x="12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2867200" y="4503100"/>
              <a:ext cx="23400" cy="341850"/>
            </a:xfrm>
            <a:custGeom>
              <a:avLst/>
              <a:gdLst/>
              <a:ahLst/>
              <a:cxnLst/>
              <a:rect l="l" t="t" r="r" b="b"/>
              <a:pathLst>
                <a:path w="936" h="13674" extrusionOk="0">
                  <a:moveTo>
                    <a:pt x="468" y="1"/>
                  </a:moveTo>
                  <a:cubicBezTo>
                    <a:pt x="450" y="1"/>
                    <a:pt x="433" y="11"/>
                    <a:pt x="429" y="30"/>
                  </a:cubicBezTo>
                  <a:cubicBezTo>
                    <a:pt x="1" y="2078"/>
                    <a:pt x="192" y="4251"/>
                    <a:pt x="192" y="6333"/>
                  </a:cubicBezTo>
                  <a:cubicBezTo>
                    <a:pt x="192" y="8702"/>
                    <a:pt x="86" y="11102"/>
                    <a:pt x="251" y="13465"/>
                  </a:cubicBezTo>
                  <a:cubicBezTo>
                    <a:pt x="261" y="13604"/>
                    <a:pt x="365" y="13674"/>
                    <a:pt x="468" y="13674"/>
                  </a:cubicBezTo>
                  <a:cubicBezTo>
                    <a:pt x="572" y="13674"/>
                    <a:pt x="675" y="13604"/>
                    <a:pt x="685" y="13465"/>
                  </a:cubicBezTo>
                  <a:cubicBezTo>
                    <a:pt x="850" y="11103"/>
                    <a:pt x="744" y="8702"/>
                    <a:pt x="744" y="6333"/>
                  </a:cubicBezTo>
                  <a:cubicBezTo>
                    <a:pt x="744" y="4250"/>
                    <a:pt x="935" y="2078"/>
                    <a:pt x="507" y="30"/>
                  </a:cubicBezTo>
                  <a:cubicBezTo>
                    <a:pt x="502" y="11"/>
                    <a:pt x="485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2790450" y="4823200"/>
              <a:ext cx="87100" cy="33825"/>
            </a:xfrm>
            <a:custGeom>
              <a:avLst/>
              <a:gdLst/>
              <a:ahLst/>
              <a:cxnLst/>
              <a:rect l="l" t="t" r="r" b="b"/>
              <a:pathLst>
                <a:path w="3484" h="1353" extrusionOk="0">
                  <a:moveTo>
                    <a:pt x="956" y="1"/>
                  </a:moveTo>
                  <a:cubicBezTo>
                    <a:pt x="911" y="1"/>
                    <a:pt x="865" y="20"/>
                    <a:pt x="825" y="64"/>
                  </a:cubicBezTo>
                  <a:cubicBezTo>
                    <a:pt x="522" y="397"/>
                    <a:pt x="0" y="978"/>
                    <a:pt x="689" y="1203"/>
                  </a:cubicBezTo>
                  <a:cubicBezTo>
                    <a:pt x="1009" y="1307"/>
                    <a:pt x="1350" y="1353"/>
                    <a:pt x="1695" y="1353"/>
                  </a:cubicBezTo>
                  <a:cubicBezTo>
                    <a:pt x="2293" y="1353"/>
                    <a:pt x="2903" y="1216"/>
                    <a:pt x="3429" y="1014"/>
                  </a:cubicBezTo>
                  <a:cubicBezTo>
                    <a:pt x="3484" y="992"/>
                    <a:pt x="3482" y="898"/>
                    <a:pt x="3413" y="898"/>
                  </a:cubicBezTo>
                  <a:cubicBezTo>
                    <a:pt x="3412" y="898"/>
                    <a:pt x="3412" y="898"/>
                    <a:pt x="3411" y="898"/>
                  </a:cubicBezTo>
                  <a:cubicBezTo>
                    <a:pt x="3200" y="904"/>
                    <a:pt x="2989" y="906"/>
                    <a:pt x="2777" y="906"/>
                  </a:cubicBezTo>
                  <a:cubicBezTo>
                    <a:pt x="2475" y="906"/>
                    <a:pt x="2173" y="902"/>
                    <a:pt x="1872" y="901"/>
                  </a:cubicBezTo>
                  <a:cubicBezTo>
                    <a:pt x="1631" y="899"/>
                    <a:pt x="1390" y="887"/>
                    <a:pt x="1151" y="860"/>
                  </a:cubicBezTo>
                  <a:cubicBezTo>
                    <a:pt x="557" y="793"/>
                    <a:pt x="817" y="665"/>
                    <a:pt x="1103" y="341"/>
                  </a:cubicBezTo>
                  <a:cubicBezTo>
                    <a:pt x="1230" y="196"/>
                    <a:pt x="1100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2691125" y="4455975"/>
              <a:ext cx="126200" cy="374100"/>
            </a:xfrm>
            <a:custGeom>
              <a:avLst/>
              <a:gdLst/>
              <a:ahLst/>
              <a:cxnLst/>
              <a:rect l="l" t="t" r="r" b="b"/>
              <a:pathLst>
                <a:path w="5048" h="14964" extrusionOk="0">
                  <a:moveTo>
                    <a:pt x="1047" y="0"/>
                  </a:moveTo>
                  <a:cubicBezTo>
                    <a:pt x="945" y="0"/>
                    <a:pt x="851" y="56"/>
                    <a:pt x="830" y="184"/>
                  </a:cubicBezTo>
                  <a:cubicBezTo>
                    <a:pt x="1" y="5201"/>
                    <a:pt x="1772" y="10965"/>
                    <a:pt x="4855" y="14930"/>
                  </a:cubicBezTo>
                  <a:cubicBezTo>
                    <a:pt x="4873" y="14954"/>
                    <a:pt x="4896" y="14964"/>
                    <a:pt x="4918" y="14964"/>
                  </a:cubicBezTo>
                  <a:cubicBezTo>
                    <a:pt x="4983" y="14964"/>
                    <a:pt x="5048" y="14882"/>
                    <a:pt x="5010" y="14811"/>
                  </a:cubicBezTo>
                  <a:cubicBezTo>
                    <a:pt x="3800" y="12581"/>
                    <a:pt x="2708" y="10261"/>
                    <a:pt x="2082" y="7794"/>
                  </a:cubicBezTo>
                  <a:cubicBezTo>
                    <a:pt x="1448" y="5295"/>
                    <a:pt x="1422" y="2806"/>
                    <a:pt x="1332" y="252"/>
                  </a:cubicBezTo>
                  <a:cubicBezTo>
                    <a:pt x="1326" y="97"/>
                    <a:pt x="1181" y="0"/>
                    <a:pt x="10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0"/>
            <p:cNvSpPr/>
            <p:nvPr/>
          </p:nvSpPr>
          <p:spPr>
            <a:xfrm>
              <a:off x="2882250" y="4823225"/>
              <a:ext cx="87075" cy="33825"/>
            </a:xfrm>
            <a:custGeom>
              <a:avLst/>
              <a:gdLst/>
              <a:ahLst/>
              <a:cxnLst/>
              <a:rect l="l" t="t" r="r" b="b"/>
              <a:pathLst>
                <a:path w="3483" h="1353" extrusionOk="0">
                  <a:moveTo>
                    <a:pt x="2531" y="1"/>
                  </a:moveTo>
                  <a:cubicBezTo>
                    <a:pt x="2386" y="1"/>
                    <a:pt x="2256" y="197"/>
                    <a:pt x="2384" y="340"/>
                  </a:cubicBezTo>
                  <a:cubicBezTo>
                    <a:pt x="2669" y="664"/>
                    <a:pt x="2930" y="792"/>
                    <a:pt x="2336" y="859"/>
                  </a:cubicBezTo>
                  <a:cubicBezTo>
                    <a:pt x="2096" y="886"/>
                    <a:pt x="1856" y="898"/>
                    <a:pt x="1615" y="900"/>
                  </a:cubicBezTo>
                  <a:cubicBezTo>
                    <a:pt x="1314" y="901"/>
                    <a:pt x="1012" y="905"/>
                    <a:pt x="710" y="905"/>
                  </a:cubicBezTo>
                  <a:cubicBezTo>
                    <a:pt x="498" y="905"/>
                    <a:pt x="287" y="903"/>
                    <a:pt x="75" y="897"/>
                  </a:cubicBezTo>
                  <a:cubicBezTo>
                    <a:pt x="75" y="897"/>
                    <a:pt x="74" y="897"/>
                    <a:pt x="73" y="897"/>
                  </a:cubicBezTo>
                  <a:cubicBezTo>
                    <a:pt x="4" y="897"/>
                    <a:pt x="0" y="991"/>
                    <a:pt x="59" y="1013"/>
                  </a:cubicBezTo>
                  <a:cubicBezTo>
                    <a:pt x="584" y="1215"/>
                    <a:pt x="1194" y="1352"/>
                    <a:pt x="1793" y="1352"/>
                  </a:cubicBezTo>
                  <a:cubicBezTo>
                    <a:pt x="2138" y="1352"/>
                    <a:pt x="2479" y="1307"/>
                    <a:pt x="2798" y="1202"/>
                  </a:cubicBezTo>
                  <a:cubicBezTo>
                    <a:pt x="3483" y="977"/>
                    <a:pt x="2964" y="397"/>
                    <a:pt x="2662" y="63"/>
                  </a:cubicBezTo>
                  <a:cubicBezTo>
                    <a:pt x="2622" y="19"/>
                    <a:pt x="2576" y="1"/>
                    <a:pt x="2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0"/>
            <p:cNvSpPr/>
            <p:nvPr/>
          </p:nvSpPr>
          <p:spPr>
            <a:xfrm>
              <a:off x="2942475" y="4455975"/>
              <a:ext cx="126125" cy="374100"/>
            </a:xfrm>
            <a:custGeom>
              <a:avLst/>
              <a:gdLst/>
              <a:ahLst/>
              <a:cxnLst/>
              <a:rect l="l" t="t" r="r" b="b"/>
              <a:pathLst>
                <a:path w="5045" h="14964" extrusionOk="0">
                  <a:moveTo>
                    <a:pt x="3999" y="0"/>
                  </a:moveTo>
                  <a:cubicBezTo>
                    <a:pt x="3866" y="0"/>
                    <a:pt x="3721" y="96"/>
                    <a:pt x="3715" y="252"/>
                  </a:cubicBezTo>
                  <a:cubicBezTo>
                    <a:pt x="3625" y="2805"/>
                    <a:pt x="3599" y="5296"/>
                    <a:pt x="2965" y="7794"/>
                  </a:cubicBezTo>
                  <a:cubicBezTo>
                    <a:pt x="2339" y="10261"/>
                    <a:pt x="1248" y="12582"/>
                    <a:pt x="37" y="14811"/>
                  </a:cubicBezTo>
                  <a:cubicBezTo>
                    <a:pt x="1" y="14880"/>
                    <a:pt x="65" y="14964"/>
                    <a:pt x="130" y="14964"/>
                  </a:cubicBezTo>
                  <a:cubicBezTo>
                    <a:pt x="152" y="14964"/>
                    <a:pt x="174" y="14954"/>
                    <a:pt x="192" y="14930"/>
                  </a:cubicBezTo>
                  <a:cubicBezTo>
                    <a:pt x="3275" y="10966"/>
                    <a:pt x="5044" y="5201"/>
                    <a:pt x="4217" y="184"/>
                  </a:cubicBezTo>
                  <a:cubicBezTo>
                    <a:pt x="4196" y="56"/>
                    <a:pt x="4101" y="0"/>
                    <a:pt x="3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2392000" y="3351975"/>
              <a:ext cx="272725" cy="272675"/>
            </a:xfrm>
            <a:custGeom>
              <a:avLst/>
              <a:gdLst/>
              <a:ahLst/>
              <a:cxnLst/>
              <a:rect l="l" t="t" r="r" b="b"/>
              <a:pathLst>
                <a:path w="10909" h="10907" extrusionOk="0">
                  <a:moveTo>
                    <a:pt x="5455" y="0"/>
                  </a:moveTo>
                  <a:cubicBezTo>
                    <a:pt x="4008" y="0"/>
                    <a:pt x="2621" y="575"/>
                    <a:pt x="1598" y="1598"/>
                  </a:cubicBezTo>
                  <a:cubicBezTo>
                    <a:pt x="575" y="2619"/>
                    <a:pt x="1" y="4007"/>
                    <a:pt x="1" y="5453"/>
                  </a:cubicBezTo>
                  <a:cubicBezTo>
                    <a:pt x="1" y="6900"/>
                    <a:pt x="575" y="8287"/>
                    <a:pt x="1598" y="9310"/>
                  </a:cubicBezTo>
                  <a:cubicBezTo>
                    <a:pt x="2621" y="10332"/>
                    <a:pt x="4008" y="10906"/>
                    <a:pt x="5455" y="10906"/>
                  </a:cubicBezTo>
                  <a:cubicBezTo>
                    <a:pt x="6901" y="10906"/>
                    <a:pt x="8288" y="10332"/>
                    <a:pt x="9311" y="9310"/>
                  </a:cubicBezTo>
                  <a:cubicBezTo>
                    <a:pt x="10334" y="8287"/>
                    <a:pt x="10908" y="6900"/>
                    <a:pt x="10908" y="5453"/>
                  </a:cubicBezTo>
                  <a:cubicBezTo>
                    <a:pt x="10908" y="4007"/>
                    <a:pt x="10334" y="2619"/>
                    <a:pt x="9311" y="1598"/>
                  </a:cubicBezTo>
                  <a:cubicBezTo>
                    <a:pt x="8288" y="575"/>
                    <a:pt x="6901" y="0"/>
                    <a:pt x="5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2443525" y="3411025"/>
              <a:ext cx="169675" cy="154575"/>
            </a:xfrm>
            <a:custGeom>
              <a:avLst/>
              <a:gdLst/>
              <a:ahLst/>
              <a:cxnLst/>
              <a:rect l="l" t="t" r="r" b="b"/>
              <a:pathLst>
                <a:path w="6787" h="6183" extrusionOk="0">
                  <a:moveTo>
                    <a:pt x="3393" y="0"/>
                  </a:moveTo>
                  <a:cubicBezTo>
                    <a:pt x="2602" y="0"/>
                    <a:pt x="1811" y="302"/>
                    <a:pt x="1207" y="906"/>
                  </a:cubicBezTo>
                  <a:cubicBezTo>
                    <a:pt x="0" y="2113"/>
                    <a:pt x="0" y="4070"/>
                    <a:pt x="1207" y="5277"/>
                  </a:cubicBezTo>
                  <a:cubicBezTo>
                    <a:pt x="1811" y="5880"/>
                    <a:pt x="2602" y="6182"/>
                    <a:pt x="3393" y="6182"/>
                  </a:cubicBezTo>
                  <a:cubicBezTo>
                    <a:pt x="4185" y="6182"/>
                    <a:pt x="4976" y="5880"/>
                    <a:pt x="5580" y="5277"/>
                  </a:cubicBezTo>
                  <a:cubicBezTo>
                    <a:pt x="6787" y="4070"/>
                    <a:pt x="6787" y="2113"/>
                    <a:pt x="5580" y="906"/>
                  </a:cubicBezTo>
                  <a:cubicBezTo>
                    <a:pt x="4976" y="302"/>
                    <a:pt x="4185" y="0"/>
                    <a:pt x="3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3096625" y="3351950"/>
              <a:ext cx="272700" cy="272700"/>
            </a:xfrm>
            <a:custGeom>
              <a:avLst/>
              <a:gdLst/>
              <a:ahLst/>
              <a:cxnLst/>
              <a:rect l="l" t="t" r="r" b="b"/>
              <a:pathLst>
                <a:path w="10908" h="10908" extrusionOk="0">
                  <a:moveTo>
                    <a:pt x="5454" y="0"/>
                  </a:moveTo>
                  <a:cubicBezTo>
                    <a:pt x="4007" y="0"/>
                    <a:pt x="2620" y="575"/>
                    <a:pt x="1598" y="1598"/>
                  </a:cubicBezTo>
                  <a:cubicBezTo>
                    <a:pt x="575" y="2620"/>
                    <a:pt x="0" y="4007"/>
                    <a:pt x="0" y="5453"/>
                  </a:cubicBezTo>
                  <a:cubicBezTo>
                    <a:pt x="0" y="6900"/>
                    <a:pt x="575" y="8287"/>
                    <a:pt x="1598" y="9310"/>
                  </a:cubicBezTo>
                  <a:cubicBezTo>
                    <a:pt x="2620" y="10333"/>
                    <a:pt x="4007" y="10907"/>
                    <a:pt x="5454" y="10907"/>
                  </a:cubicBezTo>
                  <a:cubicBezTo>
                    <a:pt x="6900" y="10907"/>
                    <a:pt x="8287" y="10333"/>
                    <a:pt x="9310" y="9310"/>
                  </a:cubicBezTo>
                  <a:cubicBezTo>
                    <a:pt x="10333" y="8287"/>
                    <a:pt x="10907" y="6900"/>
                    <a:pt x="10907" y="5453"/>
                  </a:cubicBezTo>
                  <a:cubicBezTo>
                    <a:pt x="10907" y="4007"/>
                    <a:pt x="10333" y="2620"/>
                    <a:pt x="9310" y="1598"/>
                  </a:cubicBezTo>
                  <a:cubicBezTo>
                    <a:pt x="8287" y="575"/>
                    <a:pt x="6900" y="0"/>
                    <a:pt x="5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3147875" y="3411000"/>
              <a:ext cx="170000" cy="154600"/>
            </a:xfrm>
            <a:custGeom>
              <a:avLst/>
              <a:gdLst/>
              <a:ahLst/>
              <a:cxnLst/>
              <a:rect l="l" t="t" r="r" b="b"/>
              <a:pathLst>
                <a:path w="6800" h="6184" extrusionOk="0">
                  <a:moveTo>
                    <a:pt x="3403" y="1"/>
                  </a:moveTo>
                  <a:cubicBezTo>
                    <a:pt x="3168" y="1"/>
                    <a:pt x="2930" y="28"/>
                    <a:pt x="2692" y="84"/>
                  </a:cubicBezTo>
                  <a:cubicBezTo>
                    <a:pt x="1030" y="474"/>
                    <a:pt x="0" y="2139"/>
                    <a:pt x="390" y="3801"/>
                  </a:cubicBezTo>
                  <a:cubicBezTo>
                    <a:pt x="726" y="5224"/>
                    <a:pt x="1995" y="6184"/>
                    <a:pt x="3396" y="6184"/>
                  </a:cubicBezTo>
                  <a:cubicBezTo>
                    <a:pt x="3631" y="6184"/>
                    <a:pt x="3869" y="6157"/>
                    <a:pt x="4107" y="6101"/>
                  </a:cubicBezTo>
                  <a:cubicBezTo>
                    <a:pt x="5769" y="5710"/>
                    <a:pt x="6799" y="4047"/>
                    <a:pt x="6409" y="2384"/>
                  </a:cubicBezTo>
                  <a:cubicBezTo>
                    <a:pt x="6073" y="961"/>
                    <a:pt x="4804" y="1"/>
                    <a:pt x="34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2431600" y="3411025"/>
              <a:ext cx="898175" cy="940300"/>
            </a:xfrm>
            <a:custGeom>
              <a:avLst/>
              <a:gdLst/>
              <a:ahLst/>
              <a:cxnLst/>
              <a:rect l="l" t="t" r="r" b="b"/>
              <a:pathLst>
                <a:path w="35927" h="37612" extrusionOk="0">
                  <a:moveTo>
                    <a:pt x="17964" y="1"/>
                  </a:moveTo>
                  <a:cubicBezTo>
                    <a:pt x="8043" y="1"/>
                    <a:pt x="1" y="10463"/>
                    <a:pt x="1" y="20849"/>
                  </a:cubicBezTo>
                  <a:cubicBezTo>
                    <a:pt x="1" y="31236"/>
                    <a:pt x="8043" y="37612"/>
                    <a:pt x="17964" y="37612"/>
                  </a:cubicBezTo>
                  <a:cubicBezTo>
                    <a:pt x="27885" y="37612"/>
                    <a:pt x="35927" y="31236"/>
                    <a:pt x="35927" y="20849"/>
                  </a:cubicBezTo>
                  <a:cubicBezTo>
                    <a:pt x="35927" y="10463"/>
                    <a:pt x="27885" y="1"/>
                    <a:pt x="17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2701475" y="3214325"/>
              <a:ext cx="352825" cy="786950"/>
            </a:xfrm>
            <a:custGeom>
              <a:avLst/>
              <a:gdLst/>
              <a:ahLst/>
              <a:cxnLst/>
              <a:rect l="l" t="t" r="r" b="b"/>
              <a:pathLst>
                <a:path w="14113" h="31478" extrusionOk="0">
                  <a:moveTo>
                    <a:pt x="4518" y="1"/>
                  </a:moveTo>
                  <a:cubicBezTo>
                    <a:pt x="4052" y="1"/>
                    <a:pt x="3592" y="238"/>
                    <a:pt x="3268" y="582"/>
                  </a:cubicBezTo>
                  <a:cubicBezTo>
                    <a:pt x="2889" y="984"/>
                    <a:pt x="2671" y="1514"/>
                    <a:pt x="2527" y="2046"/>
                  </a:cubicBezTo>
                  <a:cubicBezTo>
                    <a:pt x="2332" y="2767"/>
                    <a:pt x="2254" y="3519"/>
                    <a:pt x="2300" y="4264"/>
                  </a:cubicBezTo>
                  <a:cubicBezTo>
                    <a:pt x="2333" y="4828"/>
                    <a:pt x="2450" y="5417"/>
                    <a:pt x="2769" y="5875"/>
                  </a:cubicBezTo>
                  <a:lnTo>
                    <a:pt x="2769" y="5875"/>
                  </a:lnTo>
                  <a:cubicBezTo>
                    <a:pt x="2488" y="5615"/>
                    <a:pt x="2108" y="5493"/>
                    <a:pt x="1722" y="5493"/>
                  </a:cubicBezTo>
                  <a:cubicBezTo>
                    <a:pt x="1065" y="5493"/>
                    <a:pt x="391" y="5846"/>
                    <a:pt x="165" y="6474"/>
                  </a:cubicBezTo>
                  <a:cubicBezTo>
                    <a:pt x="0" y="6936"/>
                    <a:pt x="55" y="7443"/>
                    <a:pt x="118" y="7929"/>
                  </a:cubicBezTo>
                  <a:cubicBezTo>
                    <a:pt x="1166" y="16079"/>
                    <a:pt x="3518" y="24061"/>
                    <a:pt x="7058" y="31477"/>
                  </a:cubicBezTo>
                  <a:cubicBezTo>
                    <a:pt x="10408" y="23919"/>
                    <a:pt x="12802" y="16413"/>
                    <a:pt x="14113" y="9326"/>
                  </a:cubicBezTo>
                  <a:lnTo>
                    <a:pt x="14113" y="9326"/>
                  </a:lnTo>
                  <a:lnTo>
                    <a:pt x="13833" y="9469"/>
                  </a:lnTo>
                  <a:cubicBezTo>
                    <a:pt x="14073" y="8179"/>
                    <a:pt x="13673" y="6785"/>
                    <a:pt x="12785" y="5818"/>
                  </a:cubicBezTo>
                  <a:cubicBezTo>
                    <a:pt x="12297" y="5285"/>
                    <a:pt x="11629" y="4867"/>
                    <a:pt x="10905" y="4856"/>
                  </a:cubicBezTo>
                  <a:cubicBezTo>
                    <a:pt x="10897" y="4856"/>
                    <a:pt x="10889" y="4856"/>
                    <a:pt x="10880" y="4856"/>
                  </a:cubicBezTo>
                  <a:cubicBezTo>
                    <a:pt x="10165" y="4856"/>
                    <a:pt x="9429" y="5338"/>
                    <a:pt x="9303" y="6043"/>
                  </a:cubicBezTo>
                  <a:lnTo>
                    <a:pt x="9156" y="5798"/>
                  </a:lnTo>
                  <a:cubicBezTo>
                    <a:pt x="9236" y="3825"/>
                    <a:pt x="9271" y="1555"/>
                    <a:pt x="6564" y="382"/>
                  </a:cubicBezTo>
                  <a:cubicBezTo>
                    <a:pt x="6090" y="177"/>
                    <a:pt x="5263" y="114"/>
                    <a:pt x="4755" y="21"/>
                  </a:cubicBezTo>
                  <a:cubicBezTo>
                    <a:pt x="4676" y="7"/>
                    <a:pt x="4597" y="1"/>
                    <a:pt x="4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2843325" y="3968000"/>
              <a:ext cx="70525" cy="64900"/>
            </a:xfrm>
            <a:custGeom>
              <a:avLst/>
              <a:gdLst/>
              <a:ahLst/>
              <a:cxnLst/>
              <a:rect l="l" t="t" r="r" b="b"/>
              <a:pathLst>
                <a:path w="2821" h="2596" extrusionOk="0">
                  <a:moveTo>
                    <a:pt x="1410" y="0"/>
                  </a:moveTo>
                  <a:cubicBezTo>
                    <a:pt x="632" y="0"/>
                    <a:pt x="0" y="407"/>
                    <a:pt x="0" y="1185"/>
                  </a:cubicBezTo>
                  <a:cubicBezTo>
                    <a:pt x="0" y="1964"/>
                    <a:pt x="1022" y="2595"/>
                    <a:pt x="1410" y="2595"/>
                  </a:cubicBezTo>
                  <a:cubicBezTo>
                    <a:pt x="1799" y="2595"/>
                    <a:pt x="2821" y="1964"/>
                    <a:pt x="2821" y="1185"/>
                  </a:cubicBezTo>
                  <a:cubicBezTo>
                    <a:pt x="2821" y="407"/>
                    <a:pt x="2189" y="0"/>
                    <a:pt x="1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2808275" y="4018650"/>
              <a:ext cx="79100" cy="96050"/>
            </a:xfrm>
            <a:custGeom>
              <a:avLst/>
              <a:gdLst/>
              <a:ahLst/>
              <a:cxnLst/>
              <a:rect l="l" t="t" r="r" b="b"/>
              <a:pathLst>
                <a:path w="3164" h="3842" extrusionOk="0">
                  <a:moveTo>
                    <a:pt x="2702" y="0"/>
                  </a:moveTo>
                  <a:cubicBezTo>
                    <a:pt x="2656" y="0"/>
                    <a:pt x="2612" y="26"/>
                    <a:pt x="2598" y="84"/>
                  </a:cubicBezTo>
                  <a:cubicBezTo>
                    <a:pt x="2406" y="864"/>
                    <a:pt x="2477" y="1724"/>
                    <a:pt x="2224" y="2485"/>
                  </a:cubicBezTo>
                  <a:cubicBezTo>
                    <a:pt x="2060" y="2983"/>
                    <a:pt x="1634" y="3193"/>
                    <a:pt x="1153" y="3283"/>
                  </a:cubicBezTo>
                  <a:cubicBezTo>
                    <a:pt x="1060" y="3301"/>
                    <a:pt x="967" y="3305"/>
                    <a:pt x="873" y="3305"/>
                  </a:cubicBezTo>
                  <a:cubicBezTo>
                    <a:pt x="768" y="3305"/>
                    <a:pt x="663" y="3299"/>
                    <a:pt x="561" y="3299"/>
                  </a:cubicBezTo>
                  <a:cubicBezTo>
                    <a:pt x="371" y="3299"/>
                    <a:pt x="190" y="3320"/>
                    <a:pt x="27" y="3435"/>
                  </a:cubicBezTo>
                  <a:cubicBezTo>
                    <a:pt x="8" y="3447"/>
                    <a:pt x="1" y="3469"/>
                    <a:pt x="12" y="3489"/>
                  </a:cubicBezTo>
                  <a:cubicBezTo>
                    <a:pt x="173" y="3784"/>
                    <a:pt x="537" y="3842"/>
                    <a:pt x="881" y="3842"/>
                  </a:cubicBezTo>
                  <a:cubicBezTo>
                    <a:pt x="1002" y="3842"/>
                    <a:pt x="1120" y="3835"/>
                    <a:pt x="1227" y="3828"/>
                  </a:cubicBezTo>
                  <a:cubicBezTo>
                    <a:pt x="1706" y="3799"/>
                    <a:pt x="2140" y="3667"/>
                    <a:pt x="2474" y="3304"/>
                  </a:cubicBezTo>
                  <a:cubicBezTo>
                    <a:pt x="3164" y="2551"/>
                    <a:pt x="3163" y="983"/>
                    <a:pt x="2826" y="84"/>
                  </a:cubicBezTo>
                  <a:cubicBezTo>
                    <a:pt x="2806" y="31"/>
                    <a:pt x="2753" y="0"/>
                    <a:pt x="2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2869500" y="4018650"/>
              <a:ext cx="79075" cy="96125"/>
            </a:xfrm>
            <a:custGeom>
              <a:avLst/>
              <a:gdLst/>
              <a:ahLst/>
              <a:cxnLst/>
              <a:rect l="l" t="t" r="r" b="b"/>
              <a:pathLst>
                <a:path w="3163" h="3845" extrusionOk="0">
                  <a:moveTo>
                    <a:pt x="462" y="0"/>
                  </a:moveTo>
                  <a:cubicBezTo>
                    <a:pt x="411" y="0"/>
                    <a:pt x="358" y="31"/>
                    <a:pt x="338" y="84"/>
                  </a:cubicBezTo>
                  <a:cubicBezTo>
                    <a:pt x="1" y="983"/>
                    <a:pt x="0" y="2551"/>
                    <a:pt x="691" y="3304"/>
                  </a:cubicBezTo>
                  <a:cubicBezTo>
                    <a:pt x="996" y="3637"/>
                    <a:pt x="1380" y="3773"/>
                    <a:pt x="1821" y="3816"/>
                  </a:cubicBezTo>
                  <a:cubicBezTo>
                    <a:pt x="1956" y="3829"/>
                    <a:pt x="2118" y="3844"/>
                    <a:pt x="2283" y="3844"/>
                  </a:cubicBezTo>
                  <a:cubicBezTo>
                    <a:pt x="2632" y="3844"/>
                    <a:pt x="2995" y="3777"/>
                    <a:pt x="3152" y="3489"/>
                  </a:cubicBezTo>
                  <a:cubicBezTo>
                    <a:pt x="3163" y="3469"/>
                    <a:pt x="3156" y="3447"/>
                    <a:pt x="3137" y="3435"/>
                  </a:cubicBezTo>
                  <a:cubicBezTo>
                    <a:pt x="2985" y="3326"/>
                    <a:pt x="2831" y="3307"/>
                    <a:pt x="2668" y="3307"/>
                  </a:cubicBezTo>
                  <a:cubicBezTo>
                    <a:pt x="2578" y="3307"/>
                    <a:pt x="2485" y="3313"/>
                    <a:pt x="2388" y="3313"/>
                  </a:cubicBezTo>
                  <a:cubicBezTo>
                    <a:pt x="2330" y="3313"/>
                    <a:pt x="2272" y="3311"/>
                    <a:pt x="2211" y="3304"/>
                  </a:cubicBezTo>
                  <a:cubicBezTo>
                    <a:pt x="1663" y="3244"/>
                    <a:pt x="1133" y="3055"/>
                    <a:pt x="940" y="2485"/>
                  </a:cubicBezTo>
                  <a:cubicBezTo>
                    <a:pt x="682" y="1727"/>
                    <a:pt x="758" y="863"/>
                    <a:pt x="567" y="84"/>
                  </a:cubicBezTo>
                  <a:cubicBezTo>
                    <a:pt x="552" y="26"/>
                    <a:pt x="508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2665050" y="4305700"/>
              <a:ext cx="76800" cy="29925"/>
            </a:xfrm>
            <a:custGeom>
              <a:avLst/>
              <a:gdLst/>
              <a:ahLst/>
              <a:cxnLst/>
              <a:rect l="l" t="t" r="r" b="b"/>
              <a:pathLst>
                <a:path w="3072" h="1197" extrusionOk="0">
                  <a:moveTo>
                    <a:pt x="212" y="1"/>
                  </a:moveTo>
                  <a:cubicBezTo>
                    <a:pt x="85" y="1"/>
                    <a:pt x="0" y="182"/>
                    <a:pt x="137" y="255"/>
                  </a:cubicBezTo>
                  <a:cubicBezTo>
                    <a:pt x="1052" y="741"/>
                    <a:pt x="1981" y="1025"/>
                    <a:pt x="3004" y="1196"/>
                  </a:cubicBezTo>
                  <a:cubicBezTo>
                    <a:pt x="3007" y="1197"/>
                    <a:pt x="3009" y="1197"/>
                    <a:pt x="3011" y="1197"/>
                  </a:cubicBezTo>
                  <a:cubicBezTo>
                    <a:pt x="3054" y="1197"/>
                    <a:pt x="3071" y="1134"/>
                    <a:pt x="3025" y="1120"/>
                  </a:cubicBezTo>
                  <a:cubicBezTo>
                    <a:pt x="2081" y="839"/>
                    <a:pt x="1159" y="446"/>
                    <a:pt x="275" y="16"/>
                  </a:cubicBezTo>
                  <a:cubicBezTo>
                    <a:pt x="254" y="5"/>
                    <a:pt x="232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3028950" y="4299400"/>
              <a:ext cx="77750" cy="30325"/>
            </a:xfrm>
            <a:custGeom>
              <a:avLst/>
              <a:gdLst/>
              <a:ahLst/>
              <a:cxnLst/>
              <a:rect l="l" t="t" r="r" b="b"/>
              <a:pathLst>
                <a:path w="3110" h="1213" extrusionOk="0">
                  <a:moveTo>
                    <a:pt x="2976" y="1"/>
                  </a:moveTo>
                  <a:cubicBezTo>
                    <a:pt x="2966" y="1"/>
                    <a:pt x="2956" y="3"/>
                    <a:pt x="2945" y="7"/>
                  </a:cubicBezTo>
                  <a:cubicBezTo>
                    <a:pt x="2521" y="168"/>
                    <a:pt x="2087" y="313"/>
                    <a:pt x="1674" y="501"/>
                  </a:cubicBezTo>
                  <a:cubicBezTo>
                    <a:pt x="1146" y="740"/>
                    <a:pt x="674" y="1046"/>
                    <a:pt x="78" y="1094"/>
                  </a:cubicBezTo>
                  <a:cubicBezTo>
                    <a:pt x="4" y="1099"/>
                    <a:pt x="1" y="1209"/>
                    <a:pt x="78" y="1212"/>
                  </a:cubicBezTo>
                  <a:cubicBezTo>
                    <a:pt x="102" y="1212"/>
                    <a:pt x="125" y="1213"/>
                    <a:pt x="149" y="1213"/>
                  </a:cubicBezTo>
                  <a:cubicBezTo>
                    <a:pt x="1161" y="1213"/>
                    <a:pt x="2139" y="621"/>
                    <a:pt x="3021" y="187"/>
                  </a:cubicBezTo>
                  <a:cubicBezTo>
                    <a:pt x="3109" y="143"/>
                    <a:pt x="3063" y="1"/>
                    <a:pt x="2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0"/>
            <p:cNvSpPr/>
            <p:nvPr/>
          </p:nvSpPr>
          <p:spPr>
            <a:xfrm>
              <a:off x="2571825" y="4399650"/>
              <a:ext cx="42450" cy="260575"/>
            </a:xfrm>
            <a:custGeom>
              <a:avLst/>
              <a:gdLst/>
              <a:ahLst/>
              <a:cxnLst/>
              <a:rect l="l" t="t" r="r" b="b"/>
              <a:pathLst>
                <a:path w="1698" h="10423" extrusionOk="0">
                  <a:moveTo>
                    <a:pt x="1539" y="0"/>
                  </a:moveTo>
                  <a:cubicBezTo>
                    <a:pt x="1504" y="0"/>
                    <a:pt x="1471" y="18"/>
                    <a:pt x="1450" y="61"/>
                  </a:cubicBezTo>
                  <a:cubicBezTo>
                    <a:pt x="0" y="3134"/>
                    <a:pt x="116" y="7123"/>
                    <a:pt x="683" y="10394"/>
                  </a:cubicBezTo>
                  <a:cubicBezTo>
                    <a:pt x="686" y="10413"/>
                    <a:pt x="702" y="10422"/>
                    <a:pt x="718" y="10422"/>
                  </a:cubicBezTo>
                  <a:cubicBezTo>
                    <a:pt x="739" y="10422"/>
                    <a:pt x="760" y="10408"/>
                    <a:pt x="759" y="10384"/>
                  </a:cubicBezTo>
                  <a:cubicBezTo>
                    <a:pt x="726" y="7027"/>
                    <a:pt x="199" y="3334"/>
                    <a:pt x="1654" y="181"/>
                  </a:cubicBezTo>
                  <a:cubicBezTo>
                    <a:pt x="1697" y="87"/>
                    <a:pt x="1615" y="0"/>
                    <a:pt x="1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1875350" y="3341875"/>
              <a:ext cx="1479525" cy="1475025"/>
            </a:xfrm>
            <a:custGeom>
              <a:avLst/>
              <a:gdLst/>
              <a:ahLst/>
              <a:cxnLst/>
              <a:rect l="l" t="t" r="r" b="b"/>
              <a:pathLst>
                <a:path w="59181" h="59001" extrusionOk="0">
                  <a:moveTo>
                    <a:pt x="38884" y="7326"/>
                  </a:moveTo>
                  <a:cubicBezTo>
                    <a:pt x="38995" y="7326"/>
                    <a:pt x="39109" y="7334"/>
                    <a:pt x="39226" y="7351"/>
                  </a:cubicBezTo>
                  <a:cubicBezTo>
                    <a:pt x="40425" y="7522"/>
                    <a:pt x="41575" y="7757"/>
                    <a:pt x="42671" y="8077"/>
                  </a:cubicBezTo>
                  <a:cubicBezTo>
                    <a:pt x="44343" y="8378"/>
                    <a:pt x="45902" y="9032"/>
                    <a:pt x="47283" y="10196"/>
                  </a:cubicBezTo>
                  <a:cubicBezTo>
                    <a:pt x="48596" y="11085"/>
                    <a:pt x="49789" y="12205"/>
                    <a:pt x="50841" y="13622"/>
                  </a:cubicBezTo>
                  <a:cubicBezTo>
                    <a:pt x="51842" y="14969"/>
                    <a:pt x="52790" y="16527"/>
                    <a:pt x="53419" y="18168"/>
                  </a:cubicBezTo>
                  <a:cubicBezTo>
                    <a:pt x="54452" y="20568"/>
                    <a:pt x="54876" y="23191"/>
                    <a:pt x="54436" y="25880"/>
                  </a:cubicBezTo>
                  <a:cubicBezTo>
                    <a:pt x="53681" y="30489"/>
                    <a:pt x="50310" y="35070"/>
                    <a:pt x="46116" y="37153"/>
                  </a:cubicBezTo>
                  <a:cubicBezTo>
                    <a:pt x="44179" y="38116"/>
                    <a:pt x="42189" y="38557"/>
                    <a:pt x="40250" y="38557"/>
                  </a:cubicBezTo>
                  <a:cubicBezTo>
                    <a:pt x="35437" y="38557"/>
                    <a:pt x="30944" y="35840"/>
                    <a:pt x="28376" y="31639"/>
                  </a:cubicBezTo>
                  <a:cubicBezTo>
                    <a:pt x="27427" y="30262"/>
                    <a:pt x="26759" y="28705"/>
                    <a:pt x="26411" y="27064"/>
                  </a:cubicBezTo>
                  <a:cubicBezTo>
                    <a:pt x="25737" y="25025"/>
                    <a:pt x="25447" y="22881"/>
                    <a:pt x="25677" y="20758"/>
                  </a:cubicBezTo>
                  <a:cubicBezTo>
                    <a:pt x="25705" y="20414"/>
                    <a:pt x="25755" y="20078"/>
                    <a:pt x="25828" y="19751"/>
                  </a:cubicBezTo>
                  <a:cubicBezTo>
                    <a:pt x="25916" y="19285"/>
                    <a:pt x="26026" y="18821"/>
                    <a:pt x="26165" y="18362"/>
                  </a:cubicBezTo>
                  <a:cubicBezTo>
                    <a:pt x="27757" y="13139"/>
                    <a:pt x="32090" y="8175"/>
                    <a:pt x="37712" y="7667"/>
                  </a:cubicBezTo>
                  <a:cubicBezTo>
                    <a:pt x="38044" y="7456"/>
                    <a:pt x="38438" y="7326"/>
                    <a:pt x="38884" y="7326"/>
                  </a:cubicBezTo>
                  <a:close/>
                  <a:moveTo>
                    <a:pt x="41826" y="0"/>
                  </a:moveTo>
                  <a:cubicBezTo>
                    <a:pt x="41738" y="119"/>
                    <a:pt x="41645" y="231"/>
                    <a:pt x="41544" y="335"/>
                  </a:cubicBezTo>
                  <a:cubicBezTo>
                    <a:pt x="41103" y="1560"/>
                    <a:pt x="40035" y="2162"/>
                    <a:pt x="38925" y="2162"/>
                  </a:cubicBezTo>
                  <a:cubicBezTo>
                    <a:pt x="38432" y="2162"/>
                    <a:pt x="37932" y="2044"/>
                    <a:pt x="37474" y="1809"/>
                  </a:cubicBezTo>
                  <a:cubicBezTo>
                    <a:pt x="37247" y="2222"/>
                    <a:pt x="36926" y="2584"/>
                    <a:pt x="36505" y="2841"/>
                  </a:cubicBezTo>
                  <a:cubicBezTo>
                    <a:pt x="36233" y="3009"/>
                    <a:pt x="35938" y="3121"/>
                    <a:pt x="35633" y="3194"/>
                  </a:cubicBezTo>
                  <a:cubicBezTo>
                    <a:pt x="35465" y="3294"/>
                    <a:pt x="35289" y="3372"/>
                    <a:pt x="35119" y="3419"/>
                  </a:cubicBezTo>
                  <a:cubicBezTo>
                    <a:pt x="34948" y="3466"/>
                    <a:pt x="34760" y="3490"/>
                    <a:pt x="34567" y="3490"/>
                  </a:cubicBezTo>
                  <a:cubicBezTo>
                    <a:pt x="34065" y="3490"/>
                    <a:pt x="33533" y="3327"/>
                    <a:pt x="33184" y="2987"/>
                  </a:cubicBezTo>
                  <a:lnTo>
                    <a:pt x="33184" y="2987"/>
                  </a:lnTo>
                  <a:cubicBezTo>
                    <a:pt x="33249" y="3484"/>
                    <a:pt x="33318" y="3982"/>
                    <a:pt x="33394" y="4478"/>
                  </a:cubicBezTo>
                  <a:cubicBezTo>
                    <a:pt x="32763" y="4804"/>
                    <a:pt x="32152" y="5170"/>
                    <a:pt x="31559" y="5575"/>
                  </a:cubicBezTo>
                  <a:cubicBezTo>
                    <a:pt x="31489" y="4184"/>
                    <a:pt x="30894" y="2935"/>
                    <a:pt x="29973" y="2010"/>
                  </a:cubicBezTo>
                  <a:lnTo>
                    <a:pt x="29973" y="2010"/>
                  </a:lnTo>
                  <a:cubicBezTo>
                    <a:pt x="29979" y="2136"/>
                    <a:pt x="29982" y="2263"/>
                    <a:pt x="29976" y="2389"/>
                  </a:cubicBezTo>
                  <a:cubicBezTo>
                    <a:pt x="30065" y="2760"/>
                    <a:pt x="30123" y="3137"/>
                    <a:pt x="30139" y="3516"/>
                  </a:cubicBezTo>
                  <a:cubicBezTo>
                    <a:pt x="30250" y="6113"/>
                    <a:pt x="28503" y="8418"/>
                    <a:pt x="26004" y="8809"/>
                  </a:cubicBezTo>
                  <a:cubicBezTo>
                    <a:pt x="25585" y="8933"/>
                    <a:pt x="25143" y="9009"/>
                    <a:pt x="24677" y="9023"/>
                  </a:cubicBezTo>
                  <a:cubicBezTo>
                    <a:pt x="24624" y="9024"/>
                    <a:pt x="24570" y="9025"/>
                    <a:pt x="24517" y="9025"/>
                  </a:cubicBezTo>
                  <a:cubicBezTo>
                    <a:pt x="23193" y="9025"/>
                    <a:pt x="21962" y="8575"/>
                    <a:pt x="21030" y="7803"/>
                  </a:cubicBezTo>
                  <a:lnTo>
                    <a:pt x="21030" y="7803"/>
                  </a:lnTo>
                  <a:cubicBezTo>
                    <a:pt x="21804" y="9825"/>
                    <a:pt x="23744" y="11269"/>
                    <a:pt x="26029" y="11307"/>
                  </a:cubicBezTo>
                  <a:cubicBezTo>
                    <a:pt x="23663" y="14909"/>
                    <a:pt x="22249" y="19268"/>
                    <a:pt x="22249" y="23615"/>
                  </a:cubicBezTo>
                  <a:cubicBezTo>
                    <a:pt x="22249" y="30845"/>
                    <a:pt x="26146" y="36127"/>
                    <a:pt x="31860" y="38673"/>
                  </a:cubicBezTo>
                  <a:cubicBezTo>
                    <a:pt x="31852" y="38682"/>
                    <a:pt x="31842" y="38693"/>
                    <a:pt x="31832" y="38703"/>
                  </a:cubicBezTo>
                  <a:lnTo>
                    <a:pt x="31790" y="38688"/>
                  </a:lnTo>
                  <a:lnTo>
                    <a:pt x="31790" y="38688"/>
                  </a:lnTo>
                  <a:cubicBezTo>
                    <a:pt x="31802" y="38694"/>
                    <a:pt x="31816" y="38699"/>
                    <a:pt x="31828" y="38706"/>
                  </a:cubicBezTo>
                  <a:cubicBezTo>
                    <a:pt x="30847" y="39726"/>
                    <a:pt x="30038" y="40914"/>
                    <a:pt x="29447" y="42222"/>
                  </a:cubicBezTo>
                  <a:cubicBezTo>
                    <a:pt x="28881" y="41403"/>
                    <a:pt x="28193" y="40661"/>
                    <a:pt x="27423" y="40034"/>
                  </a:cubicBezTo>
                  <a:cubicBezTo>
                    <a:pt x="25885" y="38782"/>
                    <a:pt x="24056" y="37936"/>
                    <a:pt x="22162" y="37341"/>
                  </a:cubicBezTo>
                  <a:lnTo>
                    <a:pt x="22162" y="37341"/>
                  </a:lnTo>
                  <a:cubicBezTo>
                    <a:pt x="23762" y="39910"/>
                    <a:pt x="24567" y="42890"/>
                    <a:pt x="23840" y="45898"/>
                  </a:cubicBezTo>
                  <a:cubicBezTo>
                    <a:pt x="23205" y="48522"/>
                    <a:pt x="21082" y="50418"/>
                    <a:pt x="18662" y="51107"/>
                  </a:cubicBezTo>
                  <a:cubicBezTo>
                    <a:pt x="18448" y="51246"/>
                    <a:pt x="18189" y="51347"/>
                    <a:pt x="17873" y="51395"/>
                  </a:cubicBezTo>
                  <a:cubicBezTo>
                    <a:pt x="17403" y="51469"/>
                    <a:pt x="16949" y="51503"/>
                    <a:pt x="16510" y="51503"/>
                  </a:cubicBezTo>
                  <a:cubicBezTo>
                    <a:pt x="16237" y="51503"/>
                    <a:pt x="15970" y="51490"/>
                    <a:pt x="15707" y="51465"/>
                  </a:cubicBezTo>
                  <a:cubicBezTo>
                    <a:pt x="15551" y="51522"/>
                    <a:pt x="15384" y="51565"/>
                    <a:pt x="15202" y="51589"/>
                  </a:cubicBezTo>
                  <a:cubicBezTo>
                    <a:pt x="14918" y="51626"/>
                    <a:pt x="14638" y="51644"/>
                    <a:pt x="14362" y="51644"/>
                  </a:cubicBezTo>
                  <a:cubicBezTo>
                    <a:pt x="8332" y="51644"/>
                    <a:pt x="4237" y="43153"/>
                    <a:pt x="3153" y="38210"/>
                  </a:cubicBezTo>
                  <a:cubicBezTo>
                    <a:pt x="2590" y="35642"/>
                    <a:pt x="2325" y="32754"/>
                    <a:pt x="2595" y="29951"/>
                  </a:cubicBezTo>
                  <a:cubicBezTo>
                    <a:pt x="2700" y="28236"/>
                    <a:pt x="3018" y="26545"/>
                    <a:pt x="3571" y="24931"/>
                  </a:cubicBezTo>
                  <a:cubicBezTo>
                    <a:pt x="3678" y="24363"/>
                    <a:pt x="3808" y="23804"/>
                    <a:pt x="3957" y="23251"/>
                  </a:cubicBezTo>
                  <a:lnTo>
                    <a:pt x="3957" y="23251"/>
                  </a:lnTo>
                  <a:cubicBezTo>
                    <a:pt x="3345" y="24408"/>
                    <a:pt x="2779" y="25586"/>
                    <a:pt x="2288" y="26800"/>
                  </a:cubicBezTo>
                  <a:cubicBezTo>
                    <a:pt x="835" y="30390"/>
                    <a:pt x="0" y="34281"/>
                    <a:pt x="303" y="38143"/>
                  </a:cubicBezTo>
                  <a:cubicBezTo>
                    <a:pt x="632" y="42330"/>
                    <a:pt x="2324" y="46397"/>
                    <a:pt x="5061" y="49582"/>
                  </a:cubicBezTo>
                  <a:cubicBezTo>
                    <a:pt x="7798" y="52768"/>
                    <a:pt x="11565" y="55052"/>
                    <a:pt x="15655" y="56007"/>
                  </a:cubicBezTo>
                  <a:cubicBezTo>
                    <a:pt x="16933" y="56305"/>
                    <a:pt x="18259" y="56469"/>
                    <a:pt x="19578" y="56469"/>
                  </a:cubicBezTo>
                  <a:cubicBezTo>
                    <a:pt x="21913" y="56469"/>
                    <a:pt x="24227" y="55956"/>
                    <a:pt x="26224" y="54769"/>
                  </a:cubicBezTo>
                  <a:cubicBezTo>
                    <a:pt x="27104" y="54247"/>
                    <a:pt x="27897" y="53573"/>
                    <a:pt x="28581" y="52801"/>
                  </a:cubicBezTo>
                  <a:cubicBezTo>
                    <a:pt x="28977" y="55320"/>
                    <a:pt x="30038" y="57361"/>
                    <a:pt x="32838" y="58582"/>
                  </a:cubicBezTo>
                  <a:cubicBezTo>
                    <a:pt x="31215" y="56109"/>
                    <a:pt x="30385" y="53111"/>
                    <a:pt x="30711" y="50164"/>
                  </a:cubicBezTo>
                  <a:cubicBezTo>
                    <a:pt x="31237" y="45421"/>
                    <a:pt x="34870" y="41626"/>
                    <a:pt x="39433" y="41626"/>
                  </a:cubicBezTo>
                  <a:cubicBezTo>
                    <a:pt x="39684" y="41626"/>
                    <a:pt x="39938" y="41637"/>
                    <a:pt x="40194" y="41660"/>
                  </a:cubicBezTo>
                  <a:cubicBezTo>
                    <a:pt x="40605" y="41600"/>
                    <a:pt x="41023" y="41567"/>
                    <a:pt x="41445" y="41567"/>
                  </a:cubicBezTo>
                  <a:cubicBezTo>
                    <a:pt x="41611" y="41567"/>
                    <a:pt x="41777" y="41572"/>
                    <a:pt x="41945" y="41583"/>
                  </a:cubicBezTo>
                  <a:cubicBezTo>
                    <a:pt x="42250" y="41603"/>
                    <a:pt x="42546" y="41639"/>
                    <a:pt x="42831" y="41693"/>
                  </a:cubicBezTo>
                  <a:cubicBezTo>
                    <a:pt x="50532" y="42702"/>
                    <a:pt x="51212" y="52918"/>
                    <a:pt x="47661" y="59001"/>
                  </a:cubicBezTo>
                  <a:cubicBezTo>
                    <a:pt x="53453" y="57206"/>
                    <a:pt x="53293" y="52670"/>
                    <a:pt x="53293" y="47351"/>
                  </a:cubicBezTo>
                  <a:cubicBezTo>
                    <a:pt x="53293" y="43779"/>
                    <a:pt x="51789" y="40561"/>
                    <a:pt x="49381" y="38286"/>
                  </a:cubicBezTo>
                  <a:cubicBezTo>
                    <a:pt x="54645" y="35612"/>
                    <a:pt x="58171" y="30495"/>
                    <a:pt x="58171" y="23619"/>
                  </a:cubicBezTo>
                  <a:cubicBezTo>
                    <a:pt x="58171" y="19270"/>
                    <a:pt x="56758" y="14913"/>
                    <a:pt x="54391" y="11311"/>
                  </a:cubicBezTo>
                  <a:cubicBezTo>
                    <a:pt x="56493" y="11274"/>
                    <a:pt x="58297" y="10055"/>
                    <a:pt x="59181" y="8296"/>
                  </a:cubicBezTo>
                  <a:lnTo>
                    <a:pt x="59181" y="8296"/>
                  </a:lnTo>
                  <a:cubicBezTo>
                    <a:pt x="58688" y="8624"/>
                    <a:pt x="58129" y="8872"/>
                    <a:pt x="57515" y="9004"/>
                  </a:cubicBezTo>
                  <a:cubicBezTo>
                    <a:pt x="57167" y="9078"/>
                    <a:pt x="56825" y="9114"/>
                    <a:pt x="56489" y="9114"/>
                  </a:cubicBezTo>
                  <a:cubicBezTo>
                    <a:pt x="55133" y="9114"/>
                    <a:pt x="53900" y="8534"/>
                    <a:pt x="52951" y="7625"/>
                  </a:cubicBezTo>
                  <a:cubicBezTo>
                    <a:pt x="51594" y="6719"/>
                    <a:pt x="50862" y="5209"/>
                    <a:pt x="50759" y="3707"/>
                  </a:cubicBezTo>
                  <a:cubicBezTo>
                    <a:pt x="50671" y="3295"/>
                    <a:pt x="50638" y="2850"/>
                    <a:pt x="50675" y="2368"/>
                  </a:cubicBezTo>
                  <a:cubicBezTo>
                    <a:pt x="50694" y="2134"/>
                    <a:pt x="50727" y="1915"/>
                    <a:pt x="50776" y="1710"/>
                  </a:cubicBezTo>
                  <a:lnTo>
                    <a:pt x="50776" y="1710"/>
                  </a:lnTo>
                  <a:cubicBezTo>
                    <a:pt x="49671" y="2653"/>
                    <a:pt x="48946" y="4026"/>
                    <a:pt x="48865" y="5575"/>
                  </a:cubicBezTo>
                  <a:cubicBezTo>
                    <a:pt x="48295" y="5184"/>
                    <a:pt x="47706" y="4829"/>
                    <a:pt x="47101" y="4512"/>
                  </a:cubicBezTo>
                  <a:cubicBezTo>
                    <a:pt x="47119" y="4416"/>
                    <a:pt x="47139" y="4320"/>
                    <a:pt x="47156" y="4224"/>
                  </a:cubicBezTo>
                  <a:lnTo>
                    <a:pt x="47156" y="4224"/>
                  </a:lnTo>
                  <a:lnTo>
                    <a:pt x="46876" y="4367"/>
                  </a:lnTo>
                  <a:cubicBezTo>
                    <a:pt x="46975" y="3840"/>
                    <a:pt x="46960" y="3298"/>
                    <a:pt x="46856" y="2772"/>
                  </a:cubicBezTo>
                  <a:cubicBezTo>
                    <a:pt x="46405" y="3047"/>
                    <a:pt x="45886" y="3181"/>
                    <a:pt x="45366" y="3181"/>
                  </a:cubicBezTo>
                  <a:cubicBezTo>
                    <a:pt x="44593" y="3181"/>
                    <a:pt x="43818" y="2885"/>
                    <a:pt x="43260" y="2316"/>
                  </a:cubicBezTo>
                  <a:cubicBezTo>
                    <a:pt x="43196" y="2251"/>
                    <a:pt x="43139" y="2176"/>
                    <a:pt x="43080" y="2104"/>
                  </a:cubicBezTo>
                  <a:cubicBezTo>
                    <a:pt x="42492" y="1671"/>
                    <a:pt x="42050" y="1031"/>
                    <a:pt x="41881" y="317"/>
                  </a:cubicBezTo>
                  <a:cubicBezTo>
                    <a:pt x="41855" y="211"/>
                    <a:pt x="41838" y="105"/>
                    <a:pt x="41826" y="0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2715675" y="3629775"/>
              <a:ext cx="345875" cy="213325"/>
            </a:xfrm>
            <a:custGeom>
              <a:avLst/>
              <a:gdLst/>
              <a:ahLst/>
              <a:cxnLst/>
              <a:rect l="l" t="t" r="r" b="b"/>
              <a:pathLst>
                <a:path w="13835" h="8533" extrusionOk="0">
                  <a:moveTo>
                    <a:pt x="5596" y="1"/>
                  </a:moveTo>
                  <a:cubicBezTo>
                    <a:pt x="3050" y="1"/>
                    <a:pt x="80" y="1257"/>
                    <a:pt x="2" y="3796"/>
                  </a:cubicBezTo>
                  <a:cubicBezTo>
                    <a:pt x="0" y="3831"/>
                    <a:pt x="2" y="3864"/>
                    <a:pt x="3" y="3896"/>
                  </a:cubicBezTo>
                  <a:cubicBezTo>
                    <a:pt x="3" y="4364"/>
                    <a:pt x="95" y="4870"/>
                    <a:pt x="308" y="5421"/>
                  </a:cubicBezTo>
                  <a:cubicBezTo>
                    <a:pt x="1141" y="7583"/>
                    <a:pt x="3506" y="8532"/>
                    <a:pt x="5861" y="8532"/>
                  </a:cubicBezTo>
                  <a:cubicBezTo>
                    <a:pt x="6495" y="8532"/>
                    <a:pt x="7129" y="8464"/>
                    <a:pt x="7732" y="8331"/>
                  </a:cubicBezTo>
                  <a:cubicBezTo>
                    <a:pt x="8762" y="8306"/>
                    <a:pt x="9711" y="8114"/>
                    <a:pt x="10389" y="7762"/>
                  </a:cubicBezTo>
                  <a:cubicBezTo>
                    <a:pt x="11257" y="7310"/>
                    <a:pt x="11914" y="6530"/>
                    <a:pt x="12180" y="5643"/>
                  </a:cubicBezTo>
                  <a:cubicBezTo>
                    <a:pt x="13834" y="1901"/>
                    <a:pt x="8827" y="187"/>
                    <a:pt x="6064" y="15"/>
                  </a:cubicBezTo>
                  <a:cubicBezTo>
                    <a:pt x="5910" y="6"/>
                    <a:pt x="5754" y="1"/>
                    <a:pt x="5596" y="1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2405325" y="3375200"/>
              <a:ext cx="183950" cy="88275"/>
            </a:xfrm>
            <a:custGeom>
              <a:avLst/>
              <a:gdLst/>
              <a:ahLst/>
              <a:cxnLst/>
              <a:rect l="l" t="t" r="r" b="b"/>
              <a:pathLst>
                <a:path w="7358" h="3531" extrusionOk="0">
                  <a:moveTo>
                    <a:pt x="3928" y="0"/>
                  </a:moveTo>
                  <a:cubicBezTo>
                    <a:pt x="2790" y="0"/>
                    <a:pt x="1648" y="458"/>
                    <a:pt x="862" y="1305"/>
                  </a:cubicBezTo>
                  <a:cubicBezTo>
                    <a:pt x="1" y="2236"/>
                    <a:pt x="898" y="3530"/>
                    <a:pt x="1839" y="3530"/>
                  </a:cubicBezTo>
                  <a:cubicBezTo>
                    <a:pt x="2129" y="3530"/>
                    <a:pt x="2422" y="3407"/>
                    <a:pt x="2670" y="3113"/>
                  </a:cubicBezTo>
                  <a:cubicBezTo>
                    <a:pt x="3045" y="2667"/>
                    <a:pt x="3528" y="2438"/>
                    <a:pt x="4029" y="2438"/>
                  </a:cubicBezTo>
                  <a:cubicBezTo>
                    <a:pt x="4378" y="2438"/>
                    <a:pt x="4736" y="2550"/>
                    <a:pt x="5072" y="2777"/>
                  </a:cubicBezTo>
                  <a:cubicBezTo>
                    <a:pt x="5257" y="2903"/>
                    <a:pt x="5450" y="2958"/>
                    <a:pt x="5638" y="2958"/>
                  </a:cubicBezTo>
                  <a:cubicBezTo>
                    <a:pt x="6559" y="2958"/>
                    <a:pt x="7357" y="1643"/>
                    <a:pt x="6497" y="934"/>
                  </a:cubicBezTo>
                  <a:cubicBezTo>
                    <a:pt x="6419" y="870"/>
                    <a:pt x="6338" y="812"/>
                    <a:pt x="6258" y="752"/>
                  </a:cubicBezTo>
                  <a:cubicBezTo>
                    <a:pt x="6259" y="751"/>
                    <a:pt x="6259" y="751"/>
                    <a:pt x="6259" y="750"/>
                  </a:cubicBezTo>
                  <a:cubicBezTo>
                    <a:pt x="6244" y="738"/>
                    <a:pt x="6228" y="729"/>
                    <a:pt x="6212" y="718"/>
                  </a:cubicBezTo>
                  <a:cubicBezTo>
                    <a:pt x="6176" y="693"/>
                    <a:pt x="6139" y="669"/>
                    <a:pt x="6103" y="644"/>
                  </a:cubicBezTo>
                  <a:cubicBezTo>
                    <a:pt x="6023" y="590"/>
                    <a:pt x="5943" y="539"/>
                    <a:pt x="5859" y="493"/>
                  </a:cubicBezTo>
                  <a:cubicBezTo>
                    <a:pt x="5825" y="475"/>
                    <a:pt x="5792" y="457"/>
                    <a:pt x="5760" y="440"/>
                  </a:cubicBezTo>
                  <a:cubicBezTo>
                    <a:pt x="5688" y="403"/>
                    <a:pt x="5618" y="367"/>
                    <a:pt x="5545" y="335"/>
                  </a:cubicBezTo>
                  <a:cubicBezTo>
                    <a:pt x="5480" y="306"/>
                    <a:pt x="5413" y="279"/>
                    <a:pt x="5346" y="253"/>
                  </a:cubicBezTo>
                  <a:cubicBezTo>
                    <a:pt x="5303" y="237"/>
                    <a:pt x="5260" y="220"/>
                    <a:pt x="5214" y="206"/>
                  </a:cubicBezTo>
                  <a:cubicBezTo>
                    <a:pt x="5144" y="182"/>
                    <a:pt x="5071" y="160"/>
                    <a:pt x="4999" y="140"/>
                  </a:cubicBezTo>
                  <a:cubicBezTo>
                    <a:pt x="4906" y="115"/>
                    <a:pt x="4811" y="94"/>
                    <a:pt x="4717" y="76"/>
                  </a:cubicBezTo>
                  <a:cubicBezTo>
                    <a:pt x="4714" y="76"/>
                    <a:pt x="4713" y="74"/>
                    <a:pt x="4709" y="74"/>
                  </a:cubicBezTo>
                  <a:cubicBezTo>
                    <a:pt x="4452" y="25"/>
                    <a:pt x="4190" y="0"/>
                    <a:pt x="3928" y="0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0"/>
            <p:cNvSpPr/>
            <p:nvPr/>
          </p:nvSpPr>
          <p:spPr>
            <a:xfrm>
              <a:off x="3162450" y="3381625"/>
              <a:ext cx="155125" cy="88200"/>
            </a:xfrm>
            <a:custGeom>
              <a:avLst/>
              <a:gdLst/>
              <a:ahLst/>
              <a:cxnLst/>
              <a:rect l="l" t="t" r="r" b="b"/>
              <a:pathLst>
                <a:path w="6205" h="3528" extrusionOk="0">
                  <a:moveTo>
                    <a:pt x="2718" y="1"/>
                  </a:moveTo>
                  <a:cubicBezTo>
                    <a:pt x="2187" y="1"/>
                    <a:pt x="1649" y="111"/>
                    <a:pt x="1147" y="332"/>
                  </a:cubicBezTo>
                  <a:cubicBezTo>
                    <a:pt x="1" y="837"/>
                    <a:pt x="704" y="2428"/>
                    <a:pt x="1777" y="2428"/>
                  </a:cubicBezTo>
                  <a:cubicBezTo>
                    <a:pt x="1943" y="2428"/>
                    <a:pt x="2119" y="2390"/>
                    <a:pt x="2298" y="2303"/>
                  </a:cubicBezTo>
                  <a:cubicBezTo>
                    <a:pt x="2455" y="2226"/>
                    <a:pt x="2615" y="2193"/>
                    <a:pt x="2771" y="2193"/>
                  </a:cubicBezTo>
                  <a:cubicBezTo>
                    <a:pt x="2898" y="2193"/>
                    <a:pt x="3022" y="2215"/>
                    <a:pt x="3142" y="2253"/>
                  </a:cubicBezTo>
                  <a:cubicBezTo>
                    <a:pt x="3525" y="2520"/>
                    <a:pt x="3865" y="2899"/>
                    <a:pt x="4157" y="3197"/>
                  </a:cubicBezTo>
                  <a:cubicBezTo>
                    <a:pt x="4384" y="3429"/>
                    <a:pt x="4637" y="3527"/>
                    <a:pt x="4879" y="3527"/>
                  </a:cubicBezTo>
                  <a:cubicBezTo>
                    <a:pt x="5587" y="3527"/>
                    <a:pt x="6204" y="2687"/>
                    <a:pt x="5835" y="1902"/>
                  </a:cubicBezTo>
                  <a:cubicBezTo>
                    <a:pt x="5242" y="641"/>
                    <a:pt x="4001" y="1"/>
                    <a:pt x="2718" y="1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2761525" y="3233825"/>
              <a:ext cx="133150" cy="117825"/>
            </a:xfrm>
            <a:custGeom>
              <a:avLst/>
              <a:gdLst/>
              <a:ahLst/>
              <a:cxnLst/>
              <a:rect l="l" t="t" r="r" b="b"/>
              <a:pathLst>
                <a:path w="5326" h="4713" extrusionOk="0">
                  <a:moveTo>
                    <a:pt x="2706" y="0"/>
                  </a:moveTo>
                  <a:cubicBezTo>
                    <a:pt x="1675" y="0"/>
                    <a:pt x="653" y="633"/>
                    <a:pt x="376" y="1731"/>
                  </a:cubicBezTo>
                  <a:cubicBezTo>
                    <a:pt x="1" y="3219"/>
                    <a:pt x="1117" y="4712"/>
                    <a:pt x="2564" y="4712"/>
                  </a:cubicBezTo>
                  <a:cubicBezTo>
                    <a:pt x="2808" y="4712"/>
                    <a:pt x="3061" y="4670"/>
                    <a:pt x="3318" y="4578"/>
                  </a:cubicBezTo>
                  <a:cubicBezTo>
                    <a:pt x="3620" y="4469"/>
                    <a:pt x="3900" y="4300"/>
                    <a:pt x="4142" y="4091"/>
                  </a:cubicBezTo>
                  <a:cubicBezTo>
                    <a:pt x="5213" y="3363"/>
                    <a:pt x="5325" y="1622"/>
                    <a:pt x="4360" y="666"/>
                  </a:cubicBezTo>
                  <a:cubicBezTo>
                    <a:pt x="3901" y="212"/>
                    <a:pt x="3302" y="0"/>
                    <a:pt x="2706" y="0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0"/>
            <p:cNvSpPr/>
            <p:nvPr/>
          </p:nvSpPr>
          <p:spPr>
            <a:xfrm>
              <a:off x="2957925" y="3344700"/>
              <a:ext cx="49350" cy="48225"/>
            </a:xfrm>
            <a:custGeom>
              <a:avLst/>
              <a:gdLst/>
              <a:ahLst/>
              <a:cxnLst/>
              <a:rect l="l" t="t" r="r" b="b"/>
              <a:pathLst>
                <a:path w="1974" h="1929" extrusionOk="0">
                  <a:moveTo>
                    <a:pt x="987" y="1"/>
                  </a:moveTo>
                  <a:cubicBezTo>
                    <a:pt x="483" y="1"/>
                    <a:pt x="0" y="444"/>
                    <a:pt x="23" y="965"/>
                  </a:cubicBezTo>
                  <a:cubicBezTo>
                    <a:pt x="47" y="1487"/>
                    <a:pt x="446" y="1929"/>
                    <a:pt x="987" y="1929"/>
                  </a:cubicBezTo>
                  <a:cubicBezTo>
                    <a:pt x="1491" y="1929"/>
                    <a:pt x="1973" y="1486"/>
                    <a:pt x="1951" y="965"/>
                  </a:cubicBezTo>
                  <a:cubicBezTo>
                    <a:pt x="1928" y="441"/>
                    <a:pt x="1527" y="1"/>
                    <a:pt x="987" y="1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0"/>
            <p:cNvSpPr/>
            <p:nvPr/>
          </p:nvSpPr>
          <p:spPr>
            <a:xfrm>
              <a:off x="2750350" y="4537550"/>
              <a:ext cx="97775" cy="288525"/>
            </a:xfrm>
            <a:custGeom>
              <a:avLst/>
              <a:gdLst/>
              <a:ahLst/>
              <a:cxnLst/>
              <a:rect l="l" t="t" r="r" b="b"/>
              <a:pathLst>
                <a:path w="3911" h="11541" extrusionOk="0">
                  <a:moveTo>
                    <a:pt x="426" y="0"/>
                  </a:moveTo>
                  <a:cubicBezTo>
                    <a:pt x="356" y="0"/>
                    <a:pt x="283" y="51"/>
                    <a:pt x="276" y="136"/>
                  </a:cubicBezTo>
                  <a:cubicBezTo>
                    <a:pt x="0" y="3592"/>
                    <a:pt x="777" y="8766"/>
                    <a:pt x="3204" y="11417"/>
                  </a:cubicBezTo>
                  <a:cubicBezTo>
                    <a:pt x="3283" y="11504"/>
                    <a:pt x="3375" y="11541"/>
                    <a:pt x="3464" y="11541"/>
                  </a:cubicBezTo>
                  <a:cubicBezTo>
                    <a:pt x="3695" y="11541"/>
                    <a:pt x="3911" y="11294"/>
                    <a:pt x="3861" y="11035"/>
                  </a:cubicBezTo>
                  <a:cubicBezTo>
                    <a:pt x="3510" y="9192"/>
                    <a:pt x="2479" y="7456"/>
                    <a:pt x="1910" y="5650"/>
                  </a:cubicBezTo>
                  <a:cubicBezTo>
                    <a:pt x="1337" y="3829"/>
                    <a:pt x="998" y="1951"/>
                    <a:pt x="547" y="99"/>
                  </a:cubicBezTo>
                  <a:cubicBezTo>
                    <a:pt x="530" y="30"/>
                    <a:pt x="479" y="0"/>
                    <a:pt x="426" y="0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2923625" y="4521300"/>
              <a:ext cx="108675" cy="284450"/>
            </a:xfrm>
            <a:custGeom>
              <a:avLst/>
              <a:gdLst/>
              <a:ahLst/>
              <a:cxnLst/>
              <a:rect l="l" t="t" r="r" b="b"/>
              <a:pathLst>
                <a:path w="4347" h="11378" extrusionOk="0">
                  <a:moveTo>
                    <a:pt x="3890" y="0"/>
                  </a:moveTo>
                  <a:cubicBezTo>
                    <a:pt x="3693" y="0"/>
                    <a:pt x="3490" y="109"/>
                    <a:pt x="3412" y="330"/>
                  </a:cubicBezTo>
                  <a:cubicBezTo>
                    <a:pt x="2739" y="2223"/>
                    <a:pt x="2592" y="4303"/>
                    <a:pt x="2109" y="6254"/>
                  </a:cubicBezTo>
                  <a:cubicBezTo>
                    <a:pt x="1662" y="8061"/>
                    <a:pt x="648" y="9525"/>
                    <a:pt x="31" y="11233"/>
                  </a:cubicBezTo>
                  <a:cubicBezTo>
                    <a:pt x="0" y="11319"/>
                    <a:pt x="76" y="11378"/>
                    <a:pt x="151" y="11378"/>
                  </a:cubicBezTo>
                  <a:cubicBezTo>
                    <a:pt x="169" y="11378"/>
                    <a:pt x="188" y="11374"/>
                    <a:pt x="204" y="11367"/>
                  </a:cubicBezTo>
                  <a:cubicBezTo>
                    <a:pt x="3427" y="9902"/>
                    <a:pt x="4258" y="3499"/>
                    <a:pt x="4339" y="455"/>
                  </a:cubicBezTo>
                  <a:cubicBezTo>
                    <a:pt x="4347" y="153"/>
                    <a:pt x="4123" y="0"/>
                    <a:pt x="3890" y="0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2143475" y="4252150"/>
              <a:ext cx="256575" cy="225125"/>
            </a:xfrm>
            <a:custGeom>
              <a:avLst/>
              <a:gdLst/>
              <a:ahLst/>
              <a:cxnLst/>
              <a:rect l="l" t="t" r="r" b="b"/>
              <a:pathLst>
                <a:path w="10263" h="9005" extrusionOk="0">
                  <a:moveTo>
                    <a:pt x="3435" y="0"/>
                  </a:moveTo>
                  <a:cubicBezTo>
                    <a:pt x="3067" y="0"/>
                    <a:pt x="2699" y="57"/>
                    <a:pt x="2338" y="187"/>
                  </a:cubicBezTo>
                  <a:cubicBezTo>
                    <a:pt x="788" y="742"/>
                    <a:pt x="0" y="2441"/>
                    <a:pt x="190" y="4008"/>
                  </a:cubicBezTo>
                  <a:cubicBezTo>
                    <a:pt x="311" y="5010"/>
                    <a:pt x="919" y="6007"/>
                    <a:pt x="1772" y="6811"/>
                  </a:cubicBezTo>
                  <a:cubicBezTo>
                    <a:pt x="2640" y="8120"/>
                    <a:pt x="4133" y="9004"/>
                    <a:pt x="5801" y="9004"/>
                  </a:cubicBezTo>
                  <a:cubicBezTo>
                    <a:pt x="6198" y="9004"/>
                    <a:pt x="6606" y="8954"/>
                    <a:pt x="7017" y="8847"/>
                  </a:cubicBezTo>
                  <a:cubicBezTo>
                    <a:pt x="7415" y="8744"/>
                    <a:pt x="7793" y="8571"/>
                    <a:pt x="8137" y="8347"/>
                  </a:cubicBezTo>
                  <a:cubicBezTo>
                    <a:pt x="8378" y="8261"/>
                    <a:pt x="8611" y="8158"/>
                    <a:pt x="8826" y="8011"/>
                  </a:cubicBezTo>
                  <a:cubicBezTo>
                    <a:pt x="9919" y="7262"/>
                    <a:pt x="10263" y="5967"/>
                    <a:pt x="9820" y="4839"/>
                  </a:cubicBezTo>
                  <a:cubicBezTo>
                    <a:pt x="9584" y="3365"/>
                    <a:pt x="8331" y="2277"/>
                    <a:pt x="7127" y="1447"/>
                  </a:cubicBezTo>
                  <a:cubicBezTo>
                    <a:pt x="6077" y="726"/>
                    <a:pt x="4752" y="0"/>
                    <a:pt x="3435" y="0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2053825" y="4006775"/>
              <a:ext cx="124825" cy="175975"/>
            </a:xfrm>
            <a:custGeom>
              <a:avLst/>
              <a:gdLst/>
              <a:ahLst/>
              <a:cxnLst/>
              <a:rect l="l" t="t" r="r" b="b"/>
              <a:pathLst>
                <a:path w="4993" h="7039" extrusionOk="0">
                  <a:moveTo>
                    <a:pt x="1988" y="0"/>
                  </a:moveTo>
                  <a:cubicBezTo>
                    <a:pt x="1670" y="0"/>
                    <a:pt x="1343" y="154"/>
                    <a:pt x="1154" y="490"/>
                  </a:cubicBezTo>
                  <a:cubicBezTo>
                    <a:pt x="21" y="1417"/>
                    <a:pt x="0" y="3784"/>
                    <a:pt x="862" y="5217"/>
                  </a:cubicBezTo>
                  <a:cubicBezTo>
                    <a:pt x="1272" y="6141"/>
                    <a:pt x="2073" y="7038"/>
                    <a:pt x="3077" y="7038"/>
                  </a:cubicBezTo>
                  <a:cubicBezTo>
                    <a:pt x="3199" y="7038"/>
                    <a:pt x="3324" y="7025"/>
                    <a:pt x="3451" y="6997"/>
                  </a:cubicBezTo>
                  <a:cubicBezTo>
                    <a:pt x="4992" y="6661"/>
                    <a:pt x="4928" y="4478"/>
                    <a:pt x="4721" y="3294"/>
                  </a:cubicBezTo>
                  <a:cubicBezTo>
                    <a:pt x="4516" y="2120"/>
                    <a:pt x="3805" y="266"/>
                    <a:pt x="2439" y="113"/>
                  </a:cubicBezTo>
                  <a:cubicBezTo>
                    <a:pt x="2304" y="39"/>
                    <a:pt x="2147" y="0"/>
                    <a:pt x="1988" y="0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9" name="Google Shape;949;p40"/>
            <p:cNvGrpSpPr/>
            <p:nvPr/>
          </p:nvGrpSpPr>
          <p:grpSpPr>
            <a:xfrm>
              <a:off x="2536717" y="3803617"/>
              <a:ext cx="208317" cy="231132"/>
              <a:chOff x="1645834" y="2376054"/>
              <a:chExt cx="555956" cy="616846"/>
            </a:xfrm>
          </p:grpSpPr>
          <p:grpSp>
            <p:nvGrpSpPr>
              <p:cNvPr id="950" name="Google Shape;950;p40"/>
              <p:cNvGrpSpPr/>
              <p:nvPr/>
            </p:nvGrpSpPr>
            <p:grpSpPr>
              <a:xfrm>
                <a:off x="1645834" y="2376054"/>
                <a:ext cx="555956" cy="516769"/>
                <a:chOff x="-2604700" y="1383925"/>
                <a:chExt cx="2317450" cy="2154100"/>
              </a:xfrm>
            </p:grpSpPr>
            <p:sp>
              <p:nvSpPr>
                <p:cNvPr id="951" name="Google Shape;951;p40"/>
                <p:cNvSpPr/>
                <p:nvPr/>
              </p:nvSpPr>
              <p:spPr>
                <a:xfrm>
                  <a:off x="-2551600" y="1759850"/>
                  <a:ext cx="2205074" cy="17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71127" extrusionOk="0">
                      <a:moveTo>
                        <a:pt x="36892" y="0"/>
                      </a:moveTo>
                      <a:cubicBezTo>
                        <a:pt x="13403" y="0"/>
                        <a:pt x="0" y="21426"/>
                        <a:pt x="0" y="21426"/>
                      </a:cubicBezTo>
                      <a:cubicBezTo>
                        <a:pt x="7619" y="61073"/>
                        <a:pt x="29344" y="71127"/>
                        <a:pt x="49422" y="71127"/>
                      </a:cubicBezTo>
                      <a:cubicBezTo>
                        <a:pt x="70085" y="71127"/>
                        <a:pt x="89004" y="60477"/>
                        <a:pt x="89004" y="60477"/>
                      </a:cubicBezTo>
                      <a:cubicBezTo>
                        <a:pt x="89004" y="60477"/>
                        <a:pt x="83789" y="23593"/>
                        <a:pt x="64370" y="9214"/>
                      </a:cubicBezTo>
                      <a:cubicBezTo>
                        <a:pt x="54121" y="2502"/>
                        <a:pt x="44918" y="0"/>
                        <a:pt x="368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40"/>
                <p:cNvSpPr/>
                <p:nvPr/>
              </p:nvSpPr>
              <p:spPr>
                <a:xfrm>
                  <a:off x="-2571550" y="1759900"/>
                  <a:ext cx="2225100" cy="15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60476" extrusionOk="0">
                      <a:moveTo>
                        <a:pt x="36896" y="1"/>
                      </a:moveTo>
                      <a:cubicBezTo>
                        <a:pt x="13401" y="1"/>
                        <a:pt x="0" y="21424"/>
                        <a:pt x="0" y="21424"/>
                      </a:cubicBezTo>
                      <a:lnTo>
                        <a:pt x="0" y="21424"/>
                      </a:lnTo>
                      <a:cubicBezTo>
                        <a:pt x="33" y="21377"/>
                        <a:pt x="13433" y="1"/>
                        <a:pt x="36896" y="1"/>
                      </a:cubicBezTo>
                      <a:close/>
                      <a:moveTo>
                        <a:pt x="64370" y="9212"/>
                      </a:moveTo>
                      <a:cubicBezTo>
                        <a:pt x="71721" y="14656"/>
                        <a:pt x="77037" y="23324"/>
                        <a:pt x="80804" y="31995"/>
                      </a:cubicBezTo>
                      <a:lnTo>
                        <a:pt x="80804" y="31995"/>
                      </a:lnTo>
                      <a:cubicBezTo>
                        <a:pt x="77037" y="23323"/>
                        <a:pt x="71721" y="14655"/>
                        <a:pt x="64370" y="9212"/>
                      </a:cubicBezTo>
                      <a:close/>
                      <a:moveTo>
                        <a:pt x="80804" y="31996"/>
                      </a:moveTo>
                      <a:lnTo>
                        <a:pt x="80804" y="31996"/>
                      </a:lnTo>
                      <a:cubicBezTo>
                        <a:pt x="86975" y="46199"/>
                        <a:pt x="88994" y="60412"/>
                        <a:pt x="89004" y="60475"/>
                      </a:cubicBezTo>
                      <a:cubicBezTo>
                        <a:pt x="89004" y="60475"/>
                        <a:pt x="86990" y="46231"/>
                        <a:pt x="80804" y="31996"/>
                      </a:cubicBezTo>
                      <a:close/>
                    </a:path>
                  </a:pathLst>
                </a:custGeom>
                <a:solidFill>
                  <a:srgbClr val="F5F4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40"/>
                <p:cNvSpPr/>
                <p:nvPr/>
              </p:nvSpPr>
              <p:spPr>
                <a:xfrm>
                  <a:off x="-2551600" y="1759900"/>
                  <a:ext cx="2205074" cy="152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61037" extrusionOk="0">
                      <a:moveTo>
                        <a:pt x="36896" y="1"/>
                      </a:moveTo>
                      <a:cubicBezTo>
                        <a:pt x="13433" y="1"/>
                        <a:pt x="33" y="21377"/>
                        <a:pt x="0" y="21424"/>
                      </a:cubicBezTo>
                      <a:cubicBezTo>
                        <a:pt x="145" y="22184"/>
                        <a:pt x="332" y="22853"/>
                        <a:pt x="487" y="23591"/>
                      </a:cubicBezTo>
                      <a:cubicBezTo>
                        <a:pt x="2686" y="22879"/>
                        <a:pt x="4943" y="22318"/>
                        <a:pt x="7212" y="21896"/>
                      </a:cubicBezTo>
                      <a:cubicBezTo>
                        <a:pt x="12047" y="21002"/>
                        <a:pt x="16969" y="20553"/>
                        <a:pt x="21890" y="20553"/>
                      </a:cubicBezTo>
                      <a:cubicBezTo>
                        <a:pt x="35163" y="20553"/>
                        <a:pt x="48429" y="23821"/>
                        <a:pt x="59919" y="30443"/>
                      </a:cubicBezTo>
                      <a:cubicBezTo>
                        <a:pt x="72099" y="37457"/>
                        <a:pt x="82071" y="48311"/>
                        <a:pt x="87939" y="61036"/>
                      </a:cubicBezTo>
                      <a:cubicBezTo>
                        <a:pt x="88603" y="60695"/>
                        <a:pt x="88988" y="60480"/>
                        <a:pt x="89004" y="60475"/>
                      </a:cubicBezTo>
                      <a:cubicBezTo>
                        <a:pt x="88988" y="60374"/>
                        <a:pt x="83762" y="23570"/>
                        <a:pt x="64370" y="9212"/>
                      </a:cubicBezTo>
                      <a:cubicBezTo>
                        <a:pt x="55035" y="3092"/>
                        <a:pt x="46562" y="476"/>
                        <a:pt x="39057" y="59"/>
                      </a:cubicBezTo>
                      <a:cubicBezTo>
                        <a:pt x="38329" y="16"/>
                        <a:pt x="37607" y="1"/>
                        <a:pt x="36896" y="1"/>
                      </a:cubicBezTo>
                      <a:close/>
                    </a:path>
                  </a:pathLst>
                </a:custGeom>
                <a:solidFill>
                  <a:srgbClr val="4C487D">
                    <a:alpha val="122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40"/>
                <p:cNvSpPr/>
                <p:nvPr/>
              </p:nvSpPr>
              <p:spPr>
                <a:xfrm>
                  <a:off x="-2108700" y="1759125"/>
                  <a:ext cx="1312525" cy="177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01" h="71123" extrusionOk="0">
                      <a:moveTo>
                        <a:pt x="18387" y="0"/>
                      </a:moveTo>
                      <a:cubicBezTo>
                        <a:pt x="17194" y="0"/>
                        <a:pt x="16028" y="55"/>
                        <a:pt x="14888" y="160"/>
                      </a:cubicBezTo>
                      <a:cubicBezTo>
                        <a:pt x="6082" y="6375"/>
                        <a:pt x="1" y="19589"/>
                        <a:pt x="1" y="34893"/>
                      </a:cubicBezTo>
                      <a:cubicBezTo>
                        <a:pt x="1" y="48823"/>
                        <a:pt x="5040" y="61025"/>
                        <a:pt x="12588" y="67792"/>
                      </a:cubicBezTo>
                      <a:cubicBezTo>
                        <a:pt x="18550" y="70195"/>
                        <a:pt x="24798" y="71123"/>
                        <a:pt x="30895" y="71123"/>
                      </a:cubicBezTo>
                      <a:cubicBezTo>
                        <a:pt x="32440" y="71123"/>
                        <a:pt x="33976" y="71063"/>
                        <a:pt x="35494" y="70953"/>
                      </a:cubicBezTo>
                      <a:cubicBezTo>
                        <a:pt x="45433" y="65464"/>
                        <a:pt x="52500" y="51391"/>
                        <a:pt x="52500" y="34893"/>
                      </a:cubicBezTo>
                      <a:cubicBezTo>
                        <a:pt x="52500" y="25003"/>
                        <a:pt x="49958" y="15984"/>
                        <a:pt x="45786" y="9162"/>
                      </a:cubicBezTo>
                      <a:cubicBezTo>
                        <a:pt x="35571" y="2490"/>
                        <a:pt x="26393" y="0"/>
                        <a:pt x="18387" y="0"/>
                      </a:cubicBezTo>
                      <a:close/>
                    </a:path>
                  </a:pathLst>
                </a:custGeom>
                <a:solidFill>
                  <a:srgbClr val="3E3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40"/>
                <p:cNvSpPr/>
                <p:nvPr/>
              </p:nvSpPr>
              <p:spPr>
                <a:xfrm>
                  <a:off x="-2604700" y="1383925"/>
                  <a:ext cx="2317450" cy="18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98" h="75483" extrusionOk="0">
                      <a:moveTo>
                        <a:pt x="33938" y="1"/>
                      </a:moveTo>
                      <a:cubicBezTo>
                        <a:pt x="33062" y="1"/>
                        <a:pt x="32033" y="3407"/>
                        <a:pt x="31631" y="7683"/>
                      </a:cubicBezTo>
                      <a:cubicBezTo>
                        <a:pt x="31475" y="9347"/>
                        <a:pt x="31433" y="10899"/>
                        <a:pt x="31497" y="12188"/>
                      </a:cubicBezTo>
                      <a:cubicBezTo>
                        <a:pt x="27747" y="12927"/>
                        <a:pt x="24286" y="14119"/>
                        <a:pt x="21179" y="15579"/>
                      </a:cubicBezTo>
                      <a:cubicBezTo>
                        <a:pt x="20772" y="14280"/>
                        <a:pt x="19942" y="12445"/>
                        <a:pt x="18985" y="10438"/>
                      </a:cubicBezTo>
                      <a:cubicBezTo>
                        <a:pt x="17360" y="7064"/>
                        <a:pt x="15902" y="4263"/>
                        <a:pt x="15022" y="4263"/>
                      </a:cubicBezTo>
                      <a:cubicBezTo>
                        <a:pt x="14987" y="4263"/>
                        <a:pt x="14953" y="4267"/>
                        <a:pt x="14920" y="4276"/>
                      </a:cubicBezTo>
                      <a:cubicBezTo>
                        <a:pt x="14074" y="4490"/>
                        <a:pt x="14261" y="8004"/>
                        <a:pt x="16091" y="11819"/>
                      </a:cubicBezTo>
                      <a:cubicBezTo>
                        <a:pt x="17081" y="13889"/>
                        <a:pt x="18300" y="15526"/>
                        <a:pt x="19322" y="16510"/>
                      </a:cubicBezTo>
                      <a:cubicBezTo>
                        <a:pt x="16385" y="18067"/>
                        <a:pt x="13802" y="19859"/>
                        <a:pt x="11629" y="21716"/>
                      </a:cubicBezTo>
                      <a:cubicBezTo>
                        <a:pt x="10817" y="22415"/>
                        <a:pt x="10057" y="23133"/>
                        <a:pt x="9356" y="23844"/>
                      </a:cubicBezTo>
                      <a:cubicBezTo>
                        <a:pt x="8709" y="22780"/>
                        <a:pt x="7842" y="21560"/>
                        <a:pt x="6820" y="20319"/>
                      </a:cubicBezTo>
                      <a:cubicBezTo>
                        <a:pt x="4401" y="17363"/>
                        <a:pt x="1943" y="15279"/>
                        <a:pt x="965" y="15279"/>
                      </a:cubicBezTo>
                      <a:cubicBezTo>
                        <a:pt x="850" y="15279"/>
                        <a:pt x="756" y="15307"/>
                        <a:pt x="684" y="15366"/>
                      </a:cubicBezTo>
                      <a:cubicBezTo>
                        <a:pt x="0" y="15927"/>
                        <a:pt x="1637" y="19057"/>
                        <a:pt x="4343" y="22351"/>
                      </a:cubicBezTo>
                      <a:cubicBezTo>
                        <a:pt x="5467" y="23721"/>
                        <a:pt x="6595" y="24904"/>
                        <a:pt x="7585" y="25780"/>
                      </a:cubicBezTo>
                      <a:cubicBezTo>
                        <a:pt x="5028" y="28782"/>
                        <a:pt x="3408" y="31708"/>
                        <a:pt x="2509" y="34024"/>
                      </a:cubicBezTo>
                      <a:cubicBezTo>
                        <a:pt x="1262" y="37431"/>
                        <a:pt x="1097" y="39426"/>
                        <a:pt x="1465" y="39539"/>
                      </a:cubicBezTo>
                      <a:cubicBezTo>
                        <a:pt x="1498" y="39555"/>
                        <a:pt x="1532" y="39562"/>
                        <a:pt x="1567" y="39562"/>
                      </a:cubicBezTo>
                      <a:cubicBezTo>
                        <a:pt x="2688" y="39562"/>
                        <a:pt x="5061" y="31948"/>
                        <a:pt x="14432" y="25284"/>
                      </a:cubicBezTo>
                      <a:cubicBezTo>
                        <a:pt x="19182" y="21946"/>
                        <a:pt x="25650" y="18902"/>
                        <a:pt x="33300" y="17858"/>
                      </a:cubicBezTo>
                      <a:cubicBezTo>
                        <a:pt x="35492" y="17524"/>
                        <a:pt x="37791" y="17339"/>
                        <a:pt x="40138" y="17339"/>
                      </a:cubicBezTo>
                      <a:cubicBezTo>
                        <a:pt x="45872" y="17339"/>
                        <a:pt x="51899" y="18442"/>
                        <a:pt x="57383" y="21175"/>
                      </a:cubicBezTo>
                      <a:cubicBezTo>
                        <a:pt x="65215" y="25027"/>
                        <a:pt x="71307" y="31429"/>
                        <a:pt x="75800" y="37747"/>
                      </a:cubicBezTo>
                      <a:cubicBezTo>
                        <a:pt x="80236" y="44204"/>
                        <a:pt x="83258" y="50751"/>
                        <a:pt x="85269" y="56432"/>
                      </a:cubicBezTo>
                      <a:cubicBezTo>
                        <a:pt x="89267" y="67790"/>
                        <a:pt x="89922" y="75483"/>
                        <a:pt x="90951" y="75483"/>
                      </a:cubicBezTo>
                      <a:cubicBezTo>
                        <a:pt x="90956" y="75483"/>
                        <a:pt x="90961" y="75483"/>
                        <a:pt x="90966" y="75482"/>
                      </a:cubicBezTo>
                      <a:cubicBezTo>
                        <a:pt x="90967" y="75482"/>
                        <a:pt x="90967" y="75482"/>
                        <a:pt x="90968" y="75482"/>
                      </a:cubicBezTo>
                      <a:cubicBezTo>
                        <a:pt x="91684" y="75482"/>
                        <a:pt x="92698" y="67530"/>
                        <a:pt x="89602" y="55111"/>
                      </a:cubicBezTo>
                      <a:cubicBezTo>
                        <a:pt x="88051" y="48939"/>
                        <a:pt x="85290" y="41722"/>
                        <a:pt x="80717" y="34463"/>
                      </a:cubicBezTo>
                      <a:cubicBezTo>
                        <a:pt x="76036" y="27333"/>
                        <a:pt x="69462" y="20003"/>
                        <a:pt x="60228" y="15425"/>
                      </a:cubicBezTo>
                      <a:cubicBezTo>
                        <a:pt x="54069" y="12379"/>
                        <a:pt x="47543" y="11168"/>
                        <a:pt x="41374" y="11168"/>
                      </a:cubicBezTo>
                      <a:cubicBezTo>
                        <a:pt x="38939" y="11168"/>
                        <a:pt x="36559" y="11356"/>
                        <a:pt x="34279" y="11695"/>
                      </a:cubicBezTo>
                      <a:cubicBezTo>
                        <a:pt x="34509" y="10599"/>
                        <a:pt x="34696" y="9337"/>
                        <a:pt x="34825" y="7984"/>
                      </a:cubicBezTo>
                      <a:cubicBezTo>
                        <a:pt x="35230" y="3661"/>
                        <a:pt x="34845" y="88"/>
                        <a:pt x="33968" y="2"/>
                      </a:cubicBezTo>
                      <a:cubicBezTo>
                        <a:pt x="33958" y="1"/>
                        <a:pt x="33948" y="1"/>
                        <a:pt x="33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6" name="Google Shape;956;p40"/>
              <p:cNvSpPr/>
              <p:nvPr/>
            </p:nvSpPr>
            <p:spPr>
              <a:xfrm>
                <a:off x="1786657" y="2540866"/>
                <a:ext cx="260400" cy="260400"/>
              </a:xfrm>
              <a:prstGeom prst="ellipse">
                <a:avLst/>
              </a:prstGeom>
              <a:solidFill>
                <a:srgbClr val="2724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0"/>
              <p:cNvSpPr/>
              <p:nvPr/>
            </p:nvSpPr>
            <p:spPr>
              <a:xfrm>
                <a:off x="1815007" y="2569094"/>
                <a:ext cx="203700" cy="203700"/>
              </a:xfrm>
              <a:prstGeom prst="ellipse">
                <a:avLst/>
              </a:prstGeom>
              <a:solidFill>
                <a:srgbClr val="0F0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40"/>
              <p:cNvSpPr/>
              <p:nvPr/>
            </p:nvSpPr>
            <p:spPr>
              <a:xfrm flipH="1">
                <a:off x="1817107" y="2518840"/>
                <a:ext cx="88800" cy="888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40"/>
              <p:cNvSpPr/>
              <p:nvPr/>
            </p:nvSpPr>
            <p:spPr>
              <a:xfrm flipH="1">
                <a:off x="1784907" y="2610290"/>
                <a:ext cx="48300" cy="483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40"/>
              <p:cNvSpPr/>
              <p:nvPr/>
            </p:nvSpPr>
            <p:spPr>
              <a:xfrm flipH="1">
                <a:off x="1849807" y="2624399"/>
                <a:ext cx="23400" cy="237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40"/>
              <p:cNvSpPr/>
              <p:nvPr/>
            </p:nvSpPr>
            <p:spPr>
              <a:xfrm flipH="1">
                <a:off x="1927882" y="2689267"/>
                <a:ext cx="72300" cy="73500"/>
              </a:xfrm>
              <a:prstGeom prst="ellipse">
                <a:avLst/>
              </a:prstGeom>
              <a:solidFill>
                <a:srgbClr val="2724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40"/>
              <p:cNvSpPr/>
              <p:nvPr/>
            </p:nvSpPr>
            <p:spPr>
              <a:xfrm>
                <a:off x="1656450" y="2866000"/>
                <a:ext cx="520800" cy="126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3" name="Google Shape;963;p40"/>
            <p:cNvGrpSpPr/>
            <p:nvPr/>
          </p:nvGrpSpPr>
          <p:grpSpPr>
            <a:xfrm>
              <a:off x="3016338" y="3803630"/>
              <a:ext cx="208317" cy="231132"/>
              <a:chOff x="2929984" y="2376054"/>
              <a:chExt cx="555956" cy="616846"/>
            </a:xfrm>
          </p:grpSpPr>
          <p:grpSp>
            <p:nvGrpSpPr>
              <p:cNvPr id="964" name="Google Shape;964;p40"/>
              <p:cNvGrpSpPr/>
              <p:nvPr/>
            </p:nvGrpSpPr>
            <p:grpSpPr>
              <a:xfrm flipH="1">
                <a:off x="2929984" y="2376054"/>
                <a:ext cx="555956" cy="516769"/>
                <a:chOff x="-2604700" y="1383925"/>
                <a:chExt cx="2317450" cy="2154100"/>
              </a:xfrm>
            </p:grpSpPr>
            <p:sp>
              <p:nvSpPr>
                <p:cNvPr id="965" name="Google Shape;965;p40"/>
                <p:cNvSpPr/>
                <p:nvPr/>
              </p:nvSpPr>
              <p:spPr>
                <a:xfrm>
                  <a:off x="-2551600" y="1759850"/>
                  <a:ext cx="2205074" cy="17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71127" extrusionOk="0">
                      <a:moveTo>
                        <a:pt x="36892" y="0"/>
                      </a:moveTo>
                      <a:cubicBezTo>
                        <a:pt x="13403" y="0"/>
                        <a:pt x="0" y="21426"/>
                        <a:pt x="0" y="21426"/>
                      </a:cubicBezTo>
                      <a:cubicBezTo>
                        <a:pt x="7619" y="61073"/>
                        <a:pt x="29344" y="71127"/>
                        <a:pt x="49422" y="71127"/>
                      </a:cubicBezTo>
                      <a:cubicBezTo>
                        <a:pt x="70085" y="71127"/>
                        <a:pt x="89004" y="60477"/>
                        <a:pt x="89004" y="60477"/>
                      </a:cubicBezTo>
                      <a:cubicBezTo>
                        <a:pt x="89004" y="60477"/>
                        <a:pt x="83789" y="23593"/>
                        <a:pt x="64370" y="9214"/>
                      </a:cubicBezTo>
                      <a:cubicBezTo>
                        <a:pt x="54121" y="2502"/>
                        <a:pt x="44918" y="0"/>
                        <a:pt x="368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40"/>
                <p:cNvSpPr/>
                <p:nvPr/>
              </p:nvSpPr>
              <p:spPr>
                <a:xfrm>
                  <a:off x="-2571550" y="1759900"/>
                  <a:ext cx="2225100" cy="15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60476" extrusionOk="0">
                      <a:moveTo>
                        <a:pt x="36896" y="1"/>
                      </a:moveTo>
                      <a:cubicBezTo>
                        <a:pt x="13401" y="1"/>
                        <a:pt x="0" y="21424"/>
                        <a:pt x="0" y="21424"/>
                      </a:cubicBezTo>
                      <a:lnTo>
                        <a:pt x="0" y="21424"/>
                      </a:lnTo>
                      <a:cubicBezTo>
                        <a:pt x="33" y="21377"/>
                        <a:pt x="13433" y="1"/>
                        <a:pt x="36896" y="1"/>
                      </a:cubicBezTo>
                      <a:close/>
                      <a:moveTo>
                        <a:pt x="64370" y="9212"/>
                      </a:moveTo>
                      <a:cubicBezTo>
                        <a:pt x="71721" y="14656"/>
                        <a:pt x="77037" y="23324"/>
                        <a:pt x="80804" y="31995"/>
                      </a:cubicBezTo>
                      <a:lnTo>
                        <a:pt x="80804" y="31995"/>
                      </a:lnTo>
                      <a:cubicBezTo>
                        <a:pt x="77037" y="23323"/>
                        <a:pt x="71721" y="14655"/>
                        <a:pt x="64370" y="9212"/>
                      </a:cubicBezTo>
                      <a:close/>
                      <a:moveTo>
                        <a:pt x="80804" y="31996"/>
                      </a:moveTo>
                      <a:lnTo>
                        <a:pt x="80804" y="31996"/>
                      </a:lnTo>
                      <a:cubicBezTo>
                        <a:pt x="86975" y="46199"/>
                        <a:pt x="88994" y="60412"/>
                        <a:pt x="89004" y="60475"/>
                      </a:cubicBezTo>
                      <a:cubicBezTo>
                        <a:pt x="89004" y="60475"/>
                        <a:pt x="86990" y="46231"/>
                        <a:pt x="80804" y="31996"/>
                      </a:cubicBezTo>
                      <a:close/>
                    </a:path>
                  </a:pathLst>
                </a:custGeom>
                <a:solidFill>
                  <a:srgbClr val="F5F4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40"/>
                <p:cNvSpPr/>
                <p:nvPr/>
              </p:nvSpPr>
              <p:spPr>
                <a:xfrm>
                  <a:off x="-2551600" y="1759900"/>
                  <a:ext cx="2205074" cy="152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61037" extrusionOk="0">
                      <a:moveTo>
                        <a:pt x="36896" y="1"/>
                      </a:moveTo>
                      <a:cubicBezTo>
                        <a:pt x="13433" y="1"/>
                        <a:pt x="33" y="21377"/>
                        <a:pt x="0" y="21424"/>
                      </a:cubicBezTo>
                      <a:cubicBezTo>
                        <a:pt x="145" y="22184"/>
                        <a:pt x="332" y="22853"/>
                        <a:pt x="487" y="23591"/>
                      </a:cubicBezTo>
                      <a:cubicBezTo>
                        <a:pt x="2686" y="22879"/>
                        <a:pt x="4943" y="22318"/>
                        <a:pt x="7212" y="21896"/>
                      </a:cubicBezTo>
                      <a:cubicBezTo>
                        <a:pt x="12047" y="21002"/>
                        <a:pt x="16969" y="20553"/>
                        <a:pt x="21890" y="20553"/>
                      </a:cubicBezTo>
                      <a:cubicBezTo>
                        <a:pt x="35163" y="20553"/>
                        <a:pt x="48429" y="23821"/>
                        <a:pt x="59919" y="30443"/>
                      </a:cubicBezTo>
                      <a:cubicBezTo>
                        <a:pt x="72099" y="37457"/>
                        <a:pt x="82071" y="48311"/>
                        <a:pt x="87939" y="61036"/>
                      </a:cubicBezTo>
                      <a:cubicBezTo>
                        <a:pt x="88603" y="60695"/>
                        <a:pt x="88988" y="60480"/>
                        <a:pt x="89004" y="60475"/>
                      </a:cubicBezTo>
                      <a:cubicBezTo>
                        <a:pt x="88988" y="60374"/>
                        <a:pt x="83762" y="23570"/>
                        <a:pt x="64370" y="9212"/>
                      </a:cubicBezTo>
                      <a:cubicBezTo>
                        <a:pt x="55035" y="3092"/>
                        <a:pt x="46562" y="476"/>
                        <a:pt x="39057" y="59"/>
                      </a:cubicBezTo>
                      <a:cubicBezTo>
                        <a:pt x="38329" y="16"/>
                        <a:pt x="37607" y="1"/>
                        <a:pt x="36896" y="1"/>
                      </a:cubicBezTo>
                      <a:close/>
                    </a:path>
                  </a:pathLst>
                </a:custGeom>
                <a:solidFill>
                  <a:srgbClr val="4C487D">
                    <a:alpha val="122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40"/>
                <p:cNvSpPr/>
                <p:nvPr/>
              </p:nvSpPr>
              <p:spPr>
                <a:xfrm>
                  <a:off x="-2108700" y="1759125"/>
                  <a:ext cx="1312525" cy="177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01" h="71123" extrusionOk="0">
                      <a:moveTo>
                        <a:pt x="18387" y="0"/>
                      </a:moveTo>
                      <a:cubicBezTo>
                        <a:pt x="17194" y="0"/>
                        <a:pt x="16028" y="55"/>
                        <a:pt x="14888" y="160"/>
                      </a:cubicBezTo>
                      <a:cubicBezTo>
                        <a:pt x="6082" y="6375"/>
                        <a:pt x="1" y="19589"/>
                        <a:pt x="1" y="34893"/>
                      </a:cubicBezTo>
                      <a:cubicBezTo>
                        <a:pt x="1" y="48823"/>
                        <a:pt x="5040" y="61025"/>
                        <a:pt x="12588" y="67792"/>
                      </a:cubicBezTo>
                      <a:cubicBezTo>
                        <a:pt x="18550" y="70195"/>
                        <a:pt x="24798" y="71123"/>
                        <a:pt x="30895" y="71123"/>
                      </a:cubicBezTo>
                      <a:cubicBezTo>
                        <a:pt x="32440" y="71123"/>
                        <a:pt x="33976" y="71063"/>
                        <a:pt x="35494" y="70953"/>
                      </a:cubicBezTo>
                      <a:cubicBezTo>
                        <a:pt x="45433" y="65464"/>
                        <a:pt x="52500" y="51391"/>
                        <a:pt x="52500" y="34893"/>
                      </a:cubicBezTo>
                      <a:cubicBezTo>
                        <a:pt x="52500" y="25003"/>
                        <a:pt x="49958" y="15984"/>
                        <a:pt x="45786" y="9162"/>
                      </a:cubicBezTo>
                      <a:cubicBezTo>
                        <a:pt x="35571" y="2490"/>
                        <a:pt x="26393" y="0"/>
                        <a:pt x="18387" y="0"/>
                      </a:cubicBezTo>
                      <a:close/>
                    </a:path>
                  </a:pathLst>
                </a:custGeom>
                <a:solidFill>
                  <a:srgbClr val="3E3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40"/>
                <p:cNvSpPr/>
                <p:nvPr/>
              </p:nvSpPr>
              <p:spPr>
                <a:xfrm>
                  <a:off x="-2604700" y="1383925"/>
                  <a:ext cx="2317450" cy="18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98" h="75483" extrusionOk="0">
                      <a:moveTo>
                        <a:pt x="33938" y="1"/>
                      </a:moveTo>
                      <a:cubicBezTo>
                        <a:pt x="33062" y="1"/>
                        <a:pt x="32033" y="3407"/>
                        <a:pt x="31631" y="7683"/>
                      </a:cubicBezTo>
                      <a:cubicBezTo>
                        <a:pt x="31475" y="9347"/>
                        <a:pt x="31433" y="10899"/>
                        <a:pt x="31497" y="12188"/>
                      </a:cubicBezTo>
                      <a:cubicBezTo>
                        <a:pt x="27747" y="12927"/>
                        <a:pt x="24286" y="14119"/>
                        <a:pt x="21179" y="15579"/>
                      </a:cubicBezTo>
                      <a:cubicBezTo>
                        <a:pt x="20772" y="14280"/>
                        <a:pt x="19942" y="12445"/>
                        <a:pt x="18985" y="10438"/>
                      </a:cubicBezTo>
                      <a:cubicBezTo>
                        <a:pt x="17360" y="7064"/>
                        <a:pt x="15902" y="4263"/>
                        <a:pt x="15022" y="4263"/>
                      </a:cubicBezTo>
                      <a:cubicBezTo>
                        <a:pt x="14987" y="4263"/>
                        <a:pt x="14953" y="4267"/>
                        <a:pt x="14920" y="4276"/>
                      </a:cubicBezTo>
                      <a:cubicBezTo>
                        <a:pt x="14074" y="4490"/>
                        <a:pt x="14261" y="8004"/>
                        <a:pt x="16091" y="11819"/>
                      </a:cubicBezTo>
                      <a:cubicBezTo>
                        <a:pt x="17081" y="13889"/>
                        <a:pt x="18300" y="15526"/>
                        <a:pt x="19322" y="16510"/>
                      </a:cubicBezTo>
                      <a:cubicBezTo>
                        <a:pt x="16385" y="18067"/>
                        <a:pt x="13802" y="19859"/>
                        <a:pt x="11629" y="21716"/>
                      </a:cubicBezTo>
                      <a:cubicBezTo>
                        <a:pt x="10817" y="22415"/>
                        <a:pt x="10057" y="23133"/>
                        <a:pt x="9356" y="23844"/>
                      </a:cubicBezTo>
                      <a:cubicBezTo>
                        <a:pt x="8709" y="22780"/>
                        <a:pt x="7842" y="21560"/>
                        <a:pt x="6820" y="20319"/>
                      </a:cubicBezTo>
                      <a:cubicBezTo>
                        <a:pt x="4401" y="17363"/>
                        <a:pt x="1943" y="15279"/>
                        <a:pt x="965" y="15279"/>
                      </a:cubicBezTo>
                      <a:cubicBezTo>
                        <a:pt x="850" y="15279"/>
                        <a:pt x="756" y="15307"/>
                        <a:pt x="684" y="15366"/>
                      </a:cubicBezTo>
                      <a:cubicBezTo>
                        <a:pt x="0" y="15927"/>
                        <a:pt x="1637" y="19057"/>
                        <a:pt x="4343" y="22351"/>
                      </a:cubicBezTo>
                      <a:cubicBezTo>
                        <a:pt x="5467" y="23721"/>
                        <a:pt x="6595" y="24904"/>
                        <a:pt x="7585" y="25780"/>
                      </a:cubicBezTo>
                      <a:cubicBezTo>
                        <a:pt x="5028" y="28782"/>
                        <a:pt x="3408" y="31708"/>
                        <a:pt x="2509" y="34024"/>
                      </a:cubicBezTo>
                      <a:cubicBezTo>
                        <a:pt x="1262" y="37431"/>
                        <a:pt x="1097" y="39426"/>
                        <a:pt x="1465" y="39539"/>
                      </a:cubicBezTo>
                      <a:cubicBezTo>
                        <a:pt x="1498" y="39555"/>
                        <a:pt x="1532" y="39562"/>
                        <a:pt x="1567" y="39562"/>
                      </a:cubicBezTo>
                      <a:cubicBezTo>
                        <a:pt x="2688" y="39562"/>
                        <a:pt x="5061" y="31948"/>
                        <a:pt x="14432" y="25284"/>
                      </a:cubicBezTo>
                      <a:cubicBezTo>
                        <a:pt x="19182" y="21946"/>
                        <a:pt x="25650" y="18902"/>
                        <a:pt x="33300" y="17858"/>
                      </a:cubicBezTo>
                      <a:cubicBezTo>
                        <a:pt x="35492" y="17524"/>
                        <a:pt x="37791" y="17339"/>
                        <a:pt x="40138" y="17339"/>
                      </a:cubicBezTo>
                      <a:cubicBezTo>
                        <a:pt x="45872" y="17339"/>
                        <a:pt x="51899" y="18442"/>
                        <a:pt x="57383" y="21175"/>
                      </a:cubicBezTo>
                      <a:cubicBezTo>
                        <a:pt x="65215" y="25027"/>
                        <a:pt x="71307" y="31429"/>
                        <a:pt x="75800" y="37747"/>
                      </a:cubicBezTo>
                      <a:cubicBezTo>
                        <a:pt x="80236" y="44204"/>
                        <a:pt x="83258" y="50751"/>
                        <a:pt x="85269" y="56432"/>
                      </a:cubicBezTo>
                      <a:cubicBezTo>
                        <a:pt x="89267" y="67790"/>
                        <a:pt x="89922" y="75483"/>
                        <a:pt x="90951" y="75483"/>
                      </a:cubicBezTo>
                      <a:cubicBezTo>
                        <a:pt x="90956" y="75483"/>
                        <a:pt x="90961" y="75483"/>
                        <a:pt x="90966" y="75482"/>
                      </a:cubicBezTo>
                      <a:cubicBezTo>
                        <a:pt x="90967" y="75482"/>
                        <a:pt x="90967" y="75482"/>
                        <a:pt x="90968" y="75482"/>
                      </a:cubicBezTo>
                      <a:cubicBezTo>
                        <a:pt x="91684" y="75482"/>
                        <a:pt x="92698" y="67530"/>
                        <a:pt x="89602" y="55111"/>
                      </a:cubicBezTo>
                      <a:cubicBezTo>
                        <a:pt x="88051" y="48939"/>
                        <a:pt x="85290" y="41722"/>
                        <a:pt x="80717" y="34463"/>
                      </a:cubicBezTo>
                      <a:cubicBezTo>
                        <a:pt x="76036" y="27333"/>
                        <a:pt x="69462" y="20003"/>
                        <a:pt x="60228" y="15425"/>
                      </a:cubicBezTo>
                      <a:cubicBezTo>
                        <a:pt x="54069" y="12379"/>
                        <a:pt x="47543" y="11168"/>
                        <a:pt x="41374" y="11168"/>
                      </a:cubicBezTo>
                      <a:cubicBezTo>
                        <a:pt x="38939" y="11168"/>
                        <a:pt x="36559" y="11356"/>
                        <a:pt x="34279" y="11695"/>
                      </a:cubicBezTo>
                      <a:cubicBezTo>
                        <a:pt x="34509" y="10599"/>
                        <a:pt x="34696" y="9337"/>
                        <a:pt x="34825" y="7984"/>
                      </a:cubicBezTo>
                      <a:cubicBezTo>
                        <a:pt x="35230" y="3661"/>
                        <a:pt x="34845" y="88"/>
                        <a:pt x="33968" y="2"/>
                      </a:cubicBezTo>
                      <a:cubicBezTo>
                        <a:pt x="33958" y="1"/>
                        <a:pt x="33948" y="1"/>
                        <a:pt x="33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70" name="Google Shape;970;p40"/>
              <p:cNvSpPr/>
              <p:nvPr/>
            </p:nvSpPr>
            <p:spPr>
              <a:xfrm>
                <a:off x="3077807" y="2540866"/>
                <a:ext cx="260400" cy="260400"/>
              </a:xfrm>
              <a:prstGeom prst="ellipse">
                <a:avLst/>
              </a:prstGeom>
              <a:solidFill>
                <a:srgbClr val="2724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0"/>
              <p:cNvSpPr/>
              <p:nvPr/>
            </p:nvSpPr>
            <p:spPr>
              <a:xfrm>
                <a:off x="3115907" y="2579368"/>
                <a:ext cx="183300" cy="183300"/>
              </a:xfrm>
              <a:prstGeom prst="ellipse">
                <a:avLst/>
              </a:prstGeom>
              <a:solidFill>
                <a:srgbClr val="0F0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0"/>
              <p:cNvSpPr/>
              <p:nvPr/>
            </p:nvSpPr>
            <p:spPr>
              <a:xfrm>
                <a:off x="3192432" y="2518840"/>
                <a:ext cx="88800" cy="888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0"/>
              <p:cNvSpPr/>
              <p:nvPr/>
            </p:nvSpPr>
            <p:spPr>
              <a:xfrm>
                <a:off x="3265132" y="2610290"/>
                <a:ext cx="48300" cy="483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0"/>
              <p:cNvSpPr/>
              <p:nvPr/>
            </p:nvSpPr>
            <p:spPr>
              <a:xfrm>
                <a:off x="3225132" y="2624399"/>
                <a:ext cx="23400" cy="237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0"/>
              <p:cNvSpPr/>
              <p:nvPr/>
            </p:nvSpPr>
            <p:spPr>
              <a:xfrm flipH="1">
                <a:off x="3129832" y="2689267"/>
                <a:ext cx="72300" cy="73500"/>
              </a:xfrm>
              <a:prstGeom prst="ellipse">
                <a:avLst/>
              </a:prstGeom>
              <a:solidFill>
                <a:srgbClr val="2724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0"/>
              <p:cNvSpPr/>
              <p:nvPr/>
            </p:nvSpPr>
            <p:spPr>
              <a:xfrm>
                <a:off x="2947150" y="2866000"/>
                <a:ext cx="520800" cy="126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77" name="Google Shape;977;p40"/>
          <p:cNvSpPr/>
          <p:nvPr/>
        </p:nvSpPr>
        <p:spPr>
          <a:xfrm>
            <a:off x="1554625" y="4332900"/>
            <a:ext cx="150000" cy="148775"/>
          </a:xfrm>
          <a:custGeom>
            <a:avLst/>
            <a:gdLst/>
            <a:ahLst/>
            <a:cxnLst/>
            <a:rect l="l" t="t" r="r" b="b"/>
            <a:pathLst>
              <a:path w="6000" h="5951" extrusionOk="0">
                <a:moveTo>
                  <a:pt x="784" y="0"/>
                </a:moveTo>
                <a:cubicBezTo>
                  <a:pt x="732" y="0"/>
                  <a:pt x="678" y="9"/>
                  <a:pt x="637" y="38"/>
                </a:cubicBezTo>
                <a:cubicBezTo>
                  <a:pt x="564" y="89"/>
                  <a:pt x="545" y="188"/>
                  <a:pt x="541" y="278"/>
                </a:cubicBezTo>
                <a:cubicBezTo>
                  <a:pt x="515" y="887"/>
                  <a:pt x="954" y="1405"/>
                  <a:pt x="1367" y="1853"/>
                </a:cubicBezTo>
                <a:cubicBezTo>
                  <a:pt x="2000" y="2541"/>
                  <a:pt x="2631" y="3228"/>
                  <a:pt x="3262" y="3915"/>
                </a:cubicBezTo>
                <a:cubicBezTo>
                  <a:pt x="2453" y="3429"/>
                  <a:pt x="1646" y="2942"/>
                  <a:pt x="838" y="2456"/>
                </a:cubicBezTo>
                <a:cubicBezTo>
                  <a:pt x="661" y="2349"/>
                  <a:pt x="446" y="2241"/>
                  <a:pt x="248" y="2241"/>
                </a:cubicBezTo>
                <a:cubicBezTo>
                  <a:pt x="161" y="2241"/>
                  <a:pt x="77" y="2262"/>
                  <a:pt x="0" y="2314"/>
                </a:cubicBezTo>
                <a:cubicBezTo>
                  <a:pt x="800" y="3669"/>
                  <a:pt x="2561" y="4060"/>
                  <a:pt x="3790" y="5038"/>
                </a:cubicBezTo>
                <a:cubicBezTo>
                  <a:pt x="2716" y="4742"/>
                  <a:pt x="1603" y="4592"/>
                  <a:pt x="489" y="4592"/>
                </a:cubicBezTo>
                <a:cubicBezTo>
                  <a:pt x="379" y="4592"/>
                  <a:pt x="269" y="4594"/>
                  <a:pt x="159" y="4596"/>
                </a:cubicBezTo>
                <a:cubicBezTo>
                  <a:pt x="20" y="4751"/>
                  <a:pt x="238" y="4971"/>
                  <a:pt x="430" y="5055"/>
                </a:cubicBezTo>
                <a:cubicBezTo>
                  <a:pt x="1546" y="5553"/>
                  <a:pt x="2760" y="5832"/>
                  <a:pt x="3981" y="5871"/>
                </a:cubicBezTo>
                <a:lnTo>
                  <a:pt x="3981" y="5871"/>
                </a:lnTo>
                <a:cubicBezTo>
                  <a:pt x="4100" y="5924"/>
                  <a:pt x="4232" y="5951"/>
                  <a:pt x="4363" y="5951"/>
                </a:cubicBezTo>
                <a:cubicBezTo>
                  <a:pt x="4560" y="5951"/>
                  <a:pt x="4756" y="5891"/>
                  <a:pt x="4911" y="5771"/>
                </a:cubicBezTo>
                <a:cubicBezTo>
                  <a:pt x="5064" y="5654"/>
                  <a:pt x="5174" y="5491"/>
                  <a:pt x="5271" y="5325"/>
                </a:cubicBezTo>
                <a:cubicBezTo>
                  <a:pt x="5767" y="4482"/>
                  <a:pt x="6000" y="3487"/>
                  <a:pt x="5931" y="2511"/>
                </a:cubicBezTo>
                <a:cubicBezTo>
                  <a:pt x="5913" y="2260"/>
                  <a:pt x="5821" y="1950"/>
                  <a:pt x="5571" y="1915"/>
                </a:cubicBezTo>
                <a:cubicBezTo>
                  <a:pt x="5557" y="1913"/>
                  <a:pt x="5542" y="1912"/>
                  <a:pt x="5528" y="1912"/>
                </a:cubicBezTo>
                <a:cubicBezTo>
                  <a:pt x="5289" y="1912"/>
                  <a:pt x="5132" y="2196"/>
                  <a:pt x="5059" y="2435"/>
                </a:cubicBezTo>
                <a:cubicBezTo>
                  <a:pt x="4896" y="2974"/>
                  <a:pt x="4802" y="3535"/>
                  <a:pt x="4778" y="4099"/>
                </a:cubicBezTo>
                <a:cubicBezTo>
                  <a:pt x="4498" y="3293"/>
                  <a:pt x="4312" y="2453"/>
                  <a:pt x="4227" y="1605"/>
                </a:cubicBezTo>
                <a:cubicBezTo>
                  <a:pt x="4195" y="1273"/>
                  <a:pt x="4103" y="853"/>
                  <a:pt x="3774" y="801"/>
                </a:cubicBezTo>
                <a:cubicBezTo>
                  <a:pt x="3755" y="798"/>
                  <a:pt x="3736" y="796"/>
                  <a:pt x="3718" y="796"/>
                </a:cubicBezTo>
                <a:cubicBezTo>
                  <a:pt x="3503" y="796"/>
                  <a:pt x="3312" y="991"/>
                  <a:pt x="3256" y="1205"/>
                </a:cubicBezTo>
                <a:cubicBezTo>
                  <a:pt x="3194" y="1436"/>
                  <a:pt x="3251" y="1683"/>
                  <a:pt x="3306" y="1916"/>
                </a:cubicBezTo>
                <a:cubicBezTo>
                  <a:pt x="3446" y="2502"/>
                  <a:pt x="3585" y="3088"/>
                  <a:pt x="3724" y="3676"/>
                </a:cubicBezTo>
                <a:cubicBezTo>
                  <a:pt x="3193" y="2460"/>
                  <a:pt x="2431" y="1345"/>
                  <a:pt x="1494" y="406"/>
                </a:cubicBezTo>
                <a:cubicBezTo>
                  <a:pt x="1301" y="216"/>
                  <a:pt x="1080" y="21"/>
                  <a:pt x="811" y="1"/>
                </a:cubicBezTo>
                <a:cubicBezTo>
                  <a:pt x="802" y="0"/>
                  <a:pt x="793" y="0"/>
                  <a:pt x="7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1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09" y="1510737"/>
            <a:ext cx="3697309" cy="3092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78" name="Google Shape;978;p40"/>
          <p:cNvGrpSpPr/>
          <p:nvPr/>
        </p:nvGrpSpPr>
        <p:grpSpPr>
          <a:xfrm>
            <a:off x="1132925" y="790304"/>
            <a:ext cx="6198175" cy="3719996"/>
            <a:chOff x="1132925" y="790304"/>
            <a:chExt cx="6198175" cy="3719996"/>
          </a:xfrm>
        </p:grpSpPr>
        <p:grpSp>
          <p:nvGrpSpPr>
            <p:cNvPr id="979" name="Google Shape;979;p40"/>
            <p:cNvGrpSpPr/>
            <p:nvPr/>
          </p:nvGrpSpPr>
          <p:grpSpPr>
            <a:xfrm>
              <a:off x="6903200" y="4167150"/>
              <a:ext cx="232000" cy="232000"/>
              <a:chOff x="4448425" y="3715250"/>
              <a:chExt cx="232000" cy="232000"/>
            </a:xfrm>
          </p:grpSpPr>
          <p:sp>
            <p:nvSpPr>
              <p:cNvPr id="980" name="Google Shape;980;p40"/>
              <p:cNvSpPr/>
              <p:nvPr/>
            </p:nvSpPr>
            <p:spPr>
              <a:xfrm>
                <a:off x="4448425" y="3725400"/>
                <a:ext cx="232000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9280" h="8874" extrusionOk="0">
                    <a:moveTo>
                      <a:pt x="4326" y="1"/>
                    </a:moveTo>
                    <a:cubicBezTo>
                      <a:pt x="2803" y="1"/>
                      <a:pt x="2054" y="1412"/>
                      <a:pt x="1183" y="3052"/>
                    </a:cubicBezTo>
                    <a:cubicBezTo>
                      <a:pt x="1" y="5278"/>
                      <a:pt x="803" y="8020"/>
                      <a:pt x="2020" y="8666"/>
                    </a:cubicBezTo>
                    <a:cubicBezTo>
                      <a:pt x="2282" y="8805"/>
                      <a:pt x="2614" y="8873"/>
                      <a:pt x="2985" y="8873"/>
                    </a:cubicBezTo>
                    <a:cubicBezTo>
                      <a:pt x="4338" y="8873"/>
                      <a:pt x="6212" y="7961"/>
                      <a:pt x="7140" y="6214"/>
                    </a:cubicBezTo>
                    <a:cubicBezTo>
                      <a:pt x="8322" y="3986"/>
                      <a:pt x="9280" y="2180"/>
                      <a:pt x="6303" y="600"/>
                    </a:cubicBezTo>
                    <a:cubicBezTo>
                      <a:pt x="5517" y="182"/>
                      <a:pt x="4871" y="1"/>
                      <a:pt x="43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0"/>
              <p:cNvSpPr/>
              <p:nvPr/>
            </p:nvSpPr>
            <p:spPr>
              <a:xfrm>
                <a:off x="4482200" y="3715250"/>
                <a:ext cx="194025" cy="144750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5790" extrusionOk="0">
                    <a:moveTo>
                      <a:pt x="3181" y="1"/>
                    </a:moveTo>
                    <a:cubicBezTo>
                      <a:pt x="1897" y="1"/>
                      <a:pt x="802" y="789"/>
                      <a:pt x="1" y="2298"/>
                    </a:cubicBezTo>
                    <a:lnTo>
                      <a:pt x="6578" y="5790"/>
                    </a:lnTo>
                    <a:cubicBezTo>
                      <a:pt x="7761" y="3563"/>
                      <a:pt x="7254" y="1670"/>
                      <a:pt x="5130" y="543"/>
                    </a:cubicBezTo>
                    <a:cubicBezTo>
                      <a:pt x="4445" y="179"/>
                      <a:pt x="3791" y="1"/>
                      <a:pt x="3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2" name="Google Shape;982;p40"/>
            <p:cNvSpPr/>
            <p:nvPr/>
          </p:nvSpPr>
          <p:spPr>
            <a:xfrm>
              <a:off x="4928925" y="1044975"/>
              <a:ext cx="283300" cy="270550"/>
            </a:xfrm>
            <a:custGeom>
              <a:avLst/>
              <a:gdLst/>
              <a:ahLst/>
              <a:cxnLst/>
              <a:rect l="l" t="t" r="r" b="b"/>
              <a:pathLst>
                <a:path w="11332" h="10822" extrusionOk="0">
                  <a:moveTo>
                    <a:pt x="6086" y="1"/>
                  </a:moveTo>
                  <a:cubicBezTo>
                    <a:pt x="5856" y="1"/>
                    <a:pt x="5643" y="164"/>
                    <a:pt x="5499" y="352"/>
                  </a:cubicBezTo>
                  <a:cubicBezTo>
                    <a:pt x="5149" y="808"/>
                    <a:pt x="5067" y="1417"/>
                    <a:pt x="5083" y="1993"/>
                  </a:cubicBezTo>
                  <a:cubicBezTo>
                    <a:pt x="5119" y="3199"/>
                    <a:pt x="5543" y="4393"/>
                    <a:pt x="6279" y="5348"/>
                  </a:cubicBezTo>
                  <a:cubicBezTo>
                    <a:pt x="5377" y="4614"/>
                    <a:pt x="4458" y="3869"/>
                    <a:pt x="3393" y="3400"/>
                  </a:cubicBezTo>
                  <a:cubicBezTo>
                    <a:pt x="2762" y="3123"/>
                    <a:pt x="2065" y="2952"/>
                    <a:pt x="1378" y="2952"/>
                  </a:cubicBezTo>
                  <a:cubicBezTo>
                    <a:pt x="906" y="2952"/>
                    <a:pt x="438" y="3033"/>
                    <a:pt x="1" y="3216"/>
                  </a:cubicBezTo>
                  <a:cubicBezTo>
                    <a:pt x="1686" y="4489"/>
                    <a:pt x="3665" y="5370"/>
                    <a:pt x="5738" y="5773"/>
                  </a:cubicBezTo>
                  <a:lnTo>
                    <a:pt x="5173" y="5780"/>
                  </a:lnTo>
                  <a:cubicBezTo>
                    <a:pt x="3647" y="6914"/>
                    <a:pt x="1985" y="8278"/>
                    <a:pt x="1822" y="10172"/>
                  </a:cubicBezTo>
                  <a:cubicBezTo>
                    <a:pt x="1807" y="10356"/>
                    <a:pt x="1816" y="10567"/>
                    <a:pt x="1952" y="10693"/>
                  </a:cubicBezTo>
                  <a:cubicBezTo>
                    <a:pt x="2044" y="10780"/>
                    <a:pt x="2179" y="10808"/>
                    <a:pt x="2306" y="10816"/>
                  </a:cubicBezTo>
                  <a:cubicBezTo>
                    <a:pt x="2355" y="10820"/>
                    <a:pt x="2403" y="10822"/>
                    <a:pt x="2451" y="10822"/>
                  </a:cubicBezTo>
                  <a:cubicBezTo>
                    <a:pt x="3504" y="10822"/>
                    <a:pt x="4401" y="9929"/>
                    <a:pt x="4852" y="8959"/>
                  </a:cubicBezTo>
                  <a:cubicBezTo>
                    <a:pt x="5322" y="7945"/>
                    <a:pt x="5469" y="6807"/>
                    <a:pt x="5905" y="5778"/>
                  </a:cubicBezTo>
                  <a:cubicBezTo>
                    <a:pt x="5979" y="7151"/>
                    <a:pt x="6427" y="8501"/>
                    <a:pt x="7187" y="9647"/>
                  </a:cubicBezTo>
                  <a:cubicBezTo>
                    <a:pt x="7342" y="9883"/>
                    <a:pt x="7557" y="10133"/>
                    <a:pt x="7834" y="10133"/>
                  </a:cubicBezTo>
                  <a:cubicBezTo>
                    <a:pt x="7844" y="10133"/>
                    <a:pt x="7853" y="10133"/>
                    <a:pt x="7863" y="10132"/>
                  </a:cubicBezTo>
                  <a:cubicBezTo>
                    <a:pt x="8261" y="10110"/>
                    <a:pt x="8429" y="9611"/>
                    <a:pt x="8441" y="9213"/>
                  </a:cubicBezTo>
                  <a:cubicBezTo>
                    <a:pt x="8484" y="7918"/>
                    <a:pt x="7952" y="6612"/>
                    <a:pt x="7014" y="5718"/>
                  </a:cubicBezTo>
                  <a:lnTo>
                    <a:pt x="7014" y="5718"/>
                  </a:lnTo>
                  <a:cubicBezTo>
                    <a:pt x="8231" y="6795"/>
                    <a:pt x="9574" y="7928"/>
                    <a:pt x="11196" y="8047"/>
                  </a:cubicBezTo>
                  <a:cubicBezTo>
                    <a:pt x="11150" y="6502"/>
                    <a:pt x="9669" y="5190"/>
                    <a:pt x="8148" y="5190"/>
                  </a:cubicBezTo>
                  <a:cubicBezTo>
                    <a:pt x="7958" y="5190"/>
                    <a:pt x="7768" y="5211"/>
                    <a:pt x="7580" y="5254"/>
                  </a:cubicBezTo>
                  <a:cubicBezTo>
                    <a:pt x="8343" y="4463"/>
                    <a:pt x="9104" y="3674"/>
                    <a:pt x="9867" y="2884"/>
                  </a:cubicBezTo>
                  <a:cubicBezTo>
                    <a:pt x="10571" y="2153"/>
                    <a:pt x="11331" y="1154"/>
                    <a:pt x="10920" y="227"/>
                  </a:cubicBezTo>
                  <a:lnTo>
                    <a:pt x="10920" y="227"/>
                  </a:lnTo>
                  <a:cubicBezTo>
                    <a:pt x="8836" y="837"/>
                    <a:pt x="7159" y="2665"/>
                    <a:pt x="6730" y="4794"/>
                  </a:cubicBezTo>
                  <a:cubicBezTo>
                    <a:pt x="6822" y="3525"/>
                    <a:pt x="6820" y="2248"/>
                    <a:pt x="6721" y="980"/>
                  </a:cubicBezTo>
                  <a:cubicBezTo>
                    <a:pt x="6690" y="578"/>
                    <a:pt x="6563" y="78"/>
                    <a:pt x="6166" y="8"/>
                  </a:cubicBezTo>
                  <a:cubicBezTo>
                    <a:pt x="6139" y="3"/>
                    <a:pt x="6113" y="1"/>
                    <a:pt x="60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3" name="Google Shape;983;p40"/>
            <p:cNvGrpSpPr/>
            <p:nvPr/>
          </p:nvGrpSpPr>
          <p:grpSpPr>
            <a:xfrm>
              <a:off x="3374750" y="1546925"/>
              <a:ext cx="236650" cy="249975"/>
              <a:chOff x="1814225" y="2914575"/>
              <a:chExt cx="236650" cy="249975"/>
            </a:xfrm>
          </p:grpSpPr>
          <p:sp>
            <p:nvSpPr>
              <p:cNvPr id="984" name="Google Shape;984;p40"/>
              <p:cNvSpPr/>
              <p:nvPr/>
            </p:nvSpPr>
            <p:spPr>
              <a:xfrm>
                <a:off x="1915800" y="2960450"/>
                <a:ext cx="135075" cy="204100"/>
              </a:xfrm>
              <a:custGeom>
                <a:avLst/>
                <a:gdLst/>
                <a:ahLst/>
                <a:cxnLst/>
                <a:rect l="l" t="t" r="r" b="b"/>
                <a:pathLst>
                  <a:path w="5403" h="8164" extrusionOk="0">
                    <a:moveTo>
                      <a:pt x="661" y="0"/>
                    </a:moveTo>
                    <a:cubicBezTo>
                      <a:pt x="647" y="0"/>
                      <a:pt x="632" y="1"/>
                      <a:pt x="618" y="3"/>
                    </a:cubicBezTo>
                    <a:cubicBezTo>
                      <a:pt x="140" y="54"/>
                      <a:pt x="1" y="682"/>
                      <a:pt x="18" y="1164"/>
                    </a:cubicBezTo>
                    <a:cubicBezTo>
                      <a:pt x="93" y="3274"/>
                      <a:pt x="819" y="5355"/>
                      <a:pt x="2073" y="7054"/>
                    </a:cubicBezTo>
                    <a:cubicBezTo>
                      <a:pt x="2353" y="7436"/>
                      <a:pt x="2673" y="7808"/>
                      <a:pt x="3097" y="8016"/>
                    </a:cubicBezTo>
                    <a:cubicBezTo>
                      <a:pt x="3304" y="8117"/>
                      <a:pt x="3559" y="8163"/>
                      <a:pt x="3823" y="8163"/>
                    </a:cubicBezTo>
                    <a:cubicBezTo>
                      <a:pt x="4577" y="8163"/>
                      <a:pt x="5403" y="7789"/>
                      <a:pt x="5380" y="7256"/>
                    </a:cubicBezTo>
                    <a:cubicBezTo>
                      <a:pt x="5201" y="6874"/>
                      <a:pt x="5109" y="6616"/>
                      <a:pt x="4586" y="6549"/>
                    </a:cubicBezTo>
                    <a:cubicBezTo>
                      <a:pt x="4539" y="6543"/>
                      <a:pt x="4491" y="6541"/>
                      <a:pt x="4443" y="6541"/>
                    </a:cubicBezTo>
                    <a:cubicBezTo>
                      <a:pt x="4356" y="6541"/>
                      <a:pt x="4268" y="6548"/>
                      <a:pt x="4181" y="6548"/>
                    </a:cubicBezTo>
                    <a:cubicBezTo>
                      <a:pt x="4093" y="6548"/>
                      <a:pt x="4007" y="6541"/>
                      <a:pt x="3923" y="6515"/>
                    </a:cubicBezTo>
                    <a:cubicBezTo>
                      <a:pt x="3604" y="6415"/>
                      <a:pt x="3433" y="6075"/>
                      <a:pt x="3301" y="5766"/>
                    </a:cubicBezTo>
                    <a:cubicBezTo>
                      <a:pt x="2499" y="3914"/>
                      <a:pt x="1696" y="2061"/>
                      <a:pt x="894" y="209"/>
                    </a:cubicBezTo>
                    <a:cubicBezTo>
                      <a:pt x="860" y="131"/>
                      <a:pt x="819" y="49"/>
                      <a:pt x="744" y="15"/>
                    </a:cubicBezTo>
                    <a:cubicBezTo>
                      <a:pt x="718" y="4"/>
                      <a:pt x="690" y="0"/>
                      <a:pt x="6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0"/>
              <p:cNvSpPr/>
              <p:nvPr/>
            </p:nvSpPr>
            <p:spPr>
              <a:xfrm>
                <a:off x="1814225" y="2914575"/>
                <a:ext cx="236625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9465" h="5199" extrusionOk="0">
                    <a:moveTo>
                      <a:pt x="7115" y="1"/>
                    </a:moveTo>
                    <a:cubicBezTo>
                      <a:pt x="7092" y="1"/>
                      <a:pt x="7070" y="1"/>
                      <a:pt x="7047" y="1"/>
                    </a:cubicBezTo>
                    <a:cubicBezTo>
                      <a:pt x="6358" y="17"/>
                      <a:pt x="5705" y="298"/>
                      <a:pt x="5075" y="576"/>
                    </a:cubicBezTo>
                    <a:cubicBezTo>
                      <a:pt x="4320" y="907"/>
                      <a:pt x="3564" y="1240"/>
                      <a:pt x="2808" y="1573"/>
                    </a:cubicBezTo>
                    <a:cubicBezTo>
                      <a:pt x="2340" y="1780"/>
                      <a:pt x="1866" y="1987"/>
                      <a:pt x="1454" y="2290"/>
                    </a:cubicBezTo>
                    <a:cubicBezTo>
                      <a:pt x="604" y="2911"/>
                      <a:pt x="64" y="3929"/>
                      <a:pt x="7" y="4979"/>
                    </a:cubicBezTo>
                    <a:cubicBezTo>
                      <a:pt x="0" y="5103"/>
                      <a:pt x="100" y="5198"/>
                      <a:pt x="213" y="5198"/>
                    </a:cubicBezTo>
                    <a:cubicBezTo>
                      <a:pt x="241" y="5198"/>
                      <a:pt x="269" y="5193"/>
                      <a:pt x="296" y="5181"/>
                    </a:cubicBezTo>
                    <a:lnTo>
                      <a:pt x="6902" y="2329"/>
                    </a:lnTo>
                    <a:cubicBezTo>
                      <a:pt x="7759" y="1960"/>
                      <a:pt x="8524" y="1708"/>
                      <a:pt x="9367" y="1547"/>
                    </a:cubicBezTo>
                    <a:lnTo>
                      <a:pt x="9464" y="1316"/>
                    </a:lnTo>
                    <a:cubicBezTo>
                      <a:pt x="9026" y="457"/>
                      <a:pt x="8078" y="1"/>
                      <a:pt x="7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6" name="Google Shape;986;p40"/>
            <p:cNvSpPr/>
            <p:nvPr/>
          </p:nvSpPr>
          <p:spPr>
            <a:xfrm>
              <a:off x="5410825" y="931625"/>
              <a:ext cx="71100" cy="71100"/>
            </a:xfrm>
            <a:custGeom>
              <a:avLst/>
              <a:gdLst/>
              <a:ahLst/>
              <a:cxnLst/>
              <a:rect l="l" t="t" r="r" b="b"/>
              <a:pathLst>
                <a:path w="2844" h="2844" extrusionOk="0">
                  <a:moveTo>
                    <a:pt x="1422" y="1"/>
                  </a:moveTo>
                  <a:cubicBezTo>
                    <a:pt x="636" y="1"/>
                    <a:pt x="0" y="636"/>
                    <a:pt x="0" y="1422"/>
                  </a:cubicBezTo>
                  <a:cubicBezTo>
                    <a:pt x="0" y="2207"/>
                    <a:pt x="636" y="2844"/>
                    <a:pt x="1422" y="2844"/>
                  </a:cubicBezTo>
                  <a:cubicBezTo>
                    <a:pt x="2207" y="2844"/>
                    <a:pt x="2844" y="2207"/>
                    <a:pt x="2844" y="1422"/>
                  </a:cubicBezTo>
                  <a:cubicBezTo>
                    <a:pt x="2844" y="636"/>
                    <a:pt x="2207" y="1"/>
                    <a:pt x="14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7256225" y="4435425"/>
              <a:ext cx="74875" cy="74875"/>
            </a:xfrm>
            <a:custGeom>
              <a:avLst/>
              <a:gdLst/>
              <a:ahLst/>
              <a:cxnLst/>
              <a:rect l="l" t="t" r="r" b="b"/>
              <a:pathLst>
                <a:path w="2995" h="2995" extrusionOk="0">
                  <a:moveTo>
                    <a:pt x="1498" y="0"/>
                  </a:moveTo>
                  <a:cubicBezTo>
                    <a:pt x="671" y="0"/>
                    <a:pt x="1" y="671"/>
                    <a:pt x="1" y="1497"/>
                  </a:cubicBezTo>
                  <a:cubicBezTo>
                    <a:pt x="1" y="2324"/>
                    <a:pt x="671" y="2994"/>
                    <a:pt x="1498" y="2994"/>
                  </a:cubicBezTo>
                  <a:cubicBezTo>
                    <a:pt x="2324" y="2994"/>
                    <a:pt x="2995" y="2324"/>
                    <a:pt x="2995" y="1497"/>
                  </a:cubicBezTo>
                  <a:cubicBezTo>
                    <a:pt x="2995" y="671"/>
                    <a:pt x="2324" y="0"/>
                    <a:pt x="1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8" name="Google Shape;988;p40"/>
            <p:cNvGrpSpPr/>
            <p:nvPr/>
          </p:nvGrpSpPr>
          <p:grpSpPr>
            <a:xfrm>
              <a:off x="2156377" y="790304"/>
              <a:ext cx="684164" cy="959939"/>
              <a:chOff x="1647975" y="2690300"/>
              <a:chExt cx="937725" cy="1315525"/>
            </a:xfrm>
          </p:grpSpPr>
          <p:sp>
            <p:nvSpPr>
              <p:cNvPr id="989" name="Google Shape;989;p40"/>
              <p:cNvSpPr/>
              <p:nvPr/>
            </p:nvSpPr>
            <p:spPr>
              <a:xfrm>
                <a:off x="1650725" y="2781125"/>
                <a:ext cx="836875" cy="1224700"/>
              </a:xfrm>
              <a:custGeom>
                <a:avLst/>
                <a:gdLst/>
                <a:ahLst/>
                <a:cxnLst/>
                <a:rect l="l" t="t" r="r" b="b"/>
                <a:pathLst>
                  <a:path w="33475" h="48988" extrusionOk="0">
                    <a:moveTo>
                      <a:pt x="32981" y="1"/>
                    </a:moveTo>
                    <a:cubicBezTo>
                      <a:pt x="32897" y="1"/>
                      <a:pt x="32808" y="33"/>
                      <a:pt x="32723" y="110"/>
                    </a:cubicBezTo>
                    <a:cubicBezTo>
                      <a:pt x="30219" y="2409"/>
                      <a:pt x="28090" y="5158"/>
                      <a:pt x="25962" y="7802"/>
                    </a:cubicBezTo>
                    <a:cubicBezTo>
                      <a:pt x="23460" y="10907"/>
                      <a:pt x="21047" y="14084"/>
                      <a:pt x="18700" y="17304"/>
                    </a:cubicBezTo>
                    <a:cubicBezTo>
                      <a:pt x="13739" y="24120"/>
                      <a:pt x="8994" y="31140"/>
                      <a:pt x="4872" y="38497"/>
                    </a:cubicBezTo>
                    <a:cubicBezTo>
                      <a:pt x="3851" y="40315"/>
                      <a:pt x="2869" y="42152"/>
                      <a:pt x="1950" y="44022"/>
                    </a:cubicBezTo>
                    <a:cubicBezTo>
                      <a:pt x="1221" y="45502"/>
                      <a:pt x="284" y="47195"/>
                      <a:pt x="13" y="48833"/>
                    </a:cubicBezTo>
                    <a:cubicBezTo>
                      <a:pt x="0" y="48925"/>
                      <a:pt x="67" y="48987"/>
                      <a:pt x="137" y="48987"/>
                    </a:cubicBezTo>
                    <a:cubicBezTo>
                      <a:pt x="175" y="48987"/>
                      <a:pt x="214" y="48969"/>
                      <a:pt x="242" y="48929"/>
                    </a:cubicBezTo>
                    <a:cubicBezTo>
                      <a:pt x="1149" y="47672"/>
                      <a:pt x="1749" y="46097"/>
                      <a:pt x="2452" y="44711"/>
                    </a:cubicBezTo>
                    <a:cubicBezTo>
                      <a:pt x="3244" y="43151"/>
                      <a:pt x="4079" y="41614"/>
                      <a:pt x="4943" y="40093"/>
                    </a:cubicBezTo>
                    <a:cubicBezTo>
                      <a:pt x="6917" y="36617"/>
                      <a:pt x="9024" y="33212"/>
                      <a:pt x="11199" y="29859"/>
                    </a:cubicBezTo>
                    <a:cubicBezTo>
                      <a:pt x="15733" y="22859"/>
                      <a:pt x="20601" y="16061"/>
                      <a:pt x="25796" y="9537"/>
                    </a:cubicBezTo>
                    <a:cubicBezTo>
                      <a:pt x="28208" y="6507"/>
                      <a:pt x="30831" y="3655"/>
                      <a:pt x="33250" y="637"/>
                    </a:cubicBezTo>
                    <a:cubicBezTo>
                      <a:pt x="33475" y="355"/>
                      <a:pt x="33258" y="1"/>
                      <a:pt x="329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0"/>
              <p:cNvSpPr/>
              <p:nvPr/>
            </p:nvSpPr>
            <p:spPr>
              <a:xfrm>
                <a:off x="2137425" y="2905250"/>
                <a:ext cx="28975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11163" extrusionOk="0">
                    <a:moveTo>
                      <a:pt x="1016" y="0"/>
                    </a:moveTo>
                    <a:cubicBezTo>
                      <a:pt x="961" y="0"/>
                      <a:pt x="906" y="30"/>
                      <a:pt x="890" y="96"/>
                    </a:cubicBezTo>
                    <a:cubicBezTo>
                      <a:pt x="25" y="3631"/>
                      <a:pt x="1" y="7341"/>
                      <a:pt x="127" y="10958"/>
                    </a:cubicBezTo>
                    <a:cubicBezTo>
                      <a:pt x="132" y="11094"/>
                      <a:pt x="238" y="11163"/>
                      <a:pt x="343" y="11163"/>
                    </a:cubicBezTo>
                    <a:cubicBezTo>
                      <a:pt x="448" y="11163"/>
                      <a:pt x="553" y="11094"/>
                      <a:pt x="554" y="10956"/>
                    </a:cubicBezTo>
                    <a:cubicBezTo>
                      <a:pt x="603" y="7336"/>
                      <a:pt x="1038" y="3745"/>
                      <a:pt x="1156" y="132"/>
                    </a:cubicBezTo>
                    <a:cubicBezTo>
                      <a:pt x="1159" y="48"/>
                      <a:pt x="1087" y="0"/>
                      <a:pt x="10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0"/>
              <p:cNvSpPr/>
              <p:nvPr/>
            </p:nvSpPr>
            <p:spPr>
              <a:xfrm>
                <a:off x="1918025" y="3120875"/>
                <a:ext cx="75100" cy="301650"/>
              </a:xfrm>
              <a:custGeom>
                <a:avLst/>
                <a:gdLst/>
                <a:ahLst/>
                <a:cxnLst/>
                <a:rect l="l" t="t" r="r" b="b"/>
                <a:pathLst>
                  <a:path w="3004" h="12066" extrusionOk="0">
                    <a:moveTo>
                      <a:pt x="658" y="0"/>
                    </a:moveTo>
                    <a:cubicBezTo>
                      <a:pt x="565" y="0"/>
                      <a:pt x="459" y="73"/>
                      <a:pt x="447" y="179"/>
                    </a:cubicBezTo>
                    <a:cubicBezTo>
                      <a:pt x="0" y="4080"/>
                      <a:pt x="1443" y="8187"/>
                      <a:pt x="2479" y="11889"/>
                    </a:cubicBezTo>
                    <a:cubicBezTo>
                      <a:pt x="2515" y="12012"/>
                      <a:pt x="2610" y="12066"/>
                      <a:pt x="2707" y="12066"/>
                    </a:cubicBezTo>
                    <a:cubicBezTo>
                      <a:pt x="2853" y="12066"/>
                      <a:pt x="3003" y="11945"/>
                      <a:pt x="2959" y="11758"/>
                    </a:cubicBezTo>
                    <a:cubicBezTo>
                      <a:pt x="2031" y="7886"/>
                      <a:pt x="1389" y="4062"/>
                      <a:pt x="800" y="131"/>
                    </a:cubicBezTo>
                    <a:cubicBezTo>
                      <a:pt x="787" y="39"/>
                      <a:pt x="726" y="0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0"/>
              <p:cNvSpPr/>
              <p:nvPr/>
            </p:nvSpPr>
            <p:spPr>
              <a:xfrm>
                <a:off x="1697075" y="3473175"/>
                <a:ext cx="65800" cy="31212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2485" extrusionOk="0">
                    <a:moveTo>
                      <a:pt x="940" y="0"/>
                    </a:moveTo>
                    <a:cubicBezTo>
                      <a:pt x="846" y="0"/>
                      <a:pt x="757" y="50"/>
                      <a:pt x="736" y="162"/>
                    </a:cubicBezTo>
                    <a:cubicBezTo>
                      <a:pt x="1" y="4219"/>
                      <a:pt x="1058" y="8491"/>
                      <a:pt x="2256" y="12354"/>
                    </a:cubicBezTo>
                    <a:cubicBezTo>
                      <a:pt x="2284" y="12445"/>
                      <a:pt x="2353" y="12484"/>
                      <a:pt x="2423" y="12484"/>
                    </a:cubicBezTo>
                    <a:cubicBezTo>
                      <a:pt x="2526" y="12484"/>
                      <a:pt x="2631" y="12396"/>
                      <a:pt x="2605" y="12260"/>
                    </a:cubicBezTo>
                    <a:cubicBezTo>
                      <a:pt x="1808" y="8257"/>
                      <a:pt x="1074" y="4319"/>
                      <a:pt x="1180" y="222"/>
                    </a:cubicBezTo>
                    <a:cubicBezTo>
                      <a:pt x="1184" y="82"/>
                      <a:pt x="1059" y="0"/>
                      <a:pt x="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0"/>
              <p:cNvSpPr/>
              <p:nvPr/>
            </p:nvSpPr>
            <p:spPr>
              <a:xfrm>
                <a:off x="1779525" y="3677600"/>
                <a:ext cx="237000" cy="78125"/>
              </a:xfrm>
              <a:custGeom>
                <a:avLst/>
                <a:gdLst/>
                <a:ahLst/>
                <a:cxnLst/>
                <a:rect l="l" t="t" r="r" b="b"/>
                <a:pathLst>
                  <a:path w="9480" h="3125" extrusionOk="0">
                    <a:moveTo>
                      <a:pt x="9159" y="0"/>
                    </a:moveTo>
                    <a:cubicBezTo>
                      <a:pt x="9140" y="0"/>
                      <a:pt x="9120" y="3"/>
                      <a:pt x="9099" y="8"/>
                    </a:cubicBezTo>
                    <a:cubicBezTo>
                      <a:pt x="7584" y="421"/>
                      <a:pt x="6114" y="1082"/>
                      <a:pt x="4617" y="1572"/>
                    </a:cubicBezTo>
                    <a:cubicBezTo>
                      <a:pt x="3112" y="2068"/>
                      <a:pt x="1560" y="2431"/>
                      <a:pt x="73" y="2967"/>
                    </a:cubicBezTo>
                    <a:cubicBezTo>
                      <a:pt x="1" y="2996"/>
                      <a:pt x="1" y="3124"/>
                      <a:pt x="88" y="3124"/>
                    </a:cubicBezTo>
                    <a:cubicBezTo>
                      <a:pt x="91" y="3124"/>
                      <a:pt x="94" y="3124"/>
                      <a:pt x="97" y="3124"/>
                    </a:cubicBezTo>
                    <a:cubicBezTo>
                      <a:pt x="3074" y="2869"/>
                      <a:pt x="6657" y="1878"/>
                      <a:pt x="9275" y="421"/>
                    </a:cubicBezTo>
                    <a:cubicBezTo>
                      <a:pt x="9479" y="308"/>
                      <a:pt x="9370" y="0"/>
                      <a:pt x="91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0"/>
              <p:cNvSpPr/>
              <p:nvPr/>
            </p:nvSpPr>
            <p:spPr>
              <a:xfrm>
                <a:off x="1983675" y="3347025"/>
                <a:ext cx="230000" cy="71125"/>
              </a:xfrm>
              <a:custGeom>
                <a:avLst/>
                <a:gdLst/>
                <a:ahLst/>
                <a:cxnLst/>
                <a:rect l="l" t="t" r="r" b="b"/>
                <a:pathLst>
                  <a:path w="9200" h="2845" extrusionOk="0">
                    <a:moveTo>
                      <a:pt x="8915" y="0"/>
                    </a:moveTo>
                    <a:cubicBezTo>
                      <a:pt x="8907" y="0"/>
                      <a:pt x="8899" y="1"/>
                      <a:pt x="8890" y="2"/>
                    </a:cubicBezTo>
                    <a:cubicBezTo>
                      <a:pt x="7393" y="231"/>
                      <a:pt x="5912" y="840"/>
                      <a:pt x="4464" y="1292"/>
                    </a:cubicBezTo>
                    <a:cubicBezTo>
                      <a:pt x="2996" y="1751"/>
                      <a:pt x="1524" y="2194"/>
                      <a:pt x="74" y="2713"/>
                    </a:cubicBezTo>
                    <a:cubicBezTo>
                      <a:pt x="0" y="2740"/>
                      <a:pt x="23" y="2845"/>
                      <a:pt x="94" y="2845"/>
                    </a:cubicBezTo>
                    <a:cubicBezTo>
                      <a:pt x="100" y="2845"/>
                      <a:pt x="106" y="2844"/>
                      <a:pt x="112" y="2843"/>
                    </a:cubicBezTo>
                    <a:cubicBezTo>
                      <a:pt x="1702" y="2470"/>
                      <a:pt x="3269" y="2015"/>
                      <a:pt x="4841" y="1575"/>
                    </a:cubicBezTo>
                    <a:cubicBezTo>
                      <a:pt x="6232" y="1186"/>
                      <a:pt x="7706" y="904"/>
                      <a:pt x="9021" y="312"/>
                    </a:cubicBezTo>
                    <a:cubicBezTo>
                      <a:pt x="9200" y="230"/>
                      <a:pt x="9077" y="0"/>
                      <a:pt x="89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0"/>
              <p:cNvSpPr/>
              <p:nvPr/>
            </p:nvSpPr>
            <p:spPr>
              <a:xfrm>
                <a:off x="2179875" y="3105525"/>
                <a:ext cx="251775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10071" h="2161" extrusionOk="0">
                    <a:moveTo>
                      <a:pt x="9723" y="1"/>
                    </a:moveTo>
                    <a:cubicBezTo>
                      <a:pt x="9702" y="1"/>
                      <a:pt x="9681" y="3"/>
                      <a:pt x="9659" y="8"/>
                    </a:cubicBezTo>
                    <a:cubicBezTo>
                      <a:pt x="8068" y="361"/>
                      <a:pt x="6504" y="818"/>
                      <a:pt x="4904" y="1145"/>
                    </a:cubicBezTo>
                    <a:cubicBezTo>
                      <a:pt x="3318" y="1469"/>
                      <a:pt x="1665" y="1569"/>
                      <a:pt x="101" y="1969"/>
                    </a:cubicBezTo>
                    <a:cubicBezTo>
                      <a:pt x="0" y="1996"/>
                      <a:pt x="27" y="2141"/>
                      <a:pt x="127" y="2147"/>
                    </a:cubicBezTo>
                    <a:cubicBezTo>
                      <a:pt x="293" y="2156"/>
                      <a:pt x="459" y="2160"/>
                      <a:pt x="627" y="2160"/>
                    </a:cubicBezTo>
                    <a:cubicBezTo>
                      <a:pt x="1997" y="2160"/>
                      <a:pt x="3430" y="1876"/>
                      <a:pt x="4764" y="1652"/>
                    </a:cubicBezTo>
                    <a:cubicBezTo>
                      <a:pt x="6450" y="1370"/>
                      <a:pt x="8175" y="1044"/>
                      <a:pt x="9791" y="487"/>
                    </a:cubicBezTo>
                    <a:cubicBezTo>
                      <a:pt x="10070" y="391"/>
                      <a:pt x="9987" y="1"/>
                      <a:pt x="97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0"/>
              <p:cNvSpPr/>
              <p:nvPr/>
            </p:nvSpPr>
            <p:spPr>
              <a:xfrm>
                <a:off x="2102775" y="2806200"/>
                <a:ext cx="150100" cy="131575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5263" extrusionOk="0">
                    <a:moveTo>
                      <a:pt x="3003" y="0"/>
                    </a:moveTo>
                    <a:cubicBezTo>
                      <a:pt x="2127" y="0"/>
                      <a:pt x="1271" y="438"/>
                      <a:pt x="772" y="1236"/>
                    </a:cubicBezTo>
                    <a:cubicBezTo>
                      <a:pt x="0" y="2470"/>
                      <a:pt x="376" y="4092"/>
                      <a:pt x="1607" y="4862"/>
                    </a:cubicBezTo>
                    <a:cubicBezTo>
                      <a:pt x="2041" y="5133"/>
                      <a:pt x="2523" y="5262"/>
                      <a:pt x="2999" y="5262"/>
                    </a:cubicBezTo>
                    <a:cubicBezTo>
                      <a:pt x="3877" y="5262"/>
                      <a:pt x="4734" y="4824"/>
                      <a:pt x="5233" y="4026"/>
                    </a:cubicBezTo>
                    <a:cubicBezTo>
                      <a:pt x="6003" y="2793"/>
                      <a:pt x="5630" y="1171"/>
                      <a:pt x="4396" y="401"/>
                    </a:cubicBezTo>
                    <a:cubicBezTo>
                      <a:pt x="3962" y="130"/>
                      <a:pt x="3480" y="0"/>
                      <a:pt x="3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0"/>
              <p:cNvSpPr/>
              <p:nvPr/>
            </p:nvSpPr>
            <p:spPr>
              <a:xfrm>
                <a:off x="1853525" y="3056475"/>
                <a:ext cx="150200" cy="131575"/>
              </a:xfrm>
              <a:custGeom>
                <a:avLst/>
                <a:gdLst/>
                <a:ahLst/>
                <a:cxnLst/>
                <a:rect l="l" t="t" r="r" b="b"/>
                <a:pathLst>
                  <a:path w="6008" h="5263" extrusionOk="0">
                    <a:moveTo>
                      <a:pt x="3006" y="0"/>
                    </a:moveTo>
                    <a:cubicBezTo>
                      <a:pt x="2042" y="0"/>
                      <a:pt x="1113" y="532"/>
                      <a:pt x="651" y="1453"/>
                    </a:cubicBezTo>
                    <a:cubicBezTo>
                      <a:pt x="0" y="2753"/>
                      <a:pt x="525" y="4334"/>
                      <a:pt x="1825" y="4984"/>
                    </a:cubicBezTo>
                    <a:cubicBezTo>
                      <a:pt x="2203" y="5173"/>
                      <a:pt x="2605" y="5263"/>
                      <a:pt x="3001" y="5263"/>
                    </a:cubicBezTo>
                    <a:cubicBezTo>
                      <a:pt x="3966" y="5263"/>
                      <a:pt x="4894" y="4731"/>
                      <a:pt x="5355" y="3810"/>
                    </a:cubicBezTo>
                    <a:cubicBezTo>
                      <a:pt x="6007" y="2511"/>
                      <a:pt x="5481" y="930"/>
                      <a:pt x="4181" y="279"/>
                    </a:cubicBezTo>
                    <a:cubicBezTo>
                      <a:pt x="3803" y="90"/>
                      <a:pt x="3402" y="0"/>
                      <a:pt x="3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0"/>
              <p:cNvSpPr/>
              <p:nvPr/>
            </p:nvSpPr>
            <p:spPr>
              <a:xfrm>
                <a:off x="1647975" y="3385125"/>
                <a:ext cx="150075" cy="131600"/>
              </a:xfrm>
              <a:custGeom>
                <a:avLst/>
                <a:gdLst/>
                <a:ahLst/>
                <a:cxnLst/>
                <a:rect l="l" t="t" r="r" b="b"/>
                <a:pathLst>
                  <a:path w="6003" h="5264" extrusionOk="0">
                    <a:moveTo>
                      <a:pt x="3005" y="1"/>
                    </a:moveTo>
                    <a:cubicBezTo>
                      <a:pt x="2127" y="1"/>
                      <a:pt x="1270" y="440"/>
                      <a:pt x="771" y="1238"/>
                    </a:cubicBezTo>
                    <a:cubicBezTo>
                      <a:pt x="1" y="2470"/>
                      <a:pt x="377" y="4092"/>
                      <a:pt x="1608" y="4862"/>
                    </a:cubicBezTo>
                    <a:cubicBezTo>
                      <a:pt x="2041" y="5134"/>
                      <a:pt x="2523" y="5263"/>
                      <a:pt x="3000" y="5263"/>
                    </a:cubicBezTo>
                    <a:cubicBezTo>
                      <a:pt x="3876" y="5263"/>
                      <a:pt x="4733" y="4825"/>
                      <a:pt x="5232" y="4027"/>
                    </a:cubicBezTo>
                    <a:cubicBezTo>
                      <a:pt x="6002" y="2795"/>
                      <a:pt x="5629" y="1172"/>
                      <a:pt x="4397" y="401"/>
                    </a:cubicBezTo>
                    <a:cubicBezTo>
                      <a:pt x="3963" y="130"/>
                      <a:pt x="3481" y="1"/>
                      <a:pt x="30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0"/>
              <p:cNvSpPr/>
              <p:nvPr/>
            </p:nvSpPr>
            <p:spPr>
              <a:xfrm>
                <a:off x="2380875" y="3027800"/>
                <a:ext cx="148050" cy="131625"/>
              </a:xfrm>
              <a:custGeom>
                <a:avLst/>
                <a:gdLst/>
                <a:ahLst/>
                <a:cxnLst/>
                <a:rect l="l" t="t" r="r" b="b"/>
                <a:pathLst>
                  <a:path w="5922" h="5265" extrusionOk="0">
                    <a:moveTo>
                      <a:pt x="2960" y="0"/>
                    </a:moveTo>
                    <a:cubicBezTo>
                      <a:pt x="1868" y="0"/>
                      <a:pt x="848" y="687"/>
                      <a:pt x="473" y="1779"/>
                    </a:cubicBezTo>
                    <a:cubicBezTo>
                      <a:pt x="1" y="3154"/>
                      <a:pt x="734" y="4650"/>
                      <a:pt x="2109" y="5121"/>
                    </a:cubicBezTo>
                    <a:cubicBezTo>
                      <a:pt x="2392" y="5218"/>
                      <a:pt x="2680" y="5264"/>
                      <a:pt x="2963" y="5264"/>
                    </a:cubicBezTo>
                    <a:cubicBezTo>
                      <a:pt x="4056" y="5264"/>
                      <a:pt x="5076" y="4577"/>
                      <a:pt x="5450" y="3485"/>
                    </a:cubicBezTo>
                    <a:cubicBezTo>
                      <a:pt x="5921" y="2111"/>
                      <a:pt x="5190" y="615"/>
                      <a:pt x="3815" y="144"/>
                    </a:cubicBezTo>
                    <a:cubicBezTo>
                      <a:pt x="3532" y="47"/>
                      <a:pt x="3244" y="0"/>
                      <a:pt x="29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0"/>
              <p:cNvSpPr/>
              <p:nvPr/>
            </p:nvSpPr>
            <p:spPr>
              <a:xfrm>
                <a:off x="2154925" y="3263325"/>
                <a:ext cx="150075" cy="131575"/>
              </a:xfrm>
              <a:custGeom>
                <a:avLst/>
                <a:gdLst/>
                <a:ahLst/>
                <a:cxnLst/>
                <a:rect l="l" t="t" r="r" b="b"/>
                <a:pathLst>
                  <a:path w="6003" h="5263" extrusionOk="0">
                    <a:moveTo>
                      <a:pt x="3003" y="1"/>
                    </a:moveTo>
                    <a:cubicBezTo>
                      <a:pt x="2126" y="1"/>
                      <a:pt x="1270" y="439"/>
                      <a:pt x="771" y="1237"/>
                    </a:cubicBezTo>
                    <a:cubicBezTo>
                      <a:pt x="1" y="2469"/>
                      <a:pt x="375" y="4092"/>
                      <a:pt x="1606" y="4863"/>
                    </a:cubicBezTo>
                    <a:cubicBezTo>
                      <a:pt x="2040" y="5134"/>
                      <a:pt x="2522" y="5263"/>
                      <a:pt x="2998" y="5263"/>
                    </a:cubicBezTo>
                    <a:cubicBezTo>
                      <a:pt x="3876" y="5263"/>
                      <a:pt x="4733" y="4824"/>
                      <a:pt x="5232" y="4026"/>
                    </a:cubicBezTo>
                    <a:cubicBezTo>
                      <a:pt x="6002" y="2795"/>
                      <a:pt x="5629" y="1171"/>
                      <a:pt x="4395" y="402"/>
                    </a:cubicBezTo>
                    <a:cubicBezTo>
                      <a:pt x="3962" y="130"/>
                      <a:pt x="3479" y="1"/>
                      <a:pt x="30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0"/>
              <p:cNvSpPr/>
              <p:nvPr/>
            </p:nvSpPr>
            <p:spPr>
              <a:xfrm>
                <a:off x="1977175" y="3605000"/>
                <a:ext cx="136125" cy="131575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5263" extrusionOk="0">
                    <a:moveTo>
                      <a:pt x="2719" y="1"/>
                    </a:moveTo>
                    <a:cubicBezTo>
                      <a:pt x="1347" y="1"/>
                      <a:pt x="190" y="1067"/>
                      <a:pt x="98" y="2456"/>
                    </a:cubicBezTo>
                    <a:cubicBezTo>
                      <a:pt x="1" y="3906"/>
                      <a:pt x="1097" y="5160"/>
                      <a:pt x="2547" y="5256"/>
                    </a:cubicBezTo>
                    <a:cubicBezTo>
                      <a:pt x="2606" y="5260"/>
                      <a:pt x="2666" y="5262"/>
                      <a:pt x="2725" y="5262"/>
                    </a:cubicBezTo>
                    <a:cubicBezTo>
                      <a:pt x="4098" y="5262"/>
                      <a:pt x="5255" y="4196"/>
                      <a:pt x="5348" y="2806"/>
                    </a:cubicBezTo>
                    <a:cubicBezTo>
                      <a:pt x="5444" y="1357"/>
                      <a:pt x="4347" y="103"/>
                      <a:pt x="2897" y="6"/>
                    </a:cubicBezTo>
                    <a:cubicBezTo>
                      <a:pt x="2837" y="3"/>
                      <a:pt x="2778" y="1"/>
                      <a:pt x="2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0"/>
              <p:cNvSpPr/>
              <p:nvPr/>
            </p:nvSpPr>
            <p:spPr>
              <a:xfrm>
                <a:off x="2435600" y="2690300"/>
                <a:ext cx="150100" cy="131575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5263" extrusionOk="0">
                    <a:moveTo>
                      <a:pt x="3006" y="1"/>
                    </a:moveTo>
                    <a:cubicBezTo>
                      <a:pt x="2129" y="1"/>
                      <a:pt x="1271" y="439"/>
                      <a:pt x="772" y="1237"/>
                    </a:cubicBezTo>
                    <a:cubicBezTo>
                      <a:pt x="1" y="2470"/>
                      <a:pt x="376" y="4092"/>
                      <a:pt x="1607" y="4862"/>
                    </a:cubicBezTo>
                    <a:cubicBezTo>
                      <a:pt x="2042" y="5133"/>
                      <a:pt x="2524" y="5263"/>
                      <a:pt x="3001" y="5263"/>
                    </a:cubicBezTo>
                    <a:cubicBezTo>
                      <a:pt x="3878" y="5263"/>
                      <a:pt x="4735" y="4824"/>
                      <a:pt x="5234" y="4027"/>
                    </a:cubicBezTo>
                    <a:cubicBezTo>
                      <a:pt x="6003" y="2794"/>
                      <a:pt x="5628" y="1172"/>
                      <a:pt x="4397" y="400"/>
                    </a:cubicBezTo>
                    <a:cubicBezTo>
                      <a:pt x="3963" y="130"/>
                      <a:pt x="3482" y="1"/>
                      <a:pt x="3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0"/>
              <p:cNvSpPr/>
              <p:nvPr/>
            </p:nvSpPr>
            <p:spPr>
              <a:xfrm>
                <a:off x="2053175" y="2778550"/>
                <a:ext cx="50350" cy="90800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3632" extrusionOk="0">
                    <a:moveTo>
                      <a:pt x="1721" y="1"/>
                    </a:moveTo>
                    <a:cubicBezTo>
                      <a:pt x="1672" y="1"/>
                      <a:pt x="1620" y="21"/>
                      <a:pt x="1573" y="68"/>
                    </a:cubicBezTo>
                    <a:cubicBezTo>
                      <a:pt x="790" y="852"/>
                      <a:pt x="1" y="2452"/>
                      <a:pt x="684" y="3514"/>
                    </a:cubicBezTo>
                    <a:cubicBezTo>
                      <a:pt x="737" y="3595"/>
                      <a:pt x="811" y="3631"/>
                      <a:pt x="884" y="3631"/>
                    </a:cubicBezTo>
                    <a:cubicBezTo>
                      <a:pt x="1004" y="3631"/>
                      <a:pt x="1121" y="3535"/>
                      <a:pt x="1139" y="3391"/>
                    </a:cubicBezTo>
                    <a:cubicBezTo>
                      <a:pt x="1198" y="2902"/>
                      <a:pt x="1087" y="2416"/>
                      <a:pt x="1165" y="1925"/>
                    </a:cubicBezTo>
                    <a:cubicBezTo>
                      <a:pt x="1257" y="1345"/>
                      <a:pt x="1505" y="825"/>
                      <a:pt x="1879" y="376"/>
                    </a:cubicBezTo>
                    <a:cubicBezTo>
                      <a:pt x="2013" y="213"/>
                      <a:pt x="1880" y="1"/>
                      <a:pt x="17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0"/>
              <p:cNvSpPr/>
              <p:nvPr/>
            </p:nvSpPr>
            <p:spPr>
              <a:xfrm>
                <a:off x="2019800" y="2834350"/>
                <a:ext cx="210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26" extrusionOk="0">
                    <a:moveTo>
                      <a:pt x="579" y="0"/>
                    </a:moveTo>
                    <a:cubicBezTo>
                      <a:pt x="515" y="0"/>
                      <a:pt x="453" y="30"/>
                      <a:pt x="421" y="102"/>
                    </a:cubicBezTo>
                    <a:cubicBezTo>
                      <a:pt x="200" y="587"/>
                      <a:pt x="1" y="1246"/>
                      <a:pt x="206" y="1764"/>
                    </a:cubicBezTo>
                    <a:cubicBezTo>
                      <a:pt x="248" y="1873"/>
                      <a:pt x="342" y="1925"/>
                      <a:pt x="433" y="1925"/>
                    </a:cubicBezTo>
                    <a:cubicBezTo>
                      <a:pt x="542" y="1925"/>
                      <a:pt x="649" y="1849"/>
                      <a:pt x="660" y="1701"/>
                    </a:cubicBezTo>
                    <a:cubicBezTo>
                      <a:pt x="677" y="1462"/>
                      <a:pt x="635" y="1230"/>
                      <a:pt x="647" y="991"/>
                    </a:cubicBezTo>
                    <a:cubicBezTo>
                      <a:pt x="660" y="739"/>
                      <a:pt x="712" y="497"/>
                      <a:pt x="795" y="258"/>
                    </a:cubicBezTo>
                    <a:cubicBezTo>
                      <a:pt x="843" y="116"/>
                      <a:pt x="705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0"/>
              <p:cNvSpPr/>
              <p:nvPr/>
            </p:nvSpPr>
            <p:spPr>
              <a:xfrm>
                <a:off x="2252275" y="3410250"/>
                <a:ext cx="801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2224" extrusionOk="0">
                    <a:moveTo>
                      <a:pt x="2934" y="1"/>
                    </a:moveTo>
                    <a:cubicBezTo>
                      <a:pt x="2885" y="1"/>
                      <a:pt x="2837" y="25"/>
                      <a:pt x="2810" y="83"/>
                    </a:cubicBezTo>
                    <a:cubicBezTo>
                      <a:pt x="2365" y="989"/>
                      <a:pt x="1693" y="1831"/>
                      <a:pt x="641" y="1831"/>
                    </a:cubicBezTo>
                    <a:cubicBezTo>
                      <a:pt x="543" y="1831"/>
                      <a:pt x="440" y="1824"/>
                      <a:pt x="335" y="1808"/>
                    </a:cubicBezTo>
                    <a:cubicBezTo>
                      <a:pt x="323" y="1806"/>
                      <a:pt x="312" y="1805"/>
                      <a:pt x="302" y="1805"/>
                    </a:cubicBezTo>
                    <a:cubicBezTo>
                      <a:pt x="90" y="1805"/>
                      <a:pt x="1" y="2124"/>
                      <a:pt x="234" y="2175"/>
                    </a:cubicBezTo>
                    <a:cubicBezTo>
                      <a:pt x="385" y="2208"/>
                      <a:pt x="545" y="2224"/>
                      <a:pt x="708" y="2224"/>
                    </a:cubicBezTo>
                    <a:cubicBezTo>
                      <a:pt x="1865" y="2224"/>
                      <a:pt x="3206" y="1429"/>
                      <a:pt x="3113" y="164"/>
                    </a:cubicBezTo>
                    <a:cubicBezTo>
                      <a:pt x="3106" y="72"/>
                      <a:pt x="3017" y="1"/>
                      <a:pt x="2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6" name="Google Shape;1006;p40"/>
            <p:cNvGrpSpPr/>
            <p:nvPr/>
          </p:nvGrpSpPr>
          <p:grpSpPr>
            <a:xfrm>
              <a:off x="1132925" y="1846850"/>
              <a:ext cx="571700" cy="724900"/>
              <a:chOff x="2256675" y="3570500"/>
              <a:chExt cx="571700" cy="724900"/>
            </a:xfrm>
          </p:grpSpPr>
          <p:sp>
            <p:nvSpPr>
              <p:cNvPr id="1007" name="Google Shape;1007;p40"/>
              <p:cNvSpPr/>
              <p:nvPr/>
            </p:nvSpPr>
            <p:spPr>
              <a:xfrm>
                <a:off x="2284900" y="3638600"/>
                <a:ext cx="513950" cy="547225"/>
              </a:xfrm>
              <a:custGeom>
                <a:avLst/>
                <a:gdLst/>
                <a:ahLst/>
                <a:cxnLst/>
                <a:rect l="l" t="t" r="r" b="b"/>
                <a:pathLst>
                  <a:path w="20558" h="21889" extrusionOk="0">
                    <a:moveTo>
                      <a:pt x="11035" y="0"/>
                    </a:moveTo>
                    <a:cubicBezTo>
                      <a:pt x="9553" y="0"/>
                      <a:pt x="8078" y="369"/>
                      <a:pt x="6281" y="1142"/>
                    </a:cubicBezTo>
                    <a:cubicBezTo>
                      <a:pt x="3860" y="2088"/>
                      <a:pt x="1633" y="4157"/>
                      <a:pt x="817" y="6813"/>
                    </a:cubicBezTo>
                    <a:cubicBezTo>
                      <a:pt x="0" y="9468"/>
                      <a:pt x="577" y="12418"/>
                      <a:pt x="1922" y="14850"/>
                    </a:cubicBezTo>
                    <a:cubicBezTo>
                      <a:pt x="3954" y="18523"/>
                      <a:pt x="7755" y="21162"/>
                      <a:pt x="11908" y="21781"/>
                    </a:cubicBezTo>
                    <a:cubicBezTo>
                      <a:pt x="12343" y="21846"/>
                      <a:pt x="12787" y="21888"/>
                      <a:pt x="13229" y="21888"/>
                    </a:cubicBezTo>
                    <a:cubicBezTo>
                      <a:pt x="13789" y="21888"/>
                      <a:pt x="14344" y="21819"/>
                      <a:pt x="14872" y="21639"/>
                    </a:cubicBezTo>
                    <a:cubicBezTo>
                      <a:pt x="15963" y="21264"/>
                      <a:pt x="16844" y="20440"/>
                      <a:pt x="17555" y="19532"/>
                    </a:cubicBezTo>
                    <a:cubicBezTo>
                      <a:pt x="19827" y="16619"/>
                      <a:pt x="20557" y="12768"/>
                      <a:pt x="20517" y="9075"/>
                    </a:cubicBezTo>
                    <a:cubicBezTo>
                      <a:pt x="20499" y="7516"/>
                      <a:pt x="20337" y="5889"/>
                      <a:pt x="19507" y="4570"/>
                    </a:cubicBezTo>
                    <a:cubicBezTo>
                      <a:pt x="18653" y="3212"/>
                      <a:pt x="17330" y="1644"/>
                      <a:pt x="15831" y="1069"/>
                    </a:cubicBezTo>
                    <a:cubicBezTo>
                      <a:pt x="14005" y="368"/>
                      <a:pt x="12516" y="0"/>
                      <a:pt x="1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0"/>
              <p:cNvSpPr/>
              <p:nvPr/>
            </p:nvSpPr>
            <p:spPr>
              <a:xfrm>
                <a:off x="2256675" y="3570500"/>
                <a:ext cx="513825" cy="362875"/>
              </a:xfrm>
              <a:custGeom>
                <a:avLst/>
                <a:gdLst/>
                <a:ahLst/>
                <a:cxnLst/>
                <a:rect l="l" t="t" r="r" b="b"/>
                <a:pathLst>
                  <a:path w="20553" h="14515" extrusionOk="0">
                    <a:moveTo>
                      <a:pt x="5628" y="1"/>
                    </a:moveTo>
                    <a:cubicBezTo>
                      <a:pt x="5268" y="1"/>
                      <a:pt x="4906" y="316"/>
                      <a:pt x="5024" y="753"/>
                    </a:cubicBezTo>
                    <a:cubicBezTo>
                      <a:pt x="5276" y="1685"/>
                      <a:pt x="5587" y="2598"/>
                      <a:pt x="5951" y="3488"/>
                    </a:cubicBezTo>
                    <a:cubicBezTo>
                      <a:pt x="5342" y="3883"/>
                      <a:pt x="4751" y="4311"/>
                      <a:pt x="4179" y="4754"/>
                    </a:cubicBezTo>
                    <a:cubicBezTo>
                      <a:pt x="3611" y="5193"/>
                      <a:pt x="3051" y="5649"/>
                      <a:pt x="2587" y="6197"/>
                    </a:cubicBezTo>
                    <a:cubicBezTo>
                      <a:pt x="1598" y="7359"/>
                      <a:pt x="1107" y="8854"/>
                      <a:pt x="637" y="10305"/>
                    </a:cubicBezTo>
                    <a:cubicBezTo>
                      <a:pt x="321" y="11287"/>
                      <a:pt x="1" y="12340"/>
                      <a:pt x="287" y="13332"/>
                    </a:cubicBezTo>
                    <a:cubicBezTo>
                      <a:pt x="443" y="13874"/>
                      <a:pt x="833" y="14395"/>
                      <a:pt x="1384" y="14515"/>
                    </a:cubicBezTo>
                    <a:cubicBezTo>
                      <a:pt x="4323" y="13440"/>
                      <a:pt x="6739" y="12273"/>
                      <a:pt x="9536" y="10867"/>
                    </a:cubicBezTo>
                    <a:cubicBezTo>
                      <a:pt x="10421" y="10423"/>
                      <a:pt x="11303" y="9959"/>
                      <a:pt x="12244" y="9642"/>
                    </a:cubicBezTo>
                    <a:cubicBezTo>
                      <a:pt x="13317" y="9281"/>
                      <a:pt x="14447" y="9121"/>
                      <a:pt x="15538" y="8821"/>
                    </a:cubicBezTo>
                    <a:cubicBezTo>
                      <a:pt x="16880" y="8451"/>
                      <a:pt x="18163" y="7869"/>
                      <a:pt x="19324" y="7103"/>
                    </a:cubicBezTo>
                    <a:cubicBezTo>
                      <a:pt x="19920" y="6709"/>
                      <a:pt x="20552" y="6063"/>
                      <a:pt x="20317" y="5391"/>
                    </a:cubicBezTo>
                    <a:cubicBezTo>
                      <a:pt x="20245" y="5182"/>
                      <a:pt x="20095" y="5011"/>
                      <a:pt x="19943" y="4850"/>
                    </a:cubicBezTo>
                    <a:cubicBezTo>
                      <a:pt x="17942" y="2714"/>
                      <a:pt x="15007" y="1538"/>
                      <a:pt x="12088" y="1538"/>
                    </a:cubicBezTo>
                    <a:cubicBezTo>
                      <a:pt x="10839" y="1538"/>
                      <a:pt x="9592" y="1753"/>
                      <a:pt x="8423" y="2201"/>
                    </a:cubicBezTo>
                    <a:cubicBezTo>
                      <a:pt x="8123" y="2317"/>
                      <a:pt x="7831" y="2448"/>
                      <a:pt x="7543" y="2588"/>
                    </a:cubicBezTo>
                    <a:cubicBezTo>
                      <a:pt x="7060" y="1828"/>
                      <a:pt x="6583" y="1065"/>
                      <a:pt x="6125" y="289"/>
                    </a:cubicBezTo>
                    <a:cubicBezTo>
                      <a:pt x="6006" y="88"/>
                      <a:pt x="5817" y="1"/>
                      <a:pt x="56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0"/>
              <p:cNvSpPr/>
              <p:nvPr/>
            </p:nvSpPr>
            <p:spPr>
              <a:xfrm>
                <a:off x="2370900" y="4157550"/>
                <a:ext cx="134600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5384" h="3871" extrusionOk="0">
                    <a:moveTo>
                      <a:pt x="211" y="0"/>
                    </a:moveTo>
                    <a:cubicBezTo>
                      <a:pt x="108" y="0"/>
                      <a:pt x="1" y="89"/>
                      <a:pt x="44" y="205"/>
                    </a:cubicBezTo>
                    <a:cubicBezTo>
                      <a:pt x="443" y="1268"/>
                      <a:pt x="1070" y="2146"/>
                      <a:pt x="1995" y="2812"/>
                    </a:cubicBezTo>
                    <a:cubicBezTo>
                      <a:pt x="2672" y="3300"/>
                      <a:pt x="3714" y="3870"/>
                      <a:pt x="4630" y="3870"/>
                    </a:cubicBezTo>
                    <a:cubicBezTo>
                      <a:pt x="4800" y="3870"/>
                      <a:pt x="4966" y="3850"/>
                      <a:pt x="5125" y="3807"/>
                    </a:cubicBezTo>
                    <a:cubicBezTo>
                      <a:pt x="5310" y="3755"/>
                      <a:pt x="5384" y="3445"/>
                      <a:pt x="5183" y="3360"/>
                    </a:cubicBezTo>
                    <a:cubicBezTo>
                      <a:pt x="4306" y="2985"/>
                      <a:pt x="3384" y="2985"/>
                      <a:pt x="2530" y="2462"/>
                    </a:cubicBezTo>
                    <a:cubicBezTo>
                      <a:pt x="1597" y="1891"/>
                      <a:pt x="841" y="1051"/>
                      <a:pt x="343" y="79"/>
                    </a:cubicBezTo>
                    <a:cubicBezTo>
                      <a:pt x="315" y="24"/>
                      <a:pt x="263" y="0"/>
                      <a:pt x="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0"/>
              <p:cNvSpPr/>
              <p:nvPr/>
            </p:nvSpPr>
            <p:spPr>
              <a:xfrm>
                <a:off x="2377300" y="4222925"/>
                <a:ext cx="175625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2899" extrusionOk="0">
                    <a:moveTo>
                      <a:pt x="179" y="1"/>
                    </a:moveTo>
                    <a:cubicBezTo>
                      <a:pt x="83" y="1"/>
                      <a:pt x="1" y="116"/>
                      <a:pt x="88" y="207"/>
                    </a:cubicBezTo>
                    <a:cubicBezTo>
                      <a:pt x="1458" y="1623"/>
                      <a:pt x="3593" y="2899"/>
                      <a:pt x="5676" y="2899"/>
                    </a:cubicBezTo>
                    <a:cubicBezTo>
                      <a:pt x="6038" y="2899"/>
                      <a:pt x="6399" y="2860"/>
                      <a:pt x="6754" y="2777"/>
                    </a:cubicBezTo>
                    <a:cubicBezTo>
                      <a:pt x="7002" y="2719"/>
                      <a:pt x="7025" y="2293"/>
                      <a:pt x="6754" y="2252"/>
                    </a:cubicBezTo>
                    <a:cubicBezTo>
                      <a:pt x="5713" y="2095"/>
                      <a:pt x="4684" y="2137"/>
                      <a:pt x="3659" y="1831"/>
                    </a:cubicBezTo>
                    <a:cubicBezTo>
                      <a:pt x="2402" y="1455"/>
                      <a:pt x="1271" y="866"/>
                      <a:pt x="261" y="32"/>
                    </a:cubicBezTo>
                    <a:cubicBezTo>
                      <a:pt x="235" y="10"/>
                      <a:pt x="206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0"/>
              <p:cNvSpPr/>
              <p:nvPr/>
            </p:nvSpPr>
            <p:spPr>
              <a:xfrm>
                <a:off x="2804800" y="3899975"/>
                <a:ext cx="2357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3958" extrusionOk="0">
                    <a:moveTo>
                      <a:pt x="589" y="0"/>
                    </a:moveTo>
                    <a:cubicBezTo>
                      <a:pt x="508" y="0"/>
                      <a:pt x="431" y="44"/>
                      <a:pt x="417" y="136"/>
                    </a:cubicBezTo>
                    <a:cubicBezTo>
                      <a:pt x="325" y="776"/>
                      <a:pt x="385" y="1424"/>
                      <a:pt x="332" y="2069"/>
                    </a:cubicBezTo>
                    <a:cubicBezTo>
                      <a:pt x="285" y="2659"/>
                      <a:pt x="0" y="3351"/>
                      <a:pt x="161" y="3927"/>
                    </a:cubicBezTo>
                    <a:cubicBezTo>
                      <a:pt x="167" y="3946"/>
                      <a:pt x="184" y="3957"/>
                      <a:pt x="202" y="3957"/>
                    </a:cubicBezTo>
                    <a:cubicBezTo>
                      <a:pt x="212" y="3957"/>
                      <a:pt x="222" y="3954"/>
                      <a:pt x="230" y="3946"/>
                    </a:cubicBezTo>
                    <a:cubicBezTo>
                      <a:pt x="662" y="3520"/>
                      <a:pt x="689" y="2703"/>
                      <a:pt x="769" y="2127"/>
                    </a:cubicBezTo>
                    <a:cubicBezTo>
                      <a:pt x="860" y="1471"/>
                      <a:pt x="942" y="786"/>
                      <a:pt x="785" y="136"/>
                    </a:cubicBezTo>
                    <a:cubicBezTo>
                      <a:pt x="763" y="48"/>
                      <a:pt x="674" y="0"/>
                      <a:pt x="5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46"/>
          <p:cNvGrpSpPr/>
          <p:nvPr/>
        </p:nvGrpSpPr>
        <p:grpSpPr>
          <a:xfrm>
            <a:off x="5937963" y="1955988"/>
            <a:ext cx="369500" cy="1359900"/>
            <a:chOff x="5973025" y="772175"/>
            <a:chExt cx="369500" cy="1359900"/>
          </a:xfrm>
        </p:grpSpPr>
        <p:sp>
          <p:nvSpPr>
            <p:cNvPr id="1420" name="Google Shape;1420;p46"/>
            <p:cNvSpPr/>
            <p:nvPr/>
          </p:nvSpPr>
          <p:spPr>
            <a:xfrm>
              <a:off x="6095725" y="772175"/>
              <a:ext cx="108125" cy="1359900"/>
            </a:xfrm>
            <a:custGeom>
              <a:avLst/>
              <a:gdLst/>
              <a:ahLst/>
              <a:cxnLst/>
              <a:rect l="l" t="t" r="r" b="b"/>
              <a:pathLst>
                <a:path w="4325" h="54396" extrusionOk="0">
                  <a:moveTo>
                    <a:pt x="913" y="1"/>
                  </a:moveTo>
                  <a:cubicBezTo>
                    <a:pt x="764" y="1"/>
                    <a:pt x="613" y="42"/>
                    <a:pt x="479" y="129"/>
                  </a:cubicBezTo>
                  <a:cubicBezTo>
                    <a:pt x="106" y="368"/>
                    <a:pt x="0" y="866"/>
                    <a:pt x="239" y="1237"/>
                  </a:cubicBezTo>
                  <a:cubicBezTo>
                    <a:pt x="1422" y="3065"/>
                    <a:pt x="2214" y="5157"/>
                    <a:pt x="2588" y="7324"/>
                  </a:cubicBezTo>
                  <a:cubicBezTo>
                    <a:pt x="2777" y="8414"/>
                    <a:pt x="2852" y="9501"/>
                    <a:pt x="2831" y="10626"/>
                  </a:cubicBezTo>
                  <a:cubicBezTo>
                    <a:pt x="2803" y="11759"/>
                    <a:pt x="2599" y="12891"/>
                    <a:pt x="2599" y="14024"/>
                  </a:cubicBezTo>
                  <a:cubicBezTo>
                    <a:pt x="2553" y="18554"/>
                    <a:pt x="2712" y="23085"/>
                    <a:pt x="2694" y="27616"/>
                  </a:cubicBezTo>
                  <a:cubicBezTo>
                    <a:pt x="2692" y="32147"/>
                    <a:pt x="2404" y="36677"/>
                    <a:pt x="2528" y="41208"/>
                  </a:cubicBezTo>
                  <a:lnTo>
                    <a:pt x="2625" y="44605"/>
                  </a:lnTo>
                  <a:cubicBezTo>
                    <a:pt x="2666" y="45696"/>
                    <a:pt x="2609" y="46790"/>
                    <a:pt x="2476" y="47881"/>
                  </a:cubicBezTo>
                  <a:cubicBezTo>
                    <a:pt x="2203" y="50066"/>
                    <a:pt x="1559" y="52214"/>
                    <a:pt x="620" y="54278"/>
                  </a:cubicBezTo>
                  <a:cubicBezTo>
                    <a:pt x="604" y="54312"/>
                    <a:pt x="614" y="54356"/>
                    <a:pt x="646" y="54379"/>
                  </a:cubicBezTo>
                  <a:cubicBezTo>
                    <a:pt x="662" y="54390"/>
                    <a:pt x="679" y="54396"/>
                    <a:pt x="697" y="54396"/>
                  </a:cubicBezTo>
                  <a:cubicBezTo>
                    <a:pt x="723" y="54396"/>
                    <a:pt x="748" y="54384"/>
                    <a:pt x="764" y="54363"/>
                  </a:cubicBezTo>
                  <a:cubicBezTo>
                    <a:pt x="2128" y="52524"/>
                    <a:pt x="3109" y="50368"/>
                    <a:pt x="3633" y="48090"/>
                  </a:cubicBezTo>
                  <a:cubicBezTo>
                    <a:pt x="3911" y="46953"/>
                    <a:pt x="4041" y="45782"/>
                    <a:pt x="4100" y="44608"/>
                  </a:cubicBezTo>
                  <a:lnTo>
                    <a:pt x="4200" y="41208"/>
                  </a:lnTo>
                  <a:cubicBezTo>
                    <a:pt x="4324" y="36677"/>
                    <a:pt x="4037" y="32147"/>
                    <a:pt x="4034" y="27616"/>
                  </a:cubicBezTo>
                  <a:cubicBezTo>
                    <a:pt x="4018" y="23085"/>
                    <a:pt x="4175" y="18554"/>
                    <a:pt x="4129" y="14024"/>
                  </a:cubicBezTo>
                  <a:cubicBezTo>
                    <a:pt x="4129" y="12891"/>
                    <a:pt x="3925" y="11759"/>
                    <a:pt x="3897" y="10626"/>
                  </a:cubicBezTo>
                  <a:cubicBezTo>
                    <a:pt x="3887" y="10067"/>
                    <a:pt x="3890" y="9471"/>
                    <a:pt x="3858" y="8894"/>
                  </a:cubicBezTo>
                  <a:cubicBezTo>
                    <a:pt x="3817" y="8314"/>
                    <a:pt x="3767" y="7733"/>
                    <a:pt x="3686" y="7156"/>
                  </a:cubicBezTo>
                  <a:cubicBezTo>
                    <a:pt x="3371" y="4846"/>
                    <a:pt x="2668" y="2586"/>
                    <a:pt x="1640" y="458"/>
                  </a:cubicBezTo>
                  <a:lnTo>
                    <a:pt x="1633" y="450"/>
                  </a:lnTo>
                  <a:cubicBezTo>
                    <a:pt x="1619" y="421"/>
                    <a:pt x="1603" y="394"/>
                    <a:pt x="1586" y="367"/>
                  </a:cubicBezTo>
                  <a:cubicBezTo>
                    <a:pt x="1433" y="130"/>
                    <a:pt x="1176" y="1"/>
                    <a:pt x="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6"/>
            <p:cNvSpPr/>
            <p:nvPr/>
          </p:nvSpPr>
          <p:spPr>
            <a:xfrm>
              <a:off x="6207475" y="907000"/>
              <a:ext cx="65225" cy="58375"/>
            </a:xfrm>
            <a:custGeom>
              <a:avLst/>
              <a:gdLst/>
              <a:ahLst/>
              <a:cxnLst/>
              <a:rect l="l" t="t" r="r" b="b"/>
              <a:pathLst>
                <a:path w="2609" h="2335" extrusionOk="0">
                  <a:moveTo>
                    <a:pt x="1404" y="1"/>
                  </a:moveTo>
                  <a:cubicBezTo>
                    <a:pt x="1088" y="1"/>
                    <a:pt x="781" y="141"/>
                    <a:pt x="537" y="346"/>
                  </a:cubicBezTo>
                  <a:cubicBezTo>
                    <a:pt x="421" y="444"/>
                    <a:pt x="316" y="558"/>
                    <a:pt x="243" y="692"/>
                  </a:cubicBezTo>
                  <a:cubicBezTo>
                    <a:pt x="0" y="1128"/>
                    <a:pt x="147" y="1722"/>
                    <a:pt x="531" y="2042"/>
                  </a:cubicBezTo>
                  <a:cubicBezTo>
                    <a:pt x="768" y="2240"/>
                    <a:pt x="1075" y="2335"/>
                    <a:pt x="1385" y="2335"/>
                  </a:cubicBezTo>
                  <a:cubicBezTo>
                    <a:pt x="1576" y="2335"/>
                    <a:pt x="1768" y="2299"/>
                    <a:pt x="1945" y="2228"/>
                  </a:cubicBezTo>
                  <a:cubicBezTo>
                    <a:pt x="2293" y="2087"/>
                    <a:pt x="2608" y="1777"/>
                    <a:pt x="2601" y="1402"/>
                  </a:cubicBezTo>
                  <a:cubicBezTo>
                    <a:pt x="2598" y="1304"/>
                    <a:pt x="2575" y="1208"/>
                    <a:pt x="2545" y="1114"/>
                  </a:cubicBezTo>
                  <a:cubicBezTo>
                    <a:pt x="2472" y="876"/>
                    <a:pt x="2365" y="650"/>
                    <a:pt x="2227" y="442"/>
                  </a:cubicBezTo>
                  <a:lnTo>
                    <a:pt x="2227" y="442"/>
                  </a:lnTo>
                  <a:lnTo>
                    <a:pt x="2242" y="511"/>
                  </a:lnTo>
                  <a:cubicBezTo>
                    <a:pt x="2110" y="207"/>
                    <a:pt x="1780" y="15"/>
                    <a:pt x="1448" y="2"/>
                  </a:cubicBezTo>
                  <a:cubicBezTo>
                    <a:pt x="1433" y="1"/>
                    <a:pt x="1419" y="1"/>
                    <a:pt x="1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6"/>
            <p:cNvSpPr/>
            <p:nvPr/>
          </p:nvSpPr>
          <p:spPr>
            <a:xfrm>
              <a:off x="5973025" y="830650"/>
              <a:ext cx="102425" cy="91625"/>
            </a:xfrm>
            <a:custGeom>
              <a:avLst/>
              <a:gdLst/>
              <a:ahLst/>
              <a:cxnLst/>
              <a:rect l="l" t="t" r="r" b="b"/>
              <a:pathLst>
                <a:path w="4097" h="3665" extrusionOk="0">
                  <a:moveTo>
                    <a:pt x="2203" y="0"/>
                  </a:moveTo>
                  <a:cubicBezTo>
                    <a:pt x="1707" y="0"/>
                    <a:pt x="1226" y="220"/>
                    <a:pt x="845" y="541"/>
                  </a:cubicBezTo>
                  <a:cubicBezTo>
                    <a:pt x="663" y="696"/>
                    <a:pt x="498" y="874"/>
                    <a:pt x="382" y="1084"/>
                  </a:cubicBezTo>
                  <a:cubicBezTo>
                    <a:pt x="1" y="1768"/>
                    <a:pt x="232" y="2702"/>
                    <a:pt x="835" y="3205"/>
                  </a:cubicBezTo>
                  <a:cubicBezTo>
                    <a:pt x="1206" y="3515"/>
                    <a:pt x="1688" y="3664"/>
                    <a:pt x="2173" y="3664"/>
                  </a:cubicBezTo>
                  <a:cubicBezTo>
                    <a:pt x="2474" y="3664"/>
                    <a:pt x="2776" y="3607"/>
                    <a:pt x="3054" y="3494"/>
                  </a:cubicBezTo>
                  <a:cubicBezTo>
                    <a:pt x="3599" y="3275"/>
                    <a:pt x="4096" y="2786"/>
                    <a:pt x="4085" y="2198"/>
                  </a:cubicBezTo>
                  <a:cubicBezTo>
                    <a:pt x="4081" y="2043"/>
                    <a:pt x="4044" y="1893"/>
                    <a:pt x="3998" y="1746"/>
                  </a:cubicBezTo>
                  <a:cubicBezTo>
                    <a:pt x="3882" y="1374"/>
                    <a:pt x="3713" y="1018"/>
                    <a:pt x="3498" y="692"/>
                  </a:cubicBezTo>
                  <a:lnTo>
                    <a:pt x="3498" y="692"/>
                  </a:lnTo>
                  <a:lnTo>
                    <a:pt x="3520" y="802"/>
                  </a:lnTo>
                  <a:cubicBezTo>
                    <a:pt x="3314" y="325"/>
                    <a:pt x="2792" y="25"/>
                    <a:pt x="2273" y="2"/>
                  </a:cubicBezTo>
                  <a:cubicBezTo>
                    <a:pt x="2249" y="1"/>
                    <a:pt x="2226" y="0"/>
                    <a:pt x="2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6"/>
            <p:cNvSpPr/>
            <p:nvPr/>
          </p:nvSpPr>
          <p:spPr>
            <a:xfrm>
              <a:off x="6239450" y="1289300"/>
              <a:ext cx="45475" cy="566700"/>
            </a:xfrm>
            <a:custGeom>
              <a:avLst/>
              <a:gdLst/>
              <a:ahLst/>
              <a:cxnLst/>
              <a:rect l="l" t="t" r="r" b="b"/>
              <a:pathLst>
                <a:path w="1819" h="22668" extrusionOk="0">
                  <a:moveTo>
                    <a:pt x="476" y="1"/>
                  </a:moveTo>
                  <a:cubicBezTo>
                    <a:pt x="426" y="1"/>
                    <a:pt x="379" y="33"/>
                    <a:pt x="380" y="101"/>
                  </a:cubicBezTo>
                  <a:cubicBezTo>
                    <a:pt x="465" y="3821"/>
                    <a:pt x="472" y="7551"/>
                    <a:pt x="442" y="11271"/>
                  </a:cubicBezTo>
                  <a:cubicBezTo>
                    <a:pt x="411" y="14990"/>
                    <a:pt x="0" y="18723"/>
                    <a:pt x="65" y="22437"/>
                  </a:cubicBezTo>
                  <a:cubicBezTo>
                    <a:pt x="68" y="22580"/>
                    <a:pt x="200" y="22668"/>
                    <a:pt x="322" y="22668"/>
                  </a:cubicBezTo>
                  <a:cubicBezTo>
                    <a:pt x="417" y="22668"/>
                    <a:pt x="506" y="22616"/>
                    <a:pt x="527" y="22500"/>
                  </a:cubicBezTo>
                  <a:cubicBezTo>
                    <a:pt x="1818" y="15265"/>
                    <a:pt x="1341" y="7369"/>
                    <a:pt x="590" y="102"/>
                  </a:cubicBezTo>
                  <a:cubicBezTo>
                    <a:pt x="582" y="35"/>
                    <a:pt x="528" y="1"/>
                    <a:pt x="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6"/>
            <p:cNvSpPr/>
            <p:nvPr/>
          </p:nvSpPr>
          <p:spPr>
            <a:xfrm>
              <a:off x="6227850" y="1084100"/>
              <a:ext cx="22150" cy="68075"/>
            </a:xfrm>
            <a:custGeom>
              <a:avLst/>
              <a:gdLst/>
              <a:ahLst/>
              <a:cxnLst/>
              <a:rect l="l" t="t" r="r" b="b"/>
              <a:pathLst>
                <a:path w="886" h="2723" extrusionOk="0">
                  <a:moveTo>
                    <a:pt x="589" y="0"/>
                  </a:moveTo>
                  <a:cubicBezTo>
                    <a:pt x="504" y="0"/>
                    <a:pt x="422" y="57"/>
                    <a:pt x="417" y="176"/>
                  </a:cubicBezTo>
                  <a:cubicBezTo>
                    <a:pt x="396" y="694"/>
                    <a:pt x="343" y="1208"/>
                    <a:pt x="243" y="1717"/>
                  </a:cubicBezTo>
                  <a:cubicBezTo>
                    <a:pt x="174" y="2074"/>
                    <a:pt x="0" y="2379"/>
                    <a:pt x="292" y="2665"/>
                  </a:cubicBezTo>
                  <a:cubicBezTo>
                    <a:pt x="334" y="2705"/>
                    <a:pt x="383" y="2723"/>
                    <a:pt x="434" y="2723"/>
                  </a:cubicBezTo>
                  <a:cubicBezTo>
                    <a:pt x="471" y="2723"/>
                    <a:pt x="509" y="2713"/>
                    <a:pt x="545" y="2697"/>
                  </a:cubicBezTo>
                  <a:cubicBezTo>
                    <a:pt x="581" y="2681"/>
                    <a:pt x="617" y="2665"/>
                    <a:pt x="653" y="2649"/>
                  </a:cubicBezTo>
                  <a:cubicBezTo>
                    <a:pt x="770" y="2594"/>
                    <a:pt x="820" y="2457"/>
                    <a:pt x="829" y="2339"/>
                  </a:cubicBezTo>
                  <a:cubicBezTo>
                    <a:pt x="886" y="1615"/>
                    <a:pt x="869" y="898"/>
                    <a:pt x="782" y="176"/>
                  </a:cubicBezTo>
                  <a:cubicBezTo>
                    <a:pt x="768" y="61"/>
                    <a:pt x="677" y="0"/>
                    <a:pt x="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6"/>
            <p:cNvSpPr/>
            <p:nvPr/>
          </p:nvSpPr>
          <p:spPr>
            <a:xfrm>
              <a:off x="6312150" y="1157275"/>
              <a:ext cx="30375" cy="372600"/>
            </a:xfrm>
            <a:custGeom>
              <a:avLst/>
              <a:gdLst/>
              <a:ahLst/>
              <a:cxnLst/>
              <a:rect l="l" t="t" r="r" b="b"/>
              <a:pathLst>
                <a:path w="1215" h="14904" extrusionOk="0">
                  <a:moveTo>
                    <a:pt x="184" y="0"/>
                  </a:moveTo>
                  <a:cubicBezTo>
                    <a:pt x="108" y="0"/>
                    <a:pt x="35" y="49"/>
                    <a:pt x="40" y="150"/>
                  </a:cubicBezTo>
                  <a:cubicBezTo>
                    <a:pt x="258" y="4979"/>
                    <a:pt x="0" y="9804"/>
                    <a:pt x="162" y="14627"/>
                  </a:cubicBezTo>
                  <a:cubicBezTo>
                    <a:pt x="168" y="14813"/>
                    <a:pt x="300" y="14904"/>
                    <a:pt x="436" y="14904"/>
                  </a:cubicBezTo>
                  <a:cubicBezTo>
                    <a:pt x="574" y="14904"/>
                    <a:pt x="717" y="14810"/>
                    <a:pt x="736" y="14627"/>
                  </a:cubicBezTo>
                  <a:cubicBezTo>
                    <a:pt x="1215" y="9840"/>
                    <a:pt x="788" y="4927"/>
                    <a:pt x="353" y="150"/>
                  </a:cubicBezTo>
                  <a:cubicBezTo>
                    <a:pt x="344" y="51"/>
                    <a:pt x="262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46"/>
          <p:cNvGrpSpPr/>
          <p:nvPr/>
        </p:nvGrpSpPr>
        <p:grpSpPr>
          <a:xfrm>
            <a:off x="2836538" y="1954113"/>
            <a:ext cx="183300" cy="1377100"/>
            <a:chOff x="4257225" y="770300"/>
            <a:chExt cx="183300" cy="1377100"/>
          </a:xfrm>
        </p:grpSpPr>
        <p:sp>
          <p:nvSpPr>
            <p:cNvPr id="1427" name="Google Shape;1427;p46"/>
            <p:cNvSpPr/>
            <p:nvPr/>
          </p:nvSpPr>
          <p:spPr>
            <a:xfrm>
              <a:off x="4338075" y="770300"/>
              <a:ext cx="102450" cy="1377100"/>
            </a:xfrm>
            <a:custGeom>
              <a:avLst/>
              <a:gdLst/>
              <a:ahLst/>
              <a:cxnLst/>
              <a:rect l="l" t="t" r="r" b="b"/>
              <a:pathLst>
                <a:path w="4098" h="55084" extrusionOk="0">
                  <a:moveTo>
                    <a:pt x="3881" y="1"/>
                  </a:moveTo>
                  <a:cubicBezTo>
                    <a:pt x="3856" y="1"/>
                    <a:pt x="3831" y="12"/>
                    <a:pt x="3814" y="33"/>
                  </a:cubicBezTo>
                  <a:cubicBezTo>
                    <a:pt x="2369" y="1898"/>
                    <a:pt x="1311" y="4105"/>
                    <a:pt x="744" y="6448"/>
                  </a:cubicBezTo>
                  <a:cubicBezTo>
                    <a:pt x="441" y="7618"/>
                    <a:pt x="293" y="8825"/>
                    <a:pt x="226" y="10036"/>
                  </a:cubicBezTo>
                  <a:lnTo>
                    <a:pt x="125" y="13551"/>
                  </a:lnTo>
                  <a:cubicBezTo>
                    <a:pt x="1" y="18224"/>
                    <a:pt x="219" y="22899"/>
                    <a:pt x="291" y="27575"/>
                  </a:cubicBezTo>
                  <a:cubicBezTo>
                    <a:pt x="375" y="32248"/>
                    <a:pt x="510" y="36923"/>
                    <a:pt x="541" y="41598"/>
                  </a:cubicBezTo>
                  <a:lnTo>
                    <a:pt x="531" y="45115"/>
                  </a:lnTo>
                  <a:cubicBezTo>
                    <a:pt x="533" y="46311"/>
                    <a:pt x="648" y="47508"/>
                    <a:pt x="877" y="48685"/>
                  </a:cubicBezTo>
                  <a:cubicBezTo>
                    <a:pt x="1100" y="49865"/>
                    <a:pt x="1446" y="51023"/>
                    <a:pt x="1909" y="52131"/>
                  </a:cubicBezTo>
                  <a:cubicBezTo>
                    <a:pt x="2144" y="52685"/>
                    <a:pt x="2407" y="53225"/>
                    <a:pt x="2696" y="53750"/>
                  </a:cubicBezTo>
                  <a:cubicBezTo>
                    <a:pt x="2970" y="54281"/>
                    <a:pt x="3348" y="54768"/>
                    <a:pt x="3955" y="55074"/>
                  </a:cubicBezTo>
                  <a:cubicBezTo>
                    <a:pt x="3967" y="55080"/>
                    <a:pt x="3979" y="55083"/>
                    <a:pt x="3992" y="55083"/>
                  </a:cubicBezTo>
                  <a:cubicBezTo>
                    <a:pt x="3995" y="55083"/>
                    <a:pt x="3999" y="55083"/>
                    <a:pt x="4002" y="55083"/>
                  </a:cubicBezTo>
                  <a:cubicBezTo>
                    <a:pt x="4055" y="55082"/>
                    <a:pt x="4098" y="55038"/>
                    <a:pt x="4096" y="54984"/>
                  </a:cubicBezTo>
                  <a:lnTo>
                    <a:pt x="4096" y="54982"/>
                  </a:lnTo>
                  <a:cubicBezTo>
                    <a:pt x="4084" y="54300"/>
                    <a:pt x="3850" y="53787"/>
                    <a:pt x="3593" y="53278"/>
                  </a:cubicBezTo>
                  <a:cubicBezTo>
                    <a:pt x="3334" y="52772"/>
                    <a:pt x="3108" y="52249"/>
                    <a:pt x="2894" y="51723"/>
                  </a:cubicBezTo>
                  <a:cubicBezTo>
                    <a:pt x="2476" y="50667"/>
                    <a:pt x="2113" y="49588"/>
                    <a:pt x="1866" y="48476"/>
                  </a:cubicBezTo>
                  <a:cubicBezTo>
                    <a:pt x="1620" y="47365"/>
                    <a:pt x="1452" y="46234"/>
                    <a:pt x="1407" y="45091"/>
                  </a:cubicBezTo>
                  <a:cubicBezTo>
                    <a:pt x="1369" y="43946"/>
                    <a:pt x="1378" y="42759"/>
                    <a:pt x="1378" y="41597"/>
                  </a:cubicBezTo>
                  <a:cubicBezTo>
                    <a:pt x="1410" y="36921"/>
                    <a:pt x="1543" y="32248"/>
                    <a:pt x="1629" y="27573"/>
                  </a:cubicBezTo>
                  <a:cubicBezTo>
                    <a:pt x="1700" y="22898"/>
                    <a:pt x="1918" y="18224"/>
                    <a:pt x="1795" y="13550"/>
                  </a:cubicBezTo>
                  <a:lnTo>
                    <a:pt x="1700" y="10052"/>
                  </a:lnTo>
                  <a:cubicBezTo>
                    <a:pt x="1666" y="8927"/>
                    <a:pt x="1740" y="7797"/>
                    <a:pt x="1897" y="6674"/>
                  </a:cubicBezTo>
                  <a:cubicBezTo>
                    <a:pt x="2211" y="4425"/>
                    <a:pt x="2930" y="2224"/>
                    <a:pt x="3956" y="122"/>
                  </a:cubicBezTo>
                  <a:cubicBezTo>
                    <a:pt x="3974" y="87"/>
                    <a:pt x="3964" y="44"/>
                    <a:pt x="3933" y="19"/>
                  </a:cubicBezTo>
                  <a:cubicBezTo>
                    <a:pt x="3917" y="7"/>
                    <a:pt x="3899" y="1"/>
                    <a:pt x="3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6"/>
            <p:cNvSpPr/>
            <p:nvPr/>
          </p:nvSpPr>
          <p:spPr>
            <a:xfrm>
              <a:off x="4268900" y="1016425"/>
              <a:ext cx="29950" cy="423525"/>
            </a:xfrm>
            <a:custGeom>
              <a:avLst/>
              <a:gdLst/>
              <a:ahLst/>
              <a:cxnLst/>
              <a:rect l="l" t="t" r="r" b="b"/>
              <a:pathLst>
                <a:path w="1198" h="16941" extrusionOk="0">
                  <a:moveTo>
                    <a:pt x="429" y="1"/>
                  </a:moveTo>
                  <a:cubicBezTo>
                    <a:pt x="368" y="1"/>
                    <a:pt x="308" y="42"/>
                    <a:pt x="304" y="127"/>
                  </a:cubicBezTo>
                  <a:cubicBezTo>
                    <a:pt x="0" y="5666"/>
                    <a:pt x="197" y="11292"/>
                    <a:pt x="697" y="16814"/>
                  </a:cubicBezTo>
                  <a:cubicBezTo>
                    <a:pt x="704" y="16897"/>
                    <a:pt x="768" y="16940"/>
                    <a:pt x="831" y="16940"/>
                  </a:cubicBezTo>
                  <a:cubicBezTo>
                    <a:pt x="893" y="16940"/>
                    <a:pt x="954" y="16899"/>
                    <a:pt x="957" y="16814"/>
                  </a:cubicBezTo>
                  <a:cubicBezTo>
                    <a:pt x="1197" y="11275"/>
                    <a:pt x="1125" y="5645"/>
                    <a:pt x="564" y="127"/>
                  </a:cubicBezTo>
                  <a:cubicBezTo>
                    <a:pt x="555" y="44"/>
                    <a:pt x="491" y="1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6"/>
            <p:cNvSpPr/>
            <p:nvPr/>
          </p:nvSpPr>
          <p:spPr>
            <a:xfrm>
              <a:off x="4279250" y="1521700"/>
              <a:ext cx="35500" cy="313200"/>
            </a:xfrm>
            <a:custGeom>
              <a:avLst/>
              <a:gdLst/>
              <a:ahLst/>
              <a:cxnLst/>
              <a:rect l="l" t="t" r="r" b="b"/>
              <a:pathLst>
                <a:path w="1420" h="12528" extrusionOk="0">
                  <a:moveTo>
                    <a:pt x="322" y="1"/>
                  </a:moveTo>
                  <a:cubicBezTo>
                    <a:pt x="296" y="1"/>
                    <a:pt x="268" y="20"/>
                    <a:pt x="265" y="52"/>
                  </a:cubicBezTo>
                  <a:cubicBezTo>
                    <a:pt x="65" y="4041"/>
                    <a:pt x="1" y="8341"/>
                    <a:pt x="281" y="12322"/>
                  </a:cubicBezTo>
                  <a:cubicBezTo>
                    <a:pt x="290" y="12448"/>
                    <a:pt x="408" y="12528"/>
                    <a:pt x="516" y="12528"/>
                  </a:cubicBezTo>
                  <a:cubicBezTo>
                    <a:pt x="597" y="12528"/>
                    <a:pt x="672" y="12483"/>
                    <a:pt x="692" y="12377"/>
                  </a:cubicBezTo>
                  <a:cubicBezTo>
                    <a:pt x="1419" y="8480"/>
                    <a:pt x="1236" y="3905"/>
                    <a:pt x="368" y="38"/>
                  </a:cubicBezTo>
                  <a:cubicBezTo>
                    <a:pt x="362" y="12"/>
                    <a:pt x="343" y="1"/>
                    <a:pt x="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6"/>
            <p:cNvSpPr/>
            <p:nvPr/>
          </p:nvSpPr>
          <p:spPr>
            <a:xfrm>
              <a:off x="4257225" y="875050"/>
              <a:ext cx="65225" cy="58375"/>
            </a:xfrm>
            <a:custGeom>
              <a:avLst/>
              <a:gdLst/>
              <a:ahLst/>
              <a:cxnLst/>
              <a:rect l="l" t="t" r="r" b="b"/>
              <a:pathLst>
                <a:path w="2609" h="2335" extrusionOk="0">
                  <a:moveTo>
                    <a:pt x="1402" y="1"/>
                  </a:moveTo>
                  <a:cubicBezTo>
                    <a:pt x="1087" y="1"/>
                    <a:pt x="781" y="142"/>
                    <a:pt x="538" y="345"/>
                  </a:cubicBezTo>
                  <a:cubicBezTo>
                    <a:pt x="421" y="443"/>
                    <a:pt x="316" y="558"/>
                    <a:pt x="243" y="691"/>
                  </a:cubicBezTo>
                  <a:cubicBezTo>
                    <a:pt x="1" y="1128"/>
                    <a:pt x="147" y="1722"/>
                    <a:pt x="531" y="2042"/>
                  </a:cubicBezTo>
                  <a:cubicBezTo>
                    <a:pt x="768" y="2240"/>
                    <a:pt x="1074" y="2335"/>
                    <a:pt x="1384" y="2335"/>
                  </a:cubicBezTo>
                  <a:cubicBezTo>
                    <a:pt x="1575" y="2335"/>
                    <a:pt x="1768" y="2298"/>
                    <a:pt x="1946" y="2227"/>
                  </a:cubicBezTo>
                  <a:cubicBezTo>
                    <a:pt x="2293" y="2086"/>
                    <a:pt x="2609" y="1776"/>
                    <a:pt x="2601" y="1402"/>
                  </a:cubicBezTo>
                  <a:cubicBezTo>
                    <a:pt x="2598" y="1304"/>
                    <a:pt x="2575" y="1208"/>
                    <a:pt x="2546" y="1114"/>
                  </a:cubicBezTo>
                  <a:cubicBezTo>
                    <a:pt x="2472" y="876"/>
                    <a:pt x="2365" y="649"/>
                    <a:pt x="2228" y="442"/>
                  </a:cubicBezTo>
                  <a:lnTo>
                    <a:pt x="2228" y="442"/>
                  </a:lnTo>
                  <a:lnTo>
                    <a:pt x="2242" y="511"/>
                  </a:lnTo>
                  <a:cubicBezTo>
                    <a:pt x="2110" y="206"/>
                    <a:pt x="1780" y="14"/>
                    <a:pt x="1448" y="2"/>
                  </a:cubicBezTo>
                  <a:cubicBezTo>
                    <a:pt x="1433" y="1"/>
                    <a:pt x="1417" y="1"/>
                    <a:pt x="14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" name="Google Shape;1431;p46"/>
          <p:cNvGrpSpPr/>
          <p:nvPr/>
        </p:nvGrpSpPr>
        <p:grpSpPr>
          <a:xfrm>
            <a:off x="3966584" y="4103567"/>
            <a:ext cx="1210841" cy="419687"/>
            <a:chOff x="3594400" y="3854625"/>
            <a:chExt cx="1768425" cy="612950"/>
          </a:xfrm>
        </p:grpSpPr>
        <p:grpSp>
          <p:nvGrpSpPr>
            <p:cNvPr id="1432" name="Google Shape;1432;p46"/>
            <p:cNvGrpSpPr/>
            <p:nvPr/>
          </p:nvGrpSpPr>
          <p:grpSpPr>
            <a:xfrm>
              <a:off x="4135425" y="4008225"/>
              <a:ext cx="480800" cy="459350"/>
              <a:chOff x="4863300" y="2135275"/>
              <a:chExt cx="480800" cy="459350"/>
            </a:xfrm>
          </p:grpSpPr>
          <p:sp>
            <p:nvSpPr>
              <p:cNvPr id="1433" name="Google Shape;1433;p46"/>
              <p:cNvSpPr/>
              <p:nvPr/>
            </p:nvSpPr>
            <p:spPr>
              <a:xfrm>
                <a:off x="4863300" y="2197025"/>
                <a:ext cx="480800" cy="397600"/>
              </a:xfrm>
              <a:custGeom>
                <a:avLst/>
                <a:gdLst/>
                <a:ahLst/>
                <a:cxnLst/>
                <a:rect l="l" t="t" r="r" b="b"/>
                <a:pathLst>
                  <a:path w="19232" h="15904" extrusionOk="0">
                    <a:moveTo>
                      <a:pt x="12251" y="0"/>
                    </a:moveTo>
                    <a:cubicBezTo>
                      <a:pt x="10797" y="0"/>
                      <a:pt x="9333" y="250"/>
                      <a:pt x="8080" y="655"/>
                    </a:cubicBezTo>
                    <a:lnTo>
                      <a:pt x="9299" y="1368"/>
                    </a:lnTo>
                    <a:cubicBezTo>
                      <a:pt x="7534" y="2053"/>
                      <a:pt x="5884" y="3035"/>
                      <a:pt x="4442" y="4261"/>
                    </a:cubicBezTo>
                    <a:cubicBezTo>
                      <a:pt x="4919" y="4499"/>
                      <a:pt x="5395" y="4736"/>
                      <a:pt x="5872" y="4975"/>
                    </a:cubicBezTo>
                    <a:cubicBezTo>
                      <a:pt x="4329" y="6433"/>
                      <a:pt x="2925" y="8036"/>
                      <a:pt x="1686" y="9759"/>
                    </a:cubicBezTo>
                    <a:cubicBezTo>
                      <a:pt x="2215" y="9746"/>
                      <a:pt x="2746" y="9732"/>
                      <a:pt x="3276" y="9717"/>
                    </a:cubicBezTo>
                    <a:lnTo>
                      <a:pt x="3276" y="9717"/>
                    </a:lnTo>
                    <a:cubicBezTo>
                      <a:pt x="2184" y="11768"/>
                      <a:pt x="1093" y="13818"/>
                      <a:pt x="1" y="15869"/>
                    </a:cubicBezTo>
                    <a:lnTo>
                      <a:pt x="109" y="15904"/>
                    </a:lnTo>
                    <a:lnTo>
                      <a:pt x="2858" y="14917"/>
                    </a:lnTo>
                    <a:cubicBezTo>
                      <a:pt x="3050" y="14848"/>
                      <a:pt x="3240" y="14779"/>
                      <a:pt x="3432" y="14711"/>
                    </a:cubicBezTo>
                    <a:cubicBezTo>
                      <a:pt x="5109" y="14109"/>
                      <a:pt x="6786" y="13506"/>
                      <a:pt x="8464" y="12903"/>
                    </a:cubicBezTo>
                    <a:cubicBezTo>
                      <a:pt x="8680" y="13166"/>
                      <a:pt x="8896" y="13427"/>
                      <a:pt x="9113" y="13689"/>
                    </a:cubicBezTo>
                    <a:cubicBezTo>
                      <a:pt x="10234" y="12814"/>
                      <a:pt x="11355" y="11938"/>
                      <a:pt x="12476" y="11064"/>
                    </a:cubicBezTo>
                    <a:cubicBezTo>
                      <a:pt x="12808" y="10805"/>
                      <a:pt x="13168" y="10536"/>
                      <a:pt x="13587" y="10506"/>
                    </a:cubicBezTo>
                    <a:cubicBezTo>
                      <a:pt x="13604" y="10505"/>
                      <a:pt x="13621" y="10505"/>
                      <a:pt x="13637" y="10505"/>
                    </a:cubicBezTo>
                    <a:cubicBezTo>
                      <a:pt x="14043" y="10505"/>
                      <a:pt x="14474" y="10830"/>
                      <a:pt x="14416" y="11230"/>
                    </a:cubicBezTo>
                    <a:cubicBezTo>
                      <a:pt x="16027" y="10015"/>
                      <a:pt x="17219" y="8258"/>
                      <a:pt x="17755" y="6313"/>
                    </a:cubicBezTo>
                    <a:cubicBezTo>
                      <a:pt x="18070" y="6828"/>
                      <a:pt x="18571" y="7228"/>
                      <a:pt x="19142" y="7425"/>
                    </a:cubicBezTo>
                    <a:cubicBezTo>
                      <a:pt x="19143" y="7425"/>
                      <a:pt x="19143" y="7425"/>
                      <a:pt x="19144" y="7425"/>
                    </a:cubicBezTo>
                    <a:cubicBezTo>
                      <a:pt x="19231" y="7425"/>
                      <a:pt x="18639" y="3930"/>
                      <a:pt x="18504" y="3591"/>
                    </a:cubicBezTo>
                    <a:cubicBezTo>
                      <a:pt x="17995" y="2302"/>
                      <a:pt x="17422" y="1319"/>
                      <a:pt x="16180" y="757"/>
                    </a:cubicBezTo>
                    <a:cubicBezTo>
                      <a:pt x="15008" y="226"/>
                      <a:pt x="13635" y="0"/>
                      <a:pt x="122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46"/>
              <p:cNvSpPr/>
              <p:nvPr/>
            </p:nvSpPr>
            <p:spPr>
              <a:xfrm>
                <a:off x="5023825" y="2135275"/>
                <a:ext cx="309950" cy="315550"/>
              </a:xfrm>
              <a:custGeom>
                <a:avLst/>
                <a:gdLst/>
                <a:ahLst/>
                <a:cxnLst/>
                <a:rect l="l" t="t" r="r" b="b"/>
                <a:pathLst>
                  <a:path w="12398" h="12622" extrusionOk="0">
                    <a:moveTo>
                      <a:pt x="12160" y="1"/>
                    </a:moveTo>
                    <a:cubicBezTo>
                      <a:pt x="12118" y="1"/>
                      <a:pt x="12074" y="15"/>
                      <a:pt x="12034" y="47"/>
                    </a:cubicBezTo>
                    <a:cubicBezTo>
                      <a:pt x="9888" y="1812"/>
                      <a:pt x="8081" y="4292"/>
                      <a:pt x="6187" y="6339"/>
                    </a:cubicBezTo>
                    <a:cubicBezTo>
                      <a:pt x="4238" y="8443"/>
                      <a:pt x="2208" y="10462"/>
                      <a:pt x="98" y="12403"/>
                    </a:cubicBezTo>
                    <a:cubicBezTo>
                      <a:pt x="1" y="12494"/>
                      <a:pt x="91" y="12621"/>
                      <a:pt x="197" y="12621"/>
                    </a:cubicBezTo>
                    <a:cubicBezTo>
                      <a:pt x="226" y="12621"/>
                      <a:pt x="256" y="12612"/>
                      <a:pt x="283" y="12589"/>
                    </a:cubicBezTo>
                    <a:cubicBezTo>
                      <a:pt x="2600" y="10677"/>
                      <a:pt x="4869" y="8692"/>
                      <a:pt x="6994" y="6567"/>
                    </a:cubicBezTo>
                    <a:cubicBezTo>
                      <a:pt x="8855" y="4706"/>
                      <a:pt x="11070" y="2597"/>
                      <a:pt x="12322" y="269"/>
                    </a:cubicBezTo>
                    <a:cubicBezTo>
                      <a:pt x="12398" y="126"/>
                      <a:pt x="12287" y="1"/>
                      <a:pt x="121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5" name="Google Shape;1435;p46"/>
            <p:cNvGrpSpPr/>
            <p:nvPr/>
          </p:nvGrpSpPr>
          <p:grpSpPr>
            <a:xfrm>
              <a:off x="4878375" y="3884575"/>
              <a:ext cx="346725" cy="268825"/>
              <a:chOff x="5606250" y="2011625"/>
              <a:chExt cx="346725" cy="268825"/>
            </a:xfrm>
          </p:grpSpPr>
          <p:sp>
            <p:nvSpPr>
              <p:cNvPr id="1436" name="Google Shape;1436;p46"/>
              <p:cNvSpPr/>
              <p:nvPr/>
            </p:nvSpPr>
            <p:spPr>
              <a:xfrm>
                <a:off x="5606250" y="2011625"/>
                <a:ext cx="346725" cy="268825"/>
              </a:xfrm>
              <a:custGeom>
                <a:avLst/>
                <a:gdLst/>
                <a:ahLst/>
                <a:cxnLst/>
                <a:rect l="l" t="t" r="r" b="b"/>
                <a:pathLst>
                  <a:path w="13869" h="10753" extrusionOk="0">
                    <a:moveTo>
                      <a:pt x="13869" y="1"/>
                    </a:moveTo>
                    <a:lnTo>
                      <a:pt x="13869" y="1"/>
                    </a:lnTo>
                    <a:cubicBezTo>
                      <a:pt x="12537" y="417"/>
                      <a:pt x="11203" y="834"/>
                      <a:pt x="9870" y="1250"/>
                    </a:cubicBezTo>
                    <a:cubicBezTo>
                      <a:pt x="7542" y="1978"/>
                      <a:pt x="5162" y="2730"/>
                      <a:pt x="3261" y="4172"/>
                    </a:cubicBezTo>
                    <a:cubicBezTo>
                      <a:pt x="1359" y="5613"/>
                      <a:pt x="0" y="7907"/>
                      <a:pt x="425" y="10207"/>
                    </a:cubicBezTo>
                    <a:cubicBezTo>
                      <a:pt x="1296" y="10580"/>
                      <a:pt x="2216" y="10752"/>
                      <a:pt x="3135" y="10752"/>
                    </a:cubicBezTo>
                    <a:cubicBezTo>
                      <a:pt x="5389" y="10752"/>
                      <a:pt x="7642" y="9717"/>
                      <a:pt x="9185" y="8072"/>
                    </a:cubicBezTo>
                    <a:cubicBezTo>
                      <a:pt x="11069" y="6064"/>
                      <a:pt x="12788" y="2489"/>
                      <a:pt x="138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46"/>
              <p:cNvSpPr/>
              <p:nvPr/>
            </p:nvSpPr>
            <p:spPr>
              <a:xfrm>
                <a:off x="5613725" y="2062575"/>
                <a:ext cx="283325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11333" h="7823" extrusionOk="0">
                    <a:moveTo>
                      <a:pt x="11125" y="0"/>
                    </a:moveTo>
                    <a:cubicBezTo>
                      <a:pt x="11101" y="0"/>
                      <a:pt x="11075" y="7"/>
                      <a:pt x="11048" y="23"/>
                    </a:cubicBezTo>
                    <a:cubicBezTo>
                      <a:pt x="7200" y="2334"/>
                      <a:pt x="3531" y="4943"/>
                      <a:pt x="31" y="7748"/>
                    </a:cubicBezTo>
                    <a:cubicBezTo>
                      <a:pt x="0" y="7774"/>
                      <a:pt x="29" y="7823"/>
                      <a:pt x="62" y="7823"/>
                    </a:cubicBezTo>
                    <a:cubicBezTo>
                      <a:pt x="69" y="7823"/>
                      <a:pt x="76" y="7821"/>
                      <a:pt x="83" y="7816"/>
                    </a:cubicBezTo>
                    <a:cubicBezTo>
                      <a:pt x="3775" y="5282"/>
                      <a:pt x="7495" y="2795"/>
                      <a:pt x="11199" y="282"/>
                    </a:cubicBezTo>
                    <a:cubicBezTo>
                      <a:pt x="11332" y="192"/>
                      <a:pt x="11253" y="0"/>
                      <a:pt x="11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8" name="Google Shape;1438;p46"/>
            <p:cNvSpPr/>
            <p:nvPr/>
          </p:nvSpPr>
          <p:spPr>
            <a:xfrm>
              <a:off x="4748300" y="4194375"/>
              <a:ext cx="266875" cy="188725"/>
            </a:xfrm>
            <a:custGeom>
              <a:avLst/>
              <a:gdLst/>
              <a:ahLst/>
              <a:cxnLst/>
              <a:rect l="l" t="t" r="r" b="b"/>
              <a:pathLst>
                <a:path w="10675" h="7549" extrusionOk="0">
                  <a:moveTo>
                    <a:pt x="1375" y="0"/>
                  </a:moveTo>
                  <a:cubicBezTo>
                    <a:pt x="952" y="0"/>
                    <a:pt x="485" y="79"/>
                    <a:pt x="140" y="208"/>
                  </a:cubicBezTo>
                  <a:cubicBezTo>
                    <a:pt x="1" y="1062"/>
                    <a:pt x="220" y="1910"/>
                    <a:pt x="588" y="2693"/>
                  </a:cubicBezTo>
                  <a:cubicBezTo>
                    <a:pt x="957" y="3476"/>
                    <a:pt x="1485" y="4173"/>
                    <a:pt x="2034" y="4842"/>
                  </a:cubicBezTo>
                  <a:cubicBezTo>
                    <a:pt x="2434" y="5332"/>
                    <a:pt x="2848" y="5815"/>
                    <a:pt x="3339" y="6211"/>
                  </a:cubicBezTo>
                  <a:cubicBezTo>
                    <a:pt x="3953" y="6708"/>
                    <a:pt x="4674" y="7064"/>
                    <a:pt x="5435" y="7278"/>
                  </a:cubicBezTo>
                  <a:cubicBezTo>
                    <a:pt x="6066" y="7455"/>
                    <a:pt x="6781" y="7548"/>
                    <a:pt x="7506" y="7548"/>
                  </a:cubicBezTo>
                  <a:cubicBezTo>
                    <a:pt x="8631" y="7548"/>
                    <a:pt x="9780" y="7324"/>
                    <a:pt x="10674" y="6841"/>
                  </a:cubicBezTo>
                  <a:cubicBezTo>
                    <a:pt x="10307" y="4850"/>
                    <a:pt x="9121" y="3022"/>
                    <a:pt x="7453" y="1875"/>
                  </a:cubicBezTo>
                  <a:cubicBezTo>
                    <a:pt x="5786" y="729"/>
                    <a:pt x="3741" y="282"/>
                    <a:pt x="1735" y="21"/>
                  </a:cubicBezTo>
                  <a:cubicBezTo>
                    <a:pt x="1622" y="7"/>
                    <a:pt x="1500" y="0"/>
                    <a:pt x="13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6"/>
            <p:cNvSpPr/>
            <p:nvPr/>
          </p:nvSpPr>
          <p:spPr>
            <a:xfrm>
              <a:off x="4669975" y="3949725"/>
              <a:ext cx="157675" cy="190400"/>
            </a:xfrm>
            <a:custGeom>
              <a:avLst/>
              <a:gdLst/>
              <a:ahLst/>
              <a:cxnLst/>
              <a:rect l="l" t="t" r="r" b="b"/>
              <a:pathLst>
                <a:path w="6307" h="7616" extrusionOk="0">
                  <a:moveTo>
                    <a:pt x="5893" y="1"/>
                  </a:moveTo>
                  <a:cubicBezTo>
                    <a:pt x="5533" y="6"/>
                    <a:pt x="5048" y="124"/>
                    <a:pt x="4717" y="308"/>
                  </a:cubicBezTo>
                  <a:cubicBezTo>
                    <a:pt x="3373" y="1046"/>
                    <a:pt x="2052" y="1926"/>
                    <a:pt x="1192" y="3195"/>
                  </a:cubicBezTo>
                  <a:cubicBezTo>
                    <a:pt x="332" y="4465"/>
                    <a:pt x="0" y="6081"/>
                    <a:pt x="290" y="7588"/>
                  </a:cubicBezTo>
                  <a:cubicBezTo>
                    <a:pt x="439" y="7606"/>
                    <a:pt x="592" y="7615"/>
                    <a:pt x="748" y="7615"/>
                  </a:cubicBezTo>
                  <a:cubicBezTo>
                    <a:pt x="1907" y="7615"/>
                    <a:pt x="3217" y="7124"/>
                    <a:pt x="4108" y="6450"/>
                  </a:cubicBezTo>
                  <a:cubicBezTo>
                    <a:pt x="4586" y="6091"/>
                    <a:pt x="4999" y="5641"/>
                    <a:pt x="5294" y="5120"/>
                  </a:cubicBezTo>
                  <a:cubicBezTo>
                    <a:pt x="5530" y="4704"/>
                    <a:pt x="5690" y="4249"/>
                    <a:pt x="5837" y="3794"/>
                  </a:cubicBezTo>
                  <a:cubicBezTo>
                    <a:pt x="6038" y="3170"/>
                    <a:pt x="6220" y="2532"/>
                    <a:pt x="6263" y="1879"/>
                  </a:cubicBezTo>
                  <a:cubicBezTo>
                    <a:pt x="6306" y="1224"/>
                    <a:pt x="6227" y="564"/>
                    <a:pt x="5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6"/>
            <p:cNvSpPr/>
            <p:nvPr/>
          </p:nvSpPr>
          <p:spPr>
            <a:xfrm>
              <a:off x="4037350" y="4046575"/>
              <a:ext cx="157675" cy="190425"/>
            </a:xfrm>
            <a:custGeom>
              <a:avLst/>
              <a:gdLst/>
              <a:ahLst/>
              <a:cxnLst/>
              <a:rect l="l" t="t" r="r" b="b"/>
              <a:pathLst>
                <a:path w="6307" h="7617" extrusionOk="0">
                  <a:moveTo>
                    <a:pt x="5893" y="1"/>
                  </a:moveTo>
                  <a:cubicBezTo>
                    <a:pt x="5532" y="6"/>
                    <a:pt x="5048" y="127"/>
                    <a:pt x="4717" y="309"/>
                  </a:cubicBezTo>
                  <a:cubicBezTo>
                    <a:pt x="3373" y="1047"/>
                    <a:pt x="2052" y="1926"/>
                    <a:pt x="1192" y="3195"/>
                  </a:cubicBezTo>
                  <a:cubicBezTo>
                    <a:pt x="332" y="4465"/>
                    <a:pt x="0" y="6082"/>
                    <a:pt x="290" y="7589"/>
                  </a:cubicBezTo>
                  <a:cubicBezTo>
                    <a:pt x="439" y="7607"/>
                    <a:pt x="592" y="7616"/>
                    <a:pt x="748" y="7616"/>
                  </a:cubicBezTo>
                  <a:cubicBezTo>
                    <a:pt x="1907" y="7616"/>
                    <a:pt x="3217" y="7125"/>
                    <a:pt x="4108" y="6452"/>
                  </a:cubicBezTo>
                  <a:cubicBezTo>
                    <a:pt x="4586" y="6091"/>
                    <a:pt x="4999" y="5642"/>
                    <a:pt x="5294" y="5120"/>
                  </a:cubicBezTo>
                  <a:cubicBezTo>
                    <a:pt x="5530" y="4705"/>
                    <a:pt x="5689" y="4250"/>
                    <a:pt x="5836" y="3795"/>
                  </a:cubicBezTo>
                  <a:cubicBezTo>
                    <a:pt x="6038" y="3171"/>
                    <a:pt x="6219" y="2533"/>
                    <a:pt x="6263" y="1879"/>
                  </a:cubicBezTo>
                  <a:cubicBezTo>
                    <a:pt x="6306" y="1225"/>
                    <a:pt x="6228" y="565"/>
                    <a:pt x="5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1" name="Google Shape;1441;p46"/>
            <p:cNvGrpSpPr/>
            <p:nvPr/>
          </p:nvGrpSpPr>
          <p:grpSpPr>
            <a:xfrm>
              <a:off x="5084275" y="3987975"/>
              <a:ext cx="278550" cy="355300"/>
              <a:chOff x="5812150" y="2115025"/>
              <a:chExt cx="278550" cy="355300"/>
            </a:xfrm>
          </p:grpSpPr>
          <p:sp>
            <p:nvSpPr>
              <p:cNvPr id="1442" name="Google Shape;1442;p46"/>
              <p:cNvSpPr/>
              <p:nvPr/>
            </p:nvSpPr>
            <p:spPr>
              <a:xfrm>
                <a:off x="5853150" y="2115025"/>
                <a:ext cx="237550" cy="276700"/>
              </a:xfrm>
              <a:custGeom>
                <a:avLst/>
                <a:gdLst/>
                <a:ahLst/>
                <a:cxnLst/>
                <a:rect l="l" t="t" r="r" b="b"/>
                <a:pathLst>
                  <a:path w="9502" h="11068" extrusionOk="0">
                    <a:moveTo>
                      <a:pt x="7538" y="1"/>
                    </a:moveTo>
                    <a:cubicBezTo>
                      <a:pt x="7305" y="1"/>
                      <a:pt x="7066" y="192"/>
                      <a:pt x="7144" y="486"/>
                    </a:cubicBezTo>
                    <a:cubicBezTo>
                      <a:pt x="8492" y="5559"/>
                      <a:pt x="4737" y="8858"/>
                      <a:pt x="369" y="10395"/>
                    </a:cubicBezTo>
                    <a:cubicBezTo>
                      <a:pt x="1" y="10524"/>
                      <a:pt x="105" y="11068"/>
                      <a:pt x="439" y="11068"/>
                    </a:cubicBezTo>
                    <a:cubicBezTo>
                      <a:pt x="474" y="11068"/>
                      <a:pt x="511" y="11062"/>
                      <a:pt x="551" y="11049"/>
                    </a:cubicBezTo>
                    <a:cubicBezTo>
                      <a:pt x="5409" y="9460"/>
                      <a:pt x="9502" y="5816"/>
                      <a:pt x="7900" y="277"/>
                    </a:cubicBezTo>
                    <a:cubicBezTo>
                      <a:pt x="7844" y="85"/>
                      <a:pt x="7692" y="1"/>
                      <a:pt x="75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6"/>
              <p:cNvSpPr/>
              <p:nvPr/>
            </p:nvSpPr>
            <p:spPr>
              <a:xfrm>
                <a:off x="5864625" y="2205925"/>
                <a:ext cx="201250" cy="212400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8496" extrusionOk="0">
                    <a:moveTo>
                      <a:pt x="4305" y="1"/>
                    </a:moveTo>
                    <a:cubicBezTo>
                      <a:pt x="2989" y="1"/>
                      <a:pt x="1503" y="821"/>
                      <a:pt x="309" y="1610"/>
                    </a:cubicBezTo>
                    <a:cubicBezTo>
                      <a:pt x="1" y="1814"/>
                      <a:pt x="134" y="2353"/>
                      <a:pt x="474" y="2353"/>
                    </a:cubicBezTo>
                    <a:cubicBezTo>
                      <a:pt x="517" y="2353"/>
                      <a:pt x="563" y="2345"/>
                      <a:pt x="611" y="2326"/>
                    </a:cubicBezTo>
                    <a:cubicBezTo>
                      <a:pt x="1415" y="2016"/>
                      <a:pt x="2133" y="1497"/>
                      <a:pt x="2932" y="1199"/>
                    </a:cubicBezTo>
                    <a:cubicBezTo>
                      <a:pt x="3395" y="1027"/>
                      <a:pt x="3830" y="940"/>
                      <a:pt x="4226" y="940"/>
                    </a:cubicBezTo>
                    <a:cubicBezTo>
                      <a:pt x="5270" y="940"/>
                      <a:pt x="6045" y="1542"/>
                      <a:pt x="6350" y="2771"/>
                    </a:cubicBezTo>
                    <a:cubicBezTo>
                      <a:pt x="6886" y="4929"/>
                      <a:pt x="5301" y="6936"/>
                      <a:pt x="3874" y="8359"/>
                    </a:cubicBezTo>
                    <a:cubicBezTo>
                      <a:pt x="3823" y="8411"/>
                      <a:pt x="3870" y="8496"/>
                      <a:pt x="3929" y="8496"/>
                    </a:cubicBezTo>
                    <a:cubicBezTo>
                      <a:pt x="3942" y="8496"/>
                      <a:pt x="3955" y="8492"/>
                      <a:pt x="3968" y="8483"/>
                    </a:cubicBezTo>
                    <a:cubicBezTo>
                      <a:pt x="6137" y="7017"/>
                      <a:pt x="8049" y="4499"/>
                      <a:pt x="6802" y="1782"/>
                    </a:cubicBezTo>
                    <a:cubicBezTo>
                      <a:pt x="6200" y="471"/>
                      <a:pt x="5301" y="1"/>
                      <a:pt x="43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6"/>
              <p:cNvSpPr/>
              <p:nvPr/>
            </p:nvSpPr>
            <p:spPr>
              <a:xfrm>
                <a:off x="5918225" y="2410800"/>
                <a:ext cx="59050" cy="59525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2381" extrusionOk="0">
                    <a:moveTo>
                      <a:pt x="1637" y="1"/>
                    </a:moveTo>
                    <a:cubicBezTo>
                      <a:pt x="1078" y="2"/>
                      <a:pt x="499" y="238"/>
                      <a:pt x="235" y="757"/>
                    </a:cubicBezTo>
                    <a:cubicBezTo>
                      <a:pt x="1" y="1211"/>
                      <a:pt x="106" y="1823"/>
                      <a:pt x="497" y="2158"/>
                    </a:cubicBezTo>
                    <a:cubicBezTo>
                      <a:pt x="677" y="2312"/>
                      <a:pt x="885" y="2380"/>
                      <a:pt x="1094" y="2380"/>
                    </a:cubicBezTo>
                    <a:cubicBezTo>
                      <a:pt x="1401" y="2380"/>
                      <a:pt x="1710" y="2231"/>
                      <a:pt x="1929" y="1985"/>
                    </a:cubicBezTo>
                    <a:cubicBezTo>
                      <a:pt x="2361" y="1500"/>
                      <a:pt x="2288" y="815"/>
                      <a:pt x="2035" y="265"/>
                    </a:cubicBezTo>
                    <a:cubicBezTo>
                      <a:pt x="2014" y="220"/>
                      <a:pt x="1975" y="201"/>
                      <a:pt x="1935" y="201"/>
                    </a:cubicBezTo>
                    <a:cubicBezTo>
                      <a:pt x="1855" y="201"/>
                      <a:pt x="1770" y="274"/>
                      <a:pt x="1795" y="367"/>
                    </a:cubicBezTo>
                    <a:cubicBezTo>
                      <a:pt x="1898" y="736"/>
                      <a:pt x="1933" y="1182"/>
                      <a:pt x="1677" y="1501"/>
                    </a:cubicBezTo>
                    <a:cubicBezTo>
                      <a:pt x="1552" y="1657"/>
                      <a:pt x="1332" y="1774"/>
                      <a:pt x="1123" y="1774"/>
                    </a:cubicBezTo>
                    <a:cubicBezTo>
                      <a:pt x="1013" y="1774"/>
                      <a:pt x="906" y="1741"/>
                      <a:pt x="817" y="1665"/>
                    </a:cubicBezTo>
                    <a:cubicBezTo>
                      <a:pt x="598" y="1475"/>
                      <a:pt x="582" y="1113"/>
                      <a:pt x="718" y="873"/>
                    </a:cubicBezTo>
                    <a:cubicBezTo>
                      <a:pt x="900" y="548"/>
                      <a:pt x="1284" y="396"/>
                      <a:pt x="1637" y="367"/>
                    </a:cubicBezTo>
                    <a:cubicBezTo>
                      <a:pt x="1867" y="347"/>
                      <a:pt x="1876" y="1"/>
                      <a:pt x="16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6"/>
              <p:cNvSpPr/>
              <p:nvPr/>
            </p:nvSpPr>
            <p:spPr>
              <a:xfrm>
                <a:off x="5812150" y="2369300"/>
                <a:ext cx="682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447" extrusionOk="0">
                    <a:moveTo>
                      <a:pt x="1388" y="575"/>
                    </a:moveTo>
                    <a:cubicBezTo>
                      <a:pt x="1572" y="575"/>
                      <a:pt x="1762" y="619"/>
                      <a:pt x="1910" y="674"/>
                    </a:cubicBezTo>
                    <a:cubicBezTo>
                      <a:pt x="1917" y="676"/>
                      <a:pt x="1925" y="678"/>
                      <a:pt x="1933" y="679"/>
                    </a:cubicBezTo>
                    <a:lnTo>
                      <a:pt x="1933" y="679"/>
                    </a:lnTo>
                    <a:cubicBezTo>
                      <a:pt x="1903" y="749"/>
                      <a:pt x="1902" y="833"/>
                      <a:pt x="1947" y="920"/>
                    </a:cubicBezTo>
                    <a:cubicBezTo>
                      <a:pt x="2201" y="1409"/>
                      <a:pt x="1807" y="1858"/>
                      <a:pt x="1372" y="1858"/>
                    </a:cubicBezTo>
                    <a:cubicBezTo>
                      <a:pt x="1206" y="1858"/>
                      <a:pt x="1035" y="1793"/>
                      <a:pt x="891" y="1642"/>
                    </a:cubicBezTo>
                    <a:cubicBezTo>
                      <a:pt x="651" y="1389"/>
                      <a:pt x="661" y="988"/>
                      <a:pt x="908" y="742"/>
                    </a:cubicBezTo>
                    <a:cubicBezTo>
                      <a:pt x="1029" y="619"/>
                      <a:pt x="1206" y="575"/>
                      <a:pt x="1388" y="575"/>
                    </a:cubicBezTo>
                    <a:close/>
                    <a:moveTo>
                      <a:pt x="1316" y="0"/>
                    </a:moveTo>
                    <a:cubicBezTo>
                      <a:pt x="1044" y="0"/>
                      <a:pt x="783" y="93"/>
                      <a:pt x="572" y="271"/>
                    </a:cubicBezTo>
                    <a:cubicBezTo>
                      <a:pt x="72" y="697"/>
                      <a:pt x="0" y="1477"/>
                      <a:pt x="425" y="1980"/>
                    </a:cubicBezTo>
                    <a:cubicBezTo>
                      <a:pt x="674" y="2272"/>
                      <a:pt x="1048" y="2446"/>
                      <a:pt x="1421" y="2446"/>
                    </a:cubicBezTo>
                    <a:cubicBezTo>
                      <a:pt x="1642" y="2446"/>
                      <a:pt x="1863" y="2385"/>
                      <a:pt x="2057" y="2250"/>
                    </a:cubicBezTo>
                    <a:cubicBezTo>
                      <a:pt x="2576" y="1891"/>
                      <a:pt x="2729" y="1179"/>
                      <a:pt x="2443" y="628"/>
                    </a:cubicBezTo>
                    <a:cubicBezTo>
                      <a:pt x="2390" y="527"/>
                      <a:pt x="2306" y="485"/>
                      <a:pt x="2220" y="485"/>
                    </a:cubicBezTo>
                    <a:cubicBezTo>
                      <a:pt x="2170" y="485"/>
                      <a:pt x="2120" y="500"/>
                      <a:pt x="2074" y="525"/>
                    </a:cubicBezTo>
                    <a:lnTo>
                      <a:pt x="2074" y="525"/>
                    </a:lnTo>
                    <a:cubicBezTo>
                      <a:pt x="2073" y="521"/>
                      <a:pt x="2072" y="517"/>
                      <a:pt x="2070" y="513"/>
                    </a:cubicBezTo>
                    <a:cubicBezTo>
                      <a:pt x="1945" y="218"/>
                      <a:pt x="1776" y="42"/>
                      <a:pt x="1446" y="7"/>
                    </a:cubicBezTo>
                    <a:cubicBezTo>
                      <a:pt x="1402" y="3"/>
                      <a:pt x="1359" y="0"/>
                      <a:pt x="13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6"/>
              <p:cNvSpPr/>
              <p:nvPr/>
            </p:nvSpPr>
            <p:spPr>
              <a:xfrm>
                <a:off x="5816525" y="2232550"/>
                <a:ext cx="71400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577" extrusionOk="0">
                    <a:moveTo>
                      <a:pt x="1482" y="0"/>
                    </a:moveTo>
                    <a:cubicBezTo>
                      <a:pt x="1344" y="0"/>
                      <a:pt x="1207" y="30"/>
                      <a:pt x="1093" y="92"/>
                    </a:cubicBezTo>
                    <a:cubicBezTo>
                      <a:pt x="541" y="396"/>
                      <a:pt x="1" y="1301"/>
                      <a:pt x="369" y="1897"/>
                    </a:cubicBezTo>
                    <a:cubicBezTo>
                      <a:pt x="623" y="2306"/>
                      <a:pt x="1120" y="2576"/>
                      <a:pt x="1604" y="2576"/>
                    </a:cubicBezTo>
                    <a:cubicBezTo>
                      <a:pt x="1820" y="2576"/>
                      <a:pt x="2034" y="2522"/>
                      <a:pt x="2223" y="2403"/>
                    </a:cubicBezTo>
                    <a:cubicBezTo>
                      <a:pt x="2707" y="2095"/>
                      <a:pt x="2855" y="1417"/>
                      <a:pt x="2494" y="968"/>
                    </a:cubicBezTo>
                    <a:cubicBezTo>
                      <a:pt x="2466" y="933"/>
                      <a:pt x="2431" y="918"/>
                      <a:pt x="2395" y="918"/>
                    </a:cubicBezTo>
                    <a:cubicBezTo>
                      <a:pt x="2291" y="918"/>
                      <a:pt x="2186" y="1047"/>
                      <a:pt x="2249" y="1158"/>
                    </a:cubicBezTo>
                    <a:cubicBezTo>
                      <a:pt x="2416" y="1452"/>
                      <a:pt x="2258" y="1845"/>
                      <a:pt x="1936" y="1957"/>
                    </a:cubicBezTo>
                    <a:cubicBezTo>
                      <a:pt x="1869" y="1980"/>
                      <a:pt x="1796" y="1991"/>
                      <a:pt x="1722" y="1991"/>
                    </a:cubicBezTo>
                    <a:cubicBezTo>
                      <a:pt x="1478" y="1991"/>
                      <a:pt x="1216" y="1875"/>
                      <a:pt x="1042" y="1734"/>
                    </a:cubicBezTo>
                    <a:cubicBezTo>
                      <a:pt x="727" y="1476"/>
                      <a:pt x="910" y="1159"/>
                      <a:pt x="1104" y="885"/>
                    </a:cubicBezTo>
                    <a:cubicBezTo>
                      <a:pt x="1224" y="716"/>
                      <a:pt x="1373" y="591"/>
                      <a:pt x="1518" y="591"/>
                    </a:cubicBezTo>
                    <a:cubicBezTo>
                      <a:pt x="1619" y="591"/>
                      <a:pt x="1718" y="651"/>
                      <a:pt x="1806" y="797"/>
                    </a:cubicBezTo>
                    <a:cubicBezTo>
                      <a:pt x="1845" y="862"/>
                      <a:pt x="1923" y="900"/>
                      <a:pt x="1998" y="900"/>
                    </a:cubicBezTo>
                    <a:cubicBezTo>
                      <a:pt x="2067" y="900"/>
                      <a:pt x="2134" y="868"/>
                      <a:pt x="2167" y="797"/>
                    </a:cubicBezTo>
                    <a:cubicBezTo>
                      <a:pt x="2394" y="308"/>
                      <a:pt x="1930" y="0"/>
                      <a:pt x="14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7" name="Google Shape;1447;p46"/>
            <p:cNvGrpSpPr/>
            <p:nvPr/>
          </p:nvGrpSpPr>
          <p:grpSpPr>
            <a:xfrm>
              <a:off x="3594400" y="3854625"/>
              <a:ext cx="494875" cy="468650"/>
              <a:chOff x="4322275" y="1981675"/>
              <a:chExt cx="494875" cy="468650"/>
            </a:xfrm>
          </p:grpSpPr>
          <p:sp>
            <p:nvSpPr>
              <p:cNvPr id="1448" name="Google Shape;1448;p46"/>
              <p:cNvSpPr/>
              <p:nvPr/>
            </p:nvSpPr>
            <p:spPr>
              <a:xfrm>
                <a:off x="4322275" y="1981675"/>
                <a:ext cx="422650" cy="427750"/>
              </a:xfrm>
              <a:custGeom>
                <a:avLst/>
                <a:gdLst/>
                <a:ahLst/>
                <a:cxnLst/>
                <a:rect l="l" t="t" r="r" b="b"/>
                <a:pathLst>
                  <a:path w="16906" h="17110" extrusionOk="0">
                    <a:moveTo>
                      <a:pt x="2614" y="0"/>
                    </a:moveTo>
                    <a:cubicBezTo>
                      <a:pt x="1848" y="0"/>
                      <a:pt x="1100" y="289"/>
                      <a:pt x="699" y="927"/>
                    </a:cubicBezTo>
                    <a:cubicBezTo>
                      <a:pt x="0" y="2039"/>
                      <a:pt x="678" y="3494"/>
                      <a:pt x="1482" y="4532"/>
                    </a:cubicBezTo>
                    <a:cubicBezTo>
                      <a:pt x="2042" y="5254"/>
                      <a:pt x="2666" y="5928"/>
                      <a:pt x="3346" y="6541"/>
                    </a:cubicBezTo>
                    <a:cubicBezTo>
                      <a:pt x="3161" y="6459"/>
                      <a:pt x="2967" y="6421"/>
                      <a:pt x="2773" y="6421"/>
                    </a:cubicBezTo>
                    <a:cubicBezTo>
                      <a:pt x="1973" y="6421"/>
                      <a:pt x="1166" y="7062"/>
                      <a:pt x="970" y="7872"/>
                    </a:cubicBezTo>
                    <a:cubicBezTo>
                      <a:pt x="724" y="8878"/>
                      <a:pt x="1256" y="9955"/>
                      <a:pt x="2068" y="10599"/>
                    </a:cubicBezTo>
                    <a:cubicBezTo>
                      <a:pt x="2880" y="11241"/>
                      <a:pt x="3921" y="11518"/>
                      <a:pt x="4947" y="11663"/>
                    </a:cubicBezTo>
                    <a:cubicBezTo>
                      <a:pt x="5972" y="11808"/>
                      <a:pt x="7014" y="11839"/>
                      <a:pt x="8025" y="12068"/>
                    </a:cubicBezTo>
                    <a:cubicBezTo>
                      <a:pt x="7042" y="12637"/>
                      <a:pt x="7072" y="14182"/>
                      <a:pt x="7816" y="15039"/>
                    </a:cubicBezTo>
                    <a:cubicBezTo>
                      <a:pt x="8560" y="15897"/>
                      <a:pt x="9736" y="16222"/>
                      <a:pt x="10850" y="16428"/>
                    </a:cubicBezTo>
                    <a:cubicBezTo>
                      <a:pt x="13076" y="16842"/>
                      <a:pt x="14645" y="16984"/>
                      <a:pt x="16905" y="17109"/>
                    </a:cubicBezTo>
                    <a:cubicBezTo>
                      <a:pt x="16588" y="15106"/>
                      <a:pt x="16498" y="13498"/>
                      <a:pt x="16182" y="11494"/>
                    </a:cubicBezTo>
                    <a:cubicBezTo>
                      <a:pt x="16026" y="10500"/>
                      <a:pt x="15811" y="9407"/>
                      <a:pt x="15009" y="8798"/>
                    </a:cubicBezTo>
                    <a:cubicBezTo>
                      <a:pt x="14569" y="8463"/>
                      <a:pt x="14045" y="8342"/>
                      <a:pt x="13494" y="8342"/>
                    </a:cubicBezTo>
                    <a:cubicBezTo>
                      <a:pt x="12823" y="8342"/>
                      <a:pt x="12113" y="8522"/>
                      <a:pt x="11466" y="8711"/>
                    </a:cubicBezTo>
                    <a:cubicBezTo>
                      <a:pt x="11683" y="6748"/>
                      <a:pt x="11801" y="5015"/>
                      <a:pt x="10917" y="3248"/>
                    </a:cubicBezTo>
                    <a:cubicBezTo>
                      <a:pt x="10549" y="2511"/>
                      <a:pt x="10036" y="2340"/>
                      <a:pt x="9732" y="2164"/>
                    </a:cubicBezTo>
                    <a:cubicBezTo>
                      <a:pt x="9592" y="2083"/>
                      <a:pt x="9393" y="2035"/>
                      <a:pt x="9199" y="2035"/>
                    </a:cubicBezTo>
                    <a:cubicBezTo>
                      <a:pt x="8970" y="2035"/>
                      <a:pt x="8748" y="2101"/>
                      <a:pt x="8639" y="2257"/>
                    </a:cubicBezTo>
                    <a:cubicBezTo>
                      <a:pt x="8560" y="2371"/>
                      <a:pt x="8303" y="2759"/>
                      <a:pt x="8232" y="2879"/>
                    </a:cubicBezTo>
                    <a:cubicBezTo>
                      <a:pt x="8123" y="3071"/>
                      <a:pt x="8032" y="3136"/>
                      <a:pt x="7912" y="3136"/>
                    </a:cubicBezTo>
                    <a:cubicBezTo>
                      <a:pt x="7802" y="3136"/>
                      <a:pt x="7667" y="3081"/>
                      <a:pt x="7472" y="3021"/>
                    </a:cubicBezTo>
                    <a:cubicBezTo>
                      <a:pt x="7066" y="2898"/>
                      <a:pt x="6741" y="2599"/>
                      <a:pt x="6436" y="2302"/>
                    </a:cubicBezTo>
                    <a:cubicBezTo>
                      <a:pt x="5620" y="1509"/>
                      <a:pt x="4817" y="645"/>
                      <a:pt x="3761" y="220"/>
                    </a:cubicBezTo>
                    <a:cubicBezTo>
                      <a:pt x="3404" y="76"/>
                      <a:pt x="3007" y="0"/>
                      <a:pt x="2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6"/>
              <p:cNvSpPr/>
              <p:nvPr/>
            </p:nvSpPr>
            <p:spPr>
              <a:xfrm>
                <a:off x="4441150" y="2116925"/>
                <a:ext cx="376000" cy="333400"/>
              </a:xfrm>
              <a:custGeom>
                <a:avLst/>
                <a:gdLst/>
                <a:ahLst/>
                <a:cxnLst/>
                <a:rect l="l" t="t" r="r" b="b"/>
                <a:pathLst>
                  <a:path w="15040" h="13336" extrusionOk="0">
                    <a:moveTo>
                      <a:pt x="574" y="0"/>
                    </a:moveTo>
                    <a:cubicBezTo>
                      <a:pt x="280" y="0"/>
                      <a:pt x="0" y="301"/>
                      <a:pt x="199" y="616"/>
                    </a:cubicBezTo>
                    <a:cubicBezTo>
                      <a:pt x="1923" y="3339"/>
                      <a:pt x="4418" y="5766"/>
                      <a:pt x="6762" y="7959"/>
                    </a:cubicBezTo>
                    <a:cubicBezTo>
                      <a:pt x="9183" y="10224"/>
                      <a:pt x="11771" y="12013"/>
                      <a:pt x="14828" y="13325"/>
                    </a:cubicBezTo>
                    <a:cubicBezTo>
                      <a:pt x="14845" y="13332"/>
                      <a:pt x="14861" y="13335"/>
                      <a:pt x="14876" y="13335"/>
                    </a:cubicBezTo>
                    <a:cubicBezTo>
                      <a:pt x="14974" y="13335"/>
                      <a:pt x="15040" y="13206"/>
                      <a:pt x="14935" y="13146"/>
                    </a:cubicBezTo>
                    <a:cubicBezTo>
                      <a:pt x="12075" y="11505"/>
                      <a:pt x="9493" y="9359"/>
                      <a:pt x="7163" y="7032"/>
                    </a:cubicBezTo>
                    <a:cubicBezTo>
                      <a:pt x="4960" y="4831"/>
                      <a:pt x="3155" y="2195"/>
                      <a:pt x="855" y="110"/>
                    </a:cubicBezTo>
                    <a:cubicBezTo>
                      <a:pt x="771" y="33"/>
                      <a:pt x="671" y="0"/>
                      <a:pt x="5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0" name="Google Shape;1450;p46"/>
          <p:cNvGrpSpPr/>
          <p:nvPr/>
        </p:nvGrpSpPr>
        <p:grpSpPr>
          <a:xfrm>
            <a:off x="3931069" y="530420"/>
            <a:ext cx="1287048" cy="419703"/>
            <a:chOff x="3676100" y="675900"/>
            <a:chExt cx="1796550" cy="585850"/>
          </a:xfrm>
        </p:grpSpPr>
        <p:sp>
          <p:nvSpPr>
            <p:cNvPr id="1451" name="Google Shape;1451;p46"/>
            <p:cNvSpPr/>
            <p:nvPr/>
          </p:nvSpPr>
          <p:spPr>
            <a:xfrm>
              <a:off x="4401100" y="1028900"/>
              <a:ext cx="123300" cy="110275"/>
            </a:xfrm>
            <a:custGeom>
              <a:avLst/>
              <a:gdLst/>
              <a:ahLst/>
              <a:cxnLst/>
              <a:rect l="l" t="t" r="r" b="b"/>
              <a:pathLst>
                <a:path w="4932" h="4411" extrusionOk="0">
                  <a:moveTo>
                    <a:pt x="2652" y="0"/>
                  </a:moveTo>
                  <a:cubicBezTo>
                    <a:pt x="2055" y="0"/>
                    <a:pt x="1474" y="265"/>
                    <a:pt x="1016" y="650"/>
                  </a:cubicBezTo>
                  <a:cubicBezTo>
                    <a:pt x="796" y="836"/>
                    <a:pt x="599" y="1051"/>
                    <a:pt x="459" y="1303"/>
                  </a:cubicBezTo>
                  <a:cubicBezTo>
                    <a:pt x="1" y="2127"/>
                    <a:pt x="280" y="3252"/>
                    <a:pt x="1004" y="3856"/>
                  </a:cubicBezTo>
                  <a:cubicBezTo>
                    <a:pt x="1452" y="4230"/>
                    <a:pt x="2033" y="4410"/>
                    <a:pt x="2618" y="4410"/>
                  </a:cubicBezTo>
                  <a:cubicBezTo>
                    <a:pt x="2979" y="4410"/>
                    <a:pt x="3342" y="4341"/>
                    <a:pt x="3676" y="4207"/>
                  </a:cubicBezTo>
                  <a:cubicBezTo>
                    <a:pt x="4332" y="3941"/>
                    <a:pt x="4932" y="3353"/>
                    <a:pt x="4917" y="2646"/>
                  </a:cubicBezTo>
                  <a:cubicBezTo>
                    <a:pt x="4913" y="2460"/>
                    <a:pt x="4867" y="2278"/>
                    <a:pt x="4812" y="2100"/>
                  </a:cubicBezTo>
                  <a:cubicBezTo>
                    <a:pt x="4673" y="1652"/>
                    <a:pt x="4469" y="1223"/>
                    <a:pt x="4211" y="831"/>
                  </a:cubicBezTo>
                  <a:lnTo>
                    <a:pt x="4211" y="831"/>
                  </a:lnTo>
                  <a:lnTo>
                    <a:pt x="4239" y="965"/>
                  </a:lnTo>
                  <a:cubicBezTo>
                    <a:pt x="3989" y="390"/>
                    <a:pt x="3363" y="28"/>
                    <a:pt x="2736" y="2"/>
                  </a:cubicBezTo>
                  <a:cubicBezTo>
                    <a:pt x="2708" y="1"/>
                    <a:pt x="2680" y="0"/>
                    <a:pt x="2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6"/>
            <p:cNvSpPr/>
            <p:nvPr/>
          </p:nvSpPr>
          <p:spPr>
            <a:xfrm>
              <a:off x="4581325" y="1039425"/>
              <a:ext cx="84900" cy="75900"/>
            </a:xfrm>
            <a:custGeom>
              <a:avLst/>
              <a:gdLst/>
              <a:ahLst/>
              <a:cxnLst/>
              <a:rect l="l" t="t" r="r" b="b"/>
              <a:pathLst>
                <a:path w="3396" h="3036" extrusionOk="0">
                  <a:moveTo>
                    <a:pt x="1827" y="1"/>
                  </a:moveTo>
                  <a:cubicBezTo>
                    <a:pt x="1416" y="1"/>
                    <a:pt x="1016" y="182"/>
                    <a:pt x="700" y="448"/>
                  </a:cubicBezTo>
                  <a:cubicBezTo>
                    <a:pt x="548" y="575"/>
                    <a:pt x="414" y="725"/>
                    <a:pt x="316" y="898"/>
                  </a:cubicBezTo>
                  <a:cubicBezTo>
                    <a:pt x="0" y="1465"/>
                    <a:pt x="193" y="2239"/>
                    <a:pt x="692" y="2655"/>
                  </a:cubicBezTo>
                  <a:cubicBezTo>
                    <a:pt x="999" y="2912"/>
                    <a:pt x="1399" y="3036"/>
                    <a:pt x="1802" y="3036"/>
                  </a:cubicBezTo>
                  <a:cubicBezTo>
                    <a:pt x="2051" y="3036"/>
                    <a:pt x="2301" y="2988"/>
                    <a:pt x="2531" y="2895"/>
                  </a:cubicBezTo>
                  <a:cubicBezTo>
                    <a:pt x="2982" y="2713"/>
                    <a:pt x="3395" y="2308"/>
                    <a:pt x="3385" y="1821"/>
                  </a:cubicBezTo>
                  <a:cubicBezTo>
                    <a:pt x="3382" y="1694"/>
                    <a:pt x="3351" y="1568"/>
                    <a:pt x="3312" y="1446"/>
                  </a:cubicBezTo>
                  <a:cubicBezTo>
                    <a:pt x="3217" y="1138"/>
                    <a:pt x="3076" y="843"/>
                    <a:pt x="2898" y="572"/>
                  </a:cubicBezTo>
                  <a:lnTo>
                    <a:pt x="2898" y="572"/>
                  </a:lnTo>
                  <a:lnTo>
                    <a:pt x="2919" y="665"/>
                  </a:lnTo>
                  <a:cubicBezTo>
                    <a:pt x="2748" y="268"/>
                    <a:pt x="2316" y="21"/>
                    <a:pt x="1884" y="2"/>
                  </a:cubicBezTo>
                  <a:cubicBezTo>
                    <a:pt x="1865" y="1"/>
                    <a:pt x="1846" y="1"/>
                    <a:pt x="1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6"/>
            <p:cNvSpPr/>
            <p:nvPr/>
          </p:nvSpPr>
          <p:spPr>
            <a:xfrm>
              <a:off x="4551325" y="1139175"/>
              <a:ext cx="65225" cy="58375"/>
            </a:xfrm>
            <a:custGeom>
              <a:avLst/>
              <a:gdLst/>
              <a:ahLst/>
              <a:cxnLst/>
              <a:rect l="l" t="t" r="r" b="b"/>
              <a:pathLst>
                <a:path w="2609" h="2335" extrusionOk="0">
                  <a:moveTo>
                    <a:pt x="1401" y="0"/>
                  </a:moveTo>
                  <a:cubicBezTo>
                    <a:pt x="1086" y="0"/>
                    <a:pt x="780" y="141"/>
                    <a:pt x="538" y="344"/>
                  </a:cubicBezTo>
                  <a:cubicBezTo>
                    <a:pt x="421" y="443"/>
                    <a:pt x="316" y="557"/>
                    <a:pt x="242" y="691"/>
                  </a:cubicBezTo>
                  <a:cubicBezTo>
                    <a:pt x="0" y="1128"/>
                    <a:pt x="147" y="1722"/>
                    <a:pt x="531" y="2042"/>
                  </a:cubicBezTo>
                  <a:cubicBezTo>
                    <a:pt x="767" y="2239"/>
                    <a:pt x="1074" y="2335"/>
                    <a:pt x="1384" y="2335"/>
                  </a:cubicBezTo>
                  <a:cubicBezTo>
                    <a:pt x="1575" y="2335"/>
                    <a:pt x="1768" y="2298"/>
                    <a:pt x="1945" y="2226"/>
                  </a:cubicBezTo>
                  <a:cubicBezTo>
                    <a:pt x="2292" y="2086"/>
                    <a:pt x="2608" y="1775"/>
                    <a:pt x="2601" y="1402"/>
                  </a:cubicBezTo>
                  <a:cubicBezTo>
                    <a:pt x="2598" y="1303"/>
                    <a:pt x="2575" y="1208"/>
                    <a:pt x="2545" y="1113"/>
                  </a:cubicBezTo>
                  <a:cubicBezTo>
                    <a:pt x="2472" y="875"/>
                    <a:pt x="2365" y="649"/>
                    <a:pt x="2228" y="442"/>
                  </a:cubicBezTo>
                  <a:lnTo>
                    <a:pt x="2228" y="442"/>
                  </a:lnTo>
                  <a:lnTo>
                    <a:pt x="2243" y="510"/>
                  </a:lnTo>
                  <a:cubicBezTo>
                    <a:pt x="2110" y="206"/>
                    <a:pt x="1779" y="14"/>
                    <a:pt x="1448" y="1"/>
                  </a:cubicBezTo>
                  <a:cubicBezTo>
                    <a:pt x="1432" y="1"/>
                    <a:pt x="1417" y="0"/>
                    <a:pt x="1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4" name="Google Shape;1454;p46"/>
            <p:cNvGrpSpPr/>
            <p:nvPr/>
          </p:nvGrpSpPr>
          <p:grpSpPr>
            <a:xfrm>
              <a:off x="4317725" y="675900"/>
              <a:ext cx="452700" cy="360300"/>
              <a:chOff x="5045600" y="250750"/>
              <a:chExt cx="452700" cy="360300"/>
            </a:xfrm>
          </p:grpSpPr>
          <p:sp>
            <p:nvSpPr>
              <p:cNvPr id="1455" name="Google Shape;1455;p46"/>
              <p:cNvSpPr/>
              <p:nvPr/>
            </p:nvSpPr>
            <p:spPr>
              <a:xfrm>
                <a:off x="5182925" y="250750"/>
                <a:ext cx="1504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6017" h="14412" extrusionOk="0">
                    <a:moveTo>
                      <a:pt x="3968" y="0"/>
                    </a:moveTo>
                    <a:cubicBezTo>
                      <a:pt x="3617" y="0"/>
                      <a:pt x="3249" y="137"/>
                      <a:pt x="2949" y="347"/>
                    </a:cubicBezTo>
                    <a:cubicBezTo>
                      <a:pt x="2417" y="717"/>
                      <a:pt x="2010" y="1405"/>
                      <a:pt x="1731" y="2021"/>
                    </a:cubicBezTo>
                    <a:cubicBezTo>
                      <a:pt x="1" y="5843"/>
                      <a:pt x="1022" y="10931"/>
                      <a:pt x="3303" y="14412"/>
                    </a:cubicBezTo>
                    <a:cubicBezTo>
                      <a:pt x="5115" y="12470"/>
                      <a:pt x="5649" y="9468"/>
                      <a:pt x="5876" y="6708"/>
                    </a:cubicBezTo>
                    <a:cubicBezTo>
                      <a:pt x="6016" y="5003"/>
                      <a:pt x="5910" y="3148"/>
                      <a:pt x="5518" y="1487"/>
                    </a:cubicBezTo>
                    <a:cubicBezTo>
                      <a:pt x="5414" y="1050"/>
                      <a:pt x="5029" y="570"/>
                      <a:pt x="4712" y="278"/>
                    </a:cubicBezTo>
                    <a:cubicBezTo>
                      <a:pt x="4501" y="83"/>
                      <a:pt x="4240" y="0"/>
                      <a:pt x="3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6"/>
              <p:cNvSpPr/>
              <p:nvPr/>
            </p:nvSpPr>
            <p:spPr>
              <a:xfrm>
                <a:off x="5045600" y="357250"/>
                <a:ext cx="219925" cy="253800"/>
              </a:xfrm>
              <a:custGeom>
                <a:avLst/>
                <a:gdLst/>
                <a:ahLst/>
                <a:cxnLst/>
                <a:rect l="l" t="t" r="r" b="b"/>
                <a:pathLst>
                  <a:path w="8797" h="10152" extrusionOk="0">
                    <a:moveTo>
                      <a:pt x="1456" y="0"/>
                    </a:moveTo>
                    <a:cubicBezTo>
                      <a:pt x="1295" y="0"/>
                      <a:pt x="1136" y="30"/>
                      <a:pt x="987" y="101"/>
                    </a:cubicBezTo>
                    <a:cubicBezTo>
                      <a:pt x="545" y="313"/>
                      <a:pt x="296" y="836"/>
                      <a:pt x="200" y="1350"/>
                    </a:cubicBezTo>
                    <a:cubicBezTo>
                      <a:pt x="1" y="2417"/>
                      <a:pt x="322" y="3540"/>
                      <a:pt x="881" y="4448"/>
                    </a:cubicBezTo>
                    <a:cubicBezTo>
                      <a:pt x="1439" y="5354"/>
                      <a:pt x="2217" y="6074"/>
                      <a:pt x="3013" y="6739"/>
                    </a:cubicBezTo>
                    <a:cubicBezTo>
                      <a:pt x="4764" y="8200"/>
                      <a:pt x="6679" y="9478"/>
                      <a:pt x="8796" y="10152"/>
                    </a:cubicBezTo>
                    <a:cubicBezTo>
                      <a:pt x="8236" y="8276"/>
                      <a:pt x="6817" y="5790"/>
                      <a:pt x="5934" y="4064"/>
                    </a:cubicBezTo>
                    <a:cubicBezTo>
                      <a:pt x="5105" y="2445"/>
                      <a:pt x="3887" y="970"/>
                      <a:pt x="2325" y="229"/>
                    </a:cubicBezTo>
                    <a:cubicBezTo>
                      <a:pt x="2052" y="99"/>
                      <a:pt x="1749" y="0"/>
                      <a:pt x="14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6"/>
              <p:cNvSpPr/>
              <p:nvPr/>
            </p:nvSpPr>
            <p:spPr>
              <a:xfrm>
                <a:off x="5265500" y="338375"/>
                <a:ext cx="232800" cy="272675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10907" extrusionOk="0">
                    <a:moveTo>
                      <a:pt x="7544" y="0"/>
                    </a:moveTo>
                    <a:cubicBezTo>
                      <a:pt x="7094" y="0"/>
                      <a:pt x="6618" y="149"/>
                      <a:pt x="6219" y="374"/>
                    </a:cubicBezTo>
                    <a:cubicBezTo>
                      <a:pt x="4252" y="1487"/>
                      <a:pt x="3219" y="3847"/>
                      <a:pt x="2319" y="6049"/>
                    </a:cubicBezTo>
                    <a:cubicBezTo>
                      <a:pt x="1663" y="7650"/>
                      <a:pt x="656" y="9306"/>
                      <a:pt x="0" y="10907"/>
                    </a:cubicBezTo>
                    <a:lnTo>
                      <a:pt x="22" y="10906"/>
                    </a:lnTo>
                    <a:cubicBezTo>
                      <a:pt x="4861" y="10175"/>
                      <a:pt x="6501" y="7198"/>
                      <a:pt x="8650" y="3546"/>
                    </a:cubicBezTo>
                    <a:cubicBezTo>
                      <a:pt x="9139" y="2716"/>
                      <a:pt x="9311" y="1278"/>
                      <a:pt x="8719" y="525"/>
                    </a:cubicBezTo>
                    <a:cubicBezTo>
                      <a:pt x="8425" y="151"/>
                      <a:pt x="7998" y="0"/>
                      <a:pt x="75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8" name="Google Shape;1458;p46"/>
            <p:cNvGrpSpPr/>
            <p:nvPr/>
          </p:nvGrpSpPr>
          <p:grpSpPr>
            <a:xfrm>
              <a:off x="4726925" y="739375"/>
              <a:ext cx="438425" cy="339900"/>
              <a:chOff x="5454800" y="314225"/>
              <a:chExt cx="438425" cy="339900"/>
            </a:xfrm>
          </p:grpSpPr>
          <p:sp>
            <p:nvSpPr>
              <p:cNvPr id="1459" name="Google Shape;1459;p46"/>
              <p:cNvSpPr/>
              <p:nvPr/>
            </p:nvSpPr>
            <p:spPr>
              <a:xfrm>
                <a:off x="5454800" y="314225"/>
                <a:ext cx="438425" cy="339900"/>
              </a:xfrm>
              <a:custGeom>
                <a:avLst/>
                <a:gdLst/>
                <a:ahLst/>
                <a:cxnLst/>
                <a:rect l="l" t="t" r="r" b="b"/>
                <a:pathLst>
                  <a:path w="17537" h="13596" extrusionOk="0">
                    <a:moveTo>
                      <a:pt x="17536" y="0"/>
                    </a:moveTo>
                    <a:cubicBezTo>
                      <a:pt x="15851" y="527"/>
                      <a:pt x="14165" y="1054"/>
                      <a:pt x="12479" y="1580"/>
                    </a:cubicBezTo>
                    <a:cubicBezTo>
                      <a:pt x="9536" y="2499"/>
                      <a:pt x="6526" y="3452"/>
                      <a:pt x="4122" y="5274"/>
                    </a:cubicBezTo>
                    <a:cubicBezTo>
                      <a:pt x="1718" y="7097"/>
                      <a:pt x="1" y="9996"/>
                      <a:pt x="538" y="12905"/>
                    </a:cubicBezTo>
                    <a:cubicBezTo>
                      <a:pt x="1639" y="13377"/>
                      <a:pt x="2801" y="13595"/>
                      <a:pt x="3963" y="13595"/>
                    </a:cubicBezTo>
                    <a:cubicBezTo>
                      <a:pt x="6814" y="13595"/>
                      <a:pt x="9663" y="12284"/>
                      <a:pt x="11613" y="10206"/>
                    </a:cubicBezTo>
                    <a:cubicBezTo>
                      <a:pt x="13998" y="7669"/>
                      <a:pt x="16170" y="3147"/>
                      <a:pt x="17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46"/>
              <p:cNvSpPr/>
              <p:nvPr/>
            </p:nvSpPr>
            <p:spPr>
              <a:xfrm>
                <a:off x="5464675" y="354500"/>
                <a:ext cx="386825" cy="284550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11382" extrusionOk="0">
                    <a:moveTo>
                      <a:pt x="15221" y="1"/>
                    </a:moveTo>
                    <a:cubicBezTo>
                      <a:pt x="15195" y="1"/>
                      <a:pt x="15168" y="7"/>
                      <a:pt x="15139" y="19"/>
                    </a:cubicBezTo>
                    <a:cubicBezTo>
                      <a:pt x="9530" y="2553"/>
                      <a:pt x="4725" y="7317"/>
                      <a:pt x="61" y="11231"/>
                    </a:cubicBezTo>
                    <a:cubicBezTo>
                      <a:pt x="0" y="11283"/>
                      <a:pt x="58" y="11381"/>
                      <a:pt x="123" y="11381"/>
                    </a:cubicBezTo>
                    <a:cubicBezTo>
                      <a:pt x="137" y="11381"/>
                      <a:pt x="151" y="11377"/>
                      <a:pt x="165" y="11366"/>
                    </a:cubicBezTo>
                    <a:cubicBezTo>
                      <a:pt x="5155" y="7559"/>
                      <a:pt x="10076" y="3773"/>
                      <a:pt x="15313" y="315"/>
                    </a:cubicBezTo>
                    <a:cubicBezTo>
                      <a:pt x="15473" y="209"/>
                      <a:pt x="15377" y="1"/>
                      <a:pt x="15221" y="1"/>
                    </a:cubicBezTo>
                    <a:close/>
                  </a:path>
                </a:pathLst>
              </a:custGeom>
              <a:solidFill>
                <a:srgbClr val="E79E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1" name="Google Shape;1461;p46"/>
            <p:cNvSpPr/>
            <p:nvPr/>
          </p:nvSpPr>
          <p:spPr>
            <a:xfrm>
              <a:off x="4108025" y="885825"/>
              <a:ext cx="266825" cy="188725"/>
            </a:xfrm>
            <a:custGeom>
              <a:avLst/>
              <a:gdLst/>
              <a:ahLst/>
              <a:cxnLst/>
              <a:rect l="l" t="t" r="r" b="b"/>
              <a:pathLst>
                <a:path w="10673" h="7549" extrusionOk="0">
                  <a:moveTo>
                    <a:pt x="1375" y="1"/>
                  </a:moveTo>
                  <a:cubicBezTo>
                    <a:pt x="952" y="1"/>
                    <a:pt x="484" y="80"/>
                    <a:pt x="139" y="208"/>
                  </a:cubicBezTo>
                  <a:cubicBezTo>
                    <a:pt x="0" y="1062"/>
                    <a:pt x="219" y="1911"/>
                    <a:pt x="588" y="2693"/>
                  </a:cubicBezTo>
                  <a:cubicBezTo>
                    <a:pt x="956" y="3476"/>
                    <a:pt x="1485" y="4172"/>
                    <a:pt x="2033" y="4843"/>
                  </a:cubicBezTo>
                  <a:cubicBezTo>
                    <a:pt x="2432" y="5332"/>
                    <a:pt x="2847" y="5814"/>
                    <a:pt x="3338" y="6212"/>
                  </a:cubicBezTo>
                  <a:cubicBezTo>
                    <a:pt x="3951" y="6709"/>
                    <a:pt x="4674" y="7064"/>
                    <a:pt x="5435" y="7278"/>
                  </a:cubicBezTo>
                  <a:cubicBezTo>
                    <a:pt x="6065" y="7455"/>
                    <a:pt x="6781" y="7548"/>
                    <a:pt x="7506" y="7548"/>
                  </a:cubicBezTo>
                  <a:cubicBezTo>
                    <a:pt x="8631" y="7548"/>
                    <a:pt x="9779" y="7324"/>
                    <a:pt x="10673" y="6841"/>
                  </a:cubicBezTo>
                  <a:cubicBezTo>
                    <a:pt x="10306" y="4850"/>
                    <a:pt x="9120" y="3023"/>
                    <a:pt x="7452" y="1875"/>
                  </a:cubicBezTo>
                  <a:cubicBezTo>
                    <a:pt x="5786" y="729"/>
                    <a:pt x="3740" y="281"/>
                    <a:pt x="1734" y="22"/>
                  </a:cubicBezTo>
                  <a:cubicBezTo>
                    <a:pt x="1621" y="8"/>
                    <a:pt x="1500" y="1"/>
                    <a:pt x="1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6"/>
            <p:cNvSpPr/>
            <p:nvPr/>
          </p:nvSpPr>
          <p:spPr>
            <a:xfrm>
              <a:off x="3953900" y="1059425"/>
              <a:ext cx="235575" cy="111875"/>
            </a:xfrm>
            <a:custGeom>
              <a:avLst/>
              <a:gdLst/>
              <a:ahLst/>
              <a:cxnLst/>
              <a:rect l="l" t="t" r="r" b="b"/>
              <a:pathLst>
                <a:path w="9423" h="4475" extrusionOk="0">
                  <a:moveTo>
                    <a:pt x="4512" y="0"/>
                  </a:moveTo>
                  <a:cubicBezTo>
                    <a:pt x="4335" y="0"/>
                    <a:pt x="4156" y="7"/>
                    <a:pt x="3978" y="23"/>
                  </a:cubicBezTo>
                  <a:cubicBezTo>
                    <a:pt x="2450" y="156"/>
                    <a:pt x="985" y="919"/>
                    <a:pt x="0" y="2095"/>
                  </a:cubicBezTo>
                  <a:cubicBezTo>
                    <a:pt x="674" y="3167"/>
                    <a:pt x="2061" y="4036"/>
                    <a:pt x="3292" y="4339"/>
                  </a:cubicBezTo>
                  <a:cubicBezTo>
                    <a:pt x="3651" y="4427"/>
                    <a:pt x="4021" y="4475"/>
                    <a:pt x="4391" y="4475"/>
                  </a:cubicBezTo>
                  <a:cubicBezTo>
                    <a:pt x="4619" y="4475"/>
                    <a:pt x="4847" y="4456"/>
                    <a:pt x="5072" y="4419"/>
                  </a:cubicBezTo>
                  <a:cubicBezTo>
                    <a:pt x="5544" y="4340"/>
                    <a:pt x="5999" y="4176"/>
                    <a:pt x="6445" y="4003"/>
                  </a:cubicBezTo>
                  <a:cubicBezTo>
                    <a:pt x="7055" y="3764"/>
                    <a:pt x="7664" y="3503"/>
                    <a:pt x="8199" y="3124"/>
                  </a:cubicBezTo>
                  <a:cubicBezTo>
                    <a:pt x="8734" y="2746"/>
                    <a:pt x="9195" y="2268"/>
                    <a:pt x="9423" y="1653"/>
                  </a:cubicBezTo>
                  <a:cubicBezTo>
                    <a:pt x="9189" y="1376"/>
                    <a:pt x="8791" y="1077"/>
                    <a:pt x="8442" y="936"/>
                  </a:cubicBezTo>
                  <a:cubicBezTo>
                    <a:pt x="7187" y="426"/>
                    <a:pt x="5858" y="0"/>
                    <a:pt x="4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3" name="Google Shape;1463;p46"/>
            <p:cNvGrpSpPr/>
            <p:nvPr/>
          </p:nvGrpSpPr>
          <p:grpSpPr>
            <a:xfrm>
              <a:off x="3676100" y="840975"/>
              <a:ext cx="299900" cy="420775"/>
              <a:chOff x="4403975" y="415825"/>
              <a:chExt cx="299900" cy="420775"/>
            </a:xfrm>
          </p:grpSpPr>
          <p:sp>
            <p:nvSpPr>
              <p:cNvPr id="1464" name="Google Shape;1464;p46"/>
              <p:cNvSpPr/>
              <p:nvPr/>
            </p:nvSpPr>
            <p:spPr>
              <a:xfrm>
                <a:off x="4403975" y="480275"/>
                <a:ext cx="225300" cy="356325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14253" extrusionOk="0">
                    <a:moveTo>
                      <a:pt x="8544" y="1"/>
                    </a:moveTo>
                    <a:cubicBezTo>
                      <a:pt x="8488" y="1"/>
                      <a:pt x="8428" y="18"/>
                      <a:pt x="8368" y="57"/>
                    </a:cubicBezTo>
                    <a:cubicBezTo>
                      <a:pt x="3466" y="3205"/>
                      <a:pt x="0" y="8404"/>
                      <a:pt x="3352" y="14063"/>
                    </a:cubicBezTo>
                    <a:cubicBezTo>
                      <a:pt x="3431" y="14197"/>
                      <a:pt x="3550" y="14252"/>
                      <a:pt x="3668" y="14252"/>
                    </a:cubicBezTo>
                    <a:cubicBezTo>
                      <a:pt x="3934" y="14252"/>
                      <a:pt x="4201" y="13972"/>
                      <a:pt x="4029" y="13668"/>
                    </a:cubicBezTo>
                    <a:cubicBezTo>
                      <a:pt x="1048" y="8412"/>
                      <a:pt x="4289" y="3608"/>
                      <a:pt x="8712" y="644"/>
                    </a:cubicBezTo>
                    <a:cubicBezTo>
                      <a:pt x="9012" y="441"/>
                      <a:pt x="8829" y="1"/>
                      <a:pt x="8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6"/>
              <p:cNvSpPr/>
              <p:nvPr/>
            </p:nvSpPr>
            <p:spPr>
              <a:xfrm>
                <a:off x="4414150" y="478450"/>
                <a:ext cx="239075" cy="239400"/>
              </a:xfrm>
              <a:custGeom>
                <a:avLst/>
                <a:gdLst/>
                <a:ahLst/>
                <a:cxnLst/>
                <a:rect l="l" t="t" r="r" b="b"/>
                <a:pathLst>
                  <a:path w="9563" h="9576" extrusionOk="0">
                    <a:moveTo>
                      <a:pt x="3384" y="1"/>
                    </a:moveTo>
                    <a:cubicBezTo>
                      <a:pt x="3366" y="1"/>
                      <a:pt x="3348" y="8"/>
                      <a:pt x="3333" y="26"/>
                    </a:cubicBezTo>
                    <a:cubicBezTo>
                      <a:pt x="1395" y="2281"/>
                      <a:pt x="0" y="5620"/>
                      <a:pt x="2166" y="8246"/>
                    </a:cubicBezTo>
                    <a:cubicBezTo>
                      <a:pt x="2952" y="9201"/>
                      <a:pt x="3780" y="9576"/>
                      <a:pt x="4605" y="9576"/>
                    </a:cubicBezTo>
                    <a:cubicBezTo>
                      <a:pt x="6323" y="9576"/>
                      <a:pt x="8030" y="7952"/>
                      <a:pt x="9330" y="6546"/>
                    </a:cubicBezTo>
                    <a:cubicBezTo>
                      <a:pt x="9563" y="6293"/>
                      <a:pt x="9348" y="5858"/>
                      <a:pt x="9057" y="5858"/>
                    </a:cubicBezTo>
                    <a:cubicBezTo>
                      <a:pt x="8992" y="5858"/>
                      <a:pt x="8923" y="5880"/>
                      <a:pt x="8854" y="5931"/>
                    </a:cubicBezTo>
                    <a:cubicBezTo>
                      <a:pt x="8060" y="6519"/>
                      <a:pt x="7369" y="7197"/>
                      <a:pt x="6624" y="7848"/>
                    </a:cubicBezTo>
                    <a:cubicBezTo>
                      <a:pt x="5995" y="8397"/>
                      <a:pt x="5316" y="8658"/>
                      <a:pt x="4668" y="8658"/>
                    </a:cubicBezTo>
                    <a:cubicBezTo>
                      <a:pt x="3721" y="8658"/>
                      <a:pt x="2841" y="8100"/>
                      <a:pt x="2284" y="7070"/>
                    </a:cubicBezTo>
                    <a:cubicBezTo>
                      <a:pt x="1055" y="4800"/>
                      <a:pt x="2245" y="2121"/>
                      <a:pt x="3455" y="120"/>
                    </a:cubicBezTo>
                    <a:cubicBezTo>
                      <a:pt x="3489" y="64"/>
                      <a:pt x="3437" y="1"/>
                      <a:pt x="33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6"/>
              <p:cNvSpPr/>
              <p:nvPr/>
            </p:nvSpPr>
            <p:spPr>
              <a:xfrm>
                <a:off x="4474775" y="415825"/>
                <a:ext cx="65750" cy="69175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2767" extrusionOk="0">
                    <a:moveTo>
                      <a:pt x="1373" y="0"/>
                    </a:moveTo>
                    <a:cubicBezTo>
                      <a:pt x="929" y="0"/>
                      <a:pt x="518" y="298"/>
                      <a:pt x="313" y="719"/>
                    </a:cubicBezTo>
                    <a:cubicBezTo>
                      <a:pt x="1" y="1367"/>
                      <a:pt x="266" y="2065"/>
                      <a:pt x="688" y="2594"/>
                    </a:cubicBezTo>
                    <a:cubicBezTo>
                      <a:pt x="712" y="2623"/>
                      <a:pt x="742" y="2636"/>
                      <a:pt x="771" y="2636"/>
                    </a:cubicBezTo>
                    <a:cubicBezTo>
                      <a:pt x="859" y="2636"/>
                      <a:pt x="948" y="2528"/>
                      <a:pt x="893" y="2435"/>
                    </a:cubicBezTo>
                    <a:cubicBezTo>
                      <a:pt x="653" y="2027"/>
                      <a:pt x="460" y="1477"/>
                      <a:pt x="722" y="1028"/>
                    </a:cubicBezTo>
                    <a:cubicBezTo>
                      <a:pt x="858" y="797"/>
                      <a:pt x="1127" y="607"/>
                      <a:pt x="1398" y="607"/>
                    </a:cubicBezTo>
                    <a:cubicBezTo>
                      <a:pt x="1481" y="607"/>
                      <a:pt x="1564" y="625"/>
                      <a:pt x="1644" y="664"/>
                    </a:cubicBezTo>
                    <a:cubicBezTo>
                      <a:pt x="1961" y="824"/>
                      <a:pt x="2083" y="1251"/>
                      <a:pt x="1991" y="1572"/>
                    </a:cubicBezTo>
                    <a:cubicBezTo>
                      <a:pt x="1872" y="1995"/>
                      <a:pt x="1485" y="2268"/>
                      <a:pt x="1090" y="2406"/>
                    </a:cubicBezTo>
                    <a:cubicBezTo>
                      <a:pt x="889" y="2477"/>
                      <a:pt x="945" y="2767"/>
                      <a:pt x="1134" y="2767"/>
                    </a:cubicBezTo>
                    <a:cubicBezTo>
                      <a:pt x="1150" y="2767"/>
                      <a:pt x="1168" y="2764"/>
                      <a:pt x="1187" y="2759"/>
                    </a:cubicBezTo>
                    <a:cubicBezTo>
                      <a:pt x="1776" y="2599"/>
                      <a:pt x="2328" y="2198"/>
                      <a:pt x="2485" y="1580"/>
                    </a:cubicBezTo>
                    <a:cubicBezTo>
                      <a:pt x="2630" y="1009"/>
                      <a:pt x="2340" y="346"/>
                      <a:pt x="1802" y="97"/>
                    </a:cubicBezTo>
                    <a:cubicBezTo>
                      <a:pt x="1659" y="31"/>
                      <a:pt x="1515" y="0"/>
                      <a:pt x="13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6"/>
              <p:cNvSpPr/>
              <p:nvPr/>
            </p:nvSpPr>
            <p:spPr>
              <a:xfrm>
                <a:off x="4595825" y="431325"/>
                <a:ext cx="75850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681" extrusionOk="0">
                    <a:moveTo>
                      <a:pt x="1433" y="573"/>
                    </a:moveTo>
                    <a:cubicBezTo>
                      <a:pt x="1569" y="573"/>
                      <a:pt x="1708" y="605"/>
                      <a:pt x="1834" y="666"/>
                    </a:cubicBezTo>
                    <a:cubicBezTo>
                      <a:pt x="2195" y="842"/>
                      <a:pt x="2366" y="1250"/>
                      <a:pt x="2235" y="1632"/>
                    </a:cubicBezTo>
                    <a:cubicBezTo>
                      <a:pt x="2102" y="2014"/>
                      <a:pt x="1695" y="2158"/>
                      <a:pt x="1311" y="2158"/>
                    </a:cubicBezTo>
                    <a:cubicBezTo>
                      <a:pt x="1230" y="2158"/>
                      <a:pt x="1150" y="2151"/>
                      <a:pt x="1073" y="2139"/>
                    </a:cubicBezTo>
                    <a:cubicBezTo>
                      <a:pt x="1065" y="2138"/>
                      <a:pt x="1056" y="2137"/>
                      <a:pt x="1048" y="2137"/>
                    </a:cubicBezTo>
                    <a:cubicBezTo>
                      <a:pt x="1013" y="2137"/>
                      <a:pt x="982" y="2149"/>
                      <a:pt x="959" y="2167"/>
                    </a:cubicBezTo>
                    <a:lnTo>
                      <a:pt x="959" y="2167"/>
                    </a:lnTo>
                    <a:cubicBezTo>
                      <a:pt x="991" y="2077"/>
                      <a:pt x="980" y="1973"/>
                      <a:pt x="898" y="1882"/>
                    </a:cubicBezTo>
                    <a:cubicBezTo>
                      <a:pt x="645" y="1605"/>
                      <a:pt x="632" y="1170"/>
                      <a:pt x="846" y="865"/>
                    </a:cubicBezTo>
                    <a:cubicBezTo>
                      <a:pt x="986" y="663"/>
                      <a:pt x="1206" y="573"/>
                      <a:pt x="1433" y="573"/>
                    </a:cubicBezTo>
                    <a:close/>
                    <a:moveTo>
                      <a:pt x="1440" y="0"/>
                    </a:moveTo>
                    <a:cubicBezTo>
                      <a:pt x="1050" y="0"/>
                      <a:pt x="666" y="158"/>
                      <a:pt x="415" y="484"/>
                    </a:cubicBezTo>
                    <a:cubicBezTo>
                      <a:pt x="0" y="1020"/>
                      <a:pt x="39" y="1791"/>
                      <a:pt x="492" y="2287"/>
                    </a:cubicBezTo>
                    <a:cubicBezTo>
                      <a:pt x="550" y="2351"/>
                      <a:pt x="617" y="2378"/>
                      <a:pt x="682" y="2378"/>
                    </a:cubicBezTo>
                    <a:cubicBezTo>
                      <a:pt x="771" y="2378"/>
                      <a:pt x="856" y="2328"/>
                      <a:pt x="911" y="2255"/>
                    </a:cubicBezTo>
                    <a:lnTo>
                      <a:pt x="911" y="2255"/>
                    </a:lnTo>
                    <a:cubicBezTo>
                      <a:pt x="909" y="2288"/>
                      <a:pt x="919" y="2324"/>
                      <a:pt x="946" y="2357"/>
                    </a:cubicBezTo>
                    <a:cubicBezTo>
                      <a:pt x="1138" y="2583"/>
                      <a:pt x="1385" y="2681"/>
                      <a:pt x="1637" y="2681"/>
                    </a:cubicBezTo>
                    <a:cubicBezTo>
                      <a:pt x="2046" y="2681"/>
                      <a:pt x="2466" y="2423"/>
                      <a:pt x="2681" y="2037"/>
                    </a:cubicBezTo>
                    <a:cubicBezTo>
                      <a:pt x="3033" y="1402"/>
                      <a:pt x="2817" y="590"/>
                      <a:pt x="2203" y="214"/>
                    </a:cubicBezTo>
                    <a:cubicBezTo>
                      <a:pt x="1971" y="73"/>
                      <a:pt x="1704" y="0"/>
                      <a:pt x="14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6"/>
              <p:cNvSpPr/>
              <p:nvPr/>
            </p:nvSpPr>
            <p:spPr>
              <a:xfrm>
                <a:off x="4625075" y="582050"/>
                <a:ext cx="78800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2828" extrusionOk="0">
                    <a:moveTo>
                      <a:pt x="1438" y="0"/>
                    </a:moveTo>
                    <a:cubicBezTo>
                      <a:pt x="1067" y="0"/>
                      <a:pt x="703" y="124"/>
                      <a:pt x="443" y="395"/>
                    </a:cubicBezTo>
                    <a:cubicBezTo>
                      <a:pt x="1" y="856"/>
                      <a:pt x="15" y="1642"/>
                      <a:pt x="534" y="2028"/>
                    </a:cubicBezTo>
                    <a:cubicBezTo>
                      <a:pt x="560" y="2047"/>
                      <a:pt x="587" y="2056"/>
                      <a:pt x="612" y="2056"/>
                    </a:cubicBezTo>
                    <a:cubicBezTo>
                      <a:pt x="730" y="2056"/>
                      <a:pt x="824" y="1883"/>
                      <a:pt x="724" y="1783"/>
                    </a:cubicBezTo>
                    <a:cubicBezTo>
                      <a:pt x="447" y="1508"/>
                      <a:pt x="495" y="1038"/>
                      <a:pt x="792" y="792"/>
                    </a:cubicBezTo>
                    <a:cubicBezTo>
                      <a:pt x="944" y="667"/>
                      <a:pt x="1151" y="616"/>
                      <a:pt x="1362" y="616"/>
                    </a:cubicBezTo>
                    <a:cubicBezTo>
                      <a:pt x="1571" y="616"/>
                      <a:pt x="1785" y="667"/>
                      <a:pt x="1952" y="749"/>
                    </a:cubicBezTo>
                    <a:cubicBezTo>
                      <a:pt x="2407" y="972"/>
                      <a:pt x="2262" y="1450"/>
                      <a:pt x="2099" y="1835"/>
                    </a:cubicBezTo>
                    <a:cubicBezTo>
                      <a:pt x="1999" y="2071"/>
                      <a:pt x="1828" y="2242"/>
                      <a:pt x="1639" y="2242"/>
                    </a:cubicBezTo>
                    <a:cubicBezTo>
                      <a:pt x="1532" y="2242"/>
                      <a:pt x="1420" y="2188"/>
                      <a:pt x="1312" y="2060"/>
                    </a:cubicBezTo>
                    <a:cubicBezTo>
                      <a:pt x="1277" y="2019"/>
                      <a:pt x="1224" y="2000"/>
                      <a:pt x="1169" y="2000"/>
                    </a:cubicBezTo>
                    <a:cubicBezTo>
                      <a:pt x="1075" y="2000"/>
                      <a:pt x="977" y="2055"/>
                      <a:pt x="964" y="2151"/>
                    </a:cubicBezTo>
                    <a:cubicBezTo>
                      <a:pt x="901" y="2612"/>
                      <a:pt x="1257" y="2827"/>
                      <a:pt x="1641" y="2827"/>
                    </a:cubicBezTo>
                    <a:cubicBezTo>
                      <a:pt x="1877" y="2827"/>
                      <a:pt x="2122" y="2747"/>
                      <a:pt x="2289" y="2593"/>
                    </a:cubicBezTo>
                    <a:cubicBezTo>
                      <a:pt x="2802" y="2121"/>
                      <a:pt x="3151" y="970"/>
                      <a:pt x="2580" y="435"/>
                    </a:cubicBezTo>
                    <a:cubicBezTo>
                      <a:pt x="2282" y="157"/>
                      <a:pt x="1856" y="0"/>
                      <a:pt x="14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9" name="Google Shape;1469;p46"/>
            <p:cNvGrpSpPr/>
            <p:nvPr/>
          </p:nvGrpSpPr>
          <p:grpSpPr>
            <a:xfrm>
              <a:off x="5044750" y="931550"/>
              <a:ext cx="427900" cy="255950"/>
              <a:chOff x="5772625" y="506400"/>
              <a:chExt cx="427900" cy="255950"/>
            </a:xfrm>
          </p:grpSpPr>
          <p:sp>
            <p:nvSpPr>
              <p:cNvPr id="1470" name="Google Shape;1470;p46"/>
              <p:cNvSpPr/>
              <p:nvPr/>
            </p:nvSpPr>
            <p:spPr>
              <a:xfrm>
                <a:off x="5828900" y="587675"/>
                <a:ext cx="3716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14865" h="6076" extrusionOk="0">
                    <a:moveTo>
                      <a:pt x="461" y="0"/>
                    </a:moveTo>
                    <a:cubicBezTo>
                      <a:pt x="221" y="0"/>
                      <a:pt x="0" y="341"/>
                      <a:pt x="200" y="598"/>
                    </a:cubicBezTo>
                    <a:cubicBezTo>
                      <a:pt x="2611" y="3706"/>
                      <a:pt x="5915" y="6076"/>
                      <a:pt x="9451" y="6076"/>
                    </a:cubicBezTo>
                    <a:cubicBezTo>
                      <a:pt x="11116" y="6076"/>
                      <a:pt x="12832" y="5550"/>
                      <a:pt x="14530" y="4328"/>
                    </a:cubicBezTo>
                    <a:cubicBezTo>
                      <a:pt x="14865" y="4088"/>
                      <a:pt x="14659" y="3582"/>
                      <a:pt x="14341" y="3582"/>
                    </a:cubicBezTo>
                    <a:cubicBezTo>
                      <a:pt x="14276" y="3582"/>
                      <a:pt x="14206" y="3603"/>
                      <a:pt x="14135" y="3652"/>
                    </a:cubicBezTo>
                    <a:cubicBezTo>
                      <a:pt x="12554" y="4744"/>
                      <a:pt x="10971" y="5214"/>
                      <a:pt x="9438" y="5214"/>
                    </a:cubicBezTo>
                    <a:cubicBezTo>
                      <a:pt x="6095" y="5214"/>
                      <a:pt x="2994" y="2982"/>
                      <a:pt x="681" y="116"/>
                    </a:cubicBezTo>
                    <a:cubicBezTo>
                      <a:pt x="614" y="34"/>
                      <a:pt x="536" y="0"/>
                      <a:pt x="4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6"/>
              <p:cNvSpPr/>
              <p:nvPr/>
            </p:nvSpPr>
            <p:spPr>
              <a:xfrm>
                <a:off x="5839150" y="551375"/>
                <a:ext cx="278625" cy="210975"/>
              </a:xfrm>
              <a:custGeom>
                <a:avLst/>
                <a:gdLst/>
                <a:ahLst/>
                <a:cxnLst/>
                <a:rect l="l" t="t" r="r" b="b"/>
                <a:pathLst>
                  <a:path w="11145" h="8439" extrusionOk="0">
                    <a:moveTo>
                      <a:pt x="5779" y="1"/>
                    </a:moveTo>
                    <a:cubicBezTo>
                      <a:pt x="5474" y="1"/>
                      <a:pt x="5228" y="351"/>
                      <a:pt x="5495" y="650"/>
                    </a:cubicBezTo>
                    <a:cubicBezTo>
                      <a:pt x="6183" y="1427"/>
                      <a:pt x="7037" y="2038"/>
                      <a:pt x="7722" y="2808"/>
                    </a:cubicBezTo>
                    <a:cubicBezTo>
                      <a:pt x="9143" y="4400"/>
                      <a:pt x="8718" y="6119"/>
                      <a:pt x="6987" y="7152"/>
                    </a:cubicBezTo>
                    <a:cubicBezTo>
                      <a:pt x="6247" y="7593"/>
                      <a:pt x="5441" y="7769"/>
                      <a:pt x="4620" y="7769"/>
                    </a:cubicBezTo>
                    <a:cubicBezTo>
                      <a:pt x="3078" y="7769"/>
                      <a:pt x="1478" y="7149"/>
                      <a:pt x="148" y="6498"/>
                    </a:cubicBezTo>
                    <a:cubicBezTo>
                      <a:pt x="135" y="6491"/>
                      <a:pt x="122" y="6489"/>
                      <a:pt x="110" y="6489"/>
                    </a:cubicBezTo>
                    <a:cubicBezTo>
                      <a:pt x="40" y="6489"/>
                      <a:pt x="0" y="6584"/>
                      <a:pt x="69" y="6633"/>
                    </a:cubicBezTo>
                    <a:cubicBezTo>
                      <a:pt x="1493" y="7651"/>
                      <a:pt x="3239" y="8439"/>
                      <a:pt x="4939" y="8439"/>
                    </a:cubicBezTo>
                    <a:cubicBezTo>
                      <a:pt x="6092" y="8439"/>
                      <a:pt x="7225" y="8076"/>
                      <a:pt x="8221" y="7176"/>
                    </a:cubicBezTo>
                    <a:cubicBezTo>
                      <a:pt x="11144" y="4536"/>
                      <a:pt x="8339" y="1867"/>
                      <a:pt x="6048" y="97"/>
                    </a:cubicBezTo>
                    <a:cubicBezTo>
                      <a:pt x="5961" y="30"/>
                      <a:pt x="5868" y="1"/>
                      <a:pt x="57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6"/>
              <p:cNvSpPr/>
              <p:nvPr/>
            </p:nvSpPr>
            <p:spPr>
              <a:xfrm>
                <a:off x="5772625" y="679500"/>
                <a:ext cx="74425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2341" extrusionOk="0">
                    <a:moveTo>
                      <a:pt x="1446" y="1"/>
                    </a:moveTo>
                    <a:cubicBezTo>
                      <a:pt x="932" y="1"/>
                      <a:pt x="412" y="313"/>
                      <a:pt x="227" y="801"/>
                    </a:cubicBezTo>
                    <a:cubicBezTo>
                      <a:pt x="0" y="1402"/>
                      <a:pt x="357" y="1995"/>
                      <a:pt x="923" y="2233"/>
                    </a:cubicBezTo>
                    <a:cubicBezTo>
                      <a:pt x="1099" y="2308"/>
                      <a:pt x="1276" y="2341"/>
                      <a:pt x="1451" y="2341"/>
                    </a:cubicBezTo>
                    <a:cubicBezTo>
                      <a:pt x="1950" y="2341"/>
                      <a:pt x="2428" y="2072"/>
                      <a:pt x="2796" y="1722"/>
                    </a:cubicBezTo>
                    <a:cubicBezTo>
                      <a:pt x="2882" y="1641"/>
                      <a:pt x="2802" y="1496"/>
                      <a:pt x="2702" y="1496"/>
                    </a:cubicBezTo>
                    <a:cubicBezTo>
                      <a:pt x="2680" y="1496"/>
                      <a:pt x="2658" y="1503"/>
                      <a:pt x="2636" y="1519"/>
                    </a:cubicBezTo>
                    <a:cubicBezTo>
                      <a:pt x="2352" y="1721"/>
                      <a:pt x="1999" y="1906"/>
                      <a:pt x="1641" y="1906"/>
                    </a:cubicBezTo>
                    <a:cubicBezTo>
                      <a:pt x="1532" y="1906"/>
                      <a:pt x="1422" y="1889"/>
                      <a:pt x="1314" y="1850"/>
                    </a:cubicBezTo>
                    <a:cubicBezTo>
                      <a:pt x="957" y="1722"/>
                      <a:pt x="639" y="1308"/>
                      <a:pt x="807" y="925"/>
                    </a:cubicBezTo>
                    <a:cubicBezTo>
                      <a:pt x="930" y="644"/>
                      <a:pt x="1226" y="496"/>
                      <a:pt x="1521" y="496"/>
                    </a:cubicBezTo>
                    <a:cubicBezTo>
                      <a:pt x="1605" y="496"/>
                      <a:pt x="1689" y="508"/>
                      <a:pt x="1769" y="533"/>
                    </a:cubicBezTo>
                    <a:cubicBezTo>
                      <a:pt x="2167" y="654"/>
                      <a:pt x="2430" y="995"/>
                      <a:pt x="2596" y="1358"/>
                    </a:cubicBezTo>
                    <a:cubicBezTo>
                      <a:pt x="2625" y="1422"/>
                      <a:pt x="2681" y="1448"/>
                      <a:pt x="2739" y="1448"/>
                    </a:cubicBezTo>
                    <a:cubicBezTo>
                      <a:pt x="2853" y="1448"/>
                      <a:pt x="2977" y="1347"/>
                      <a:pt x="2930" y="1219"/>
                    </a:cubicBezTo>
                    <a:cubicBezTo>
                      <a:pt x="2719" y="647"/>
                      <a:pt x="2286" y="129"/>
                      <a:pt x="1657" y="19"/>
                    </a:cubicBezTo>
                    <a:cubicBezTo>
                      <a:pt x="1587" y="6"/>
                      <a:pt x="1517" y="1"/>
                      <a:pt x="14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6"/>
              <p:cNvSpPr/>
              <p:nvPr/>
            </p:nvSpPr>
            <p:spPr>
              <a:xfrm>
                <a:off x="5777525" y="549150"/>
                <a:ext cx="76850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729" extrusionOk="0">
                    <a:moveTo>
                      <a:pt x="1508" y="572"/>
                    </a:moveTo>
                    <a:cubicBezTo>
                      <a:pt x="1595" y="572"/>
                      <a:pt x="1684" y="586"/>
                      <a:pt x="1773" y="617"/>
                    </a:cubicBezTo>
                    <a:cubicBezTo>
                      <a:pt x="2208" y="766"/>
                      <a:pt x="2334" y="1317"/>
                      <a:pt x="2307" y="1731"/>
                    </a:cubicBezTo>
                    <a:cubicBezTo>
                      <a:pt x="2305" y="1758"/>
                      <a:pt x="2312" y="1781"/>
                      <a:pt x="2324" y="1801"/>
                    </a:cubicBezTo>
                    <a:lnTo>
                      <a:pt x="2324" y="1801"/>
                    </a:lnTo>
                    <a:cubicBezTo>
                      <a:pt x="2308" y="1797"/>
                      <a:pt x="2292" y="1796"/>
                      <a:pt x="2275" y="1796"/>
                    </a:cubicBezTo>
                    <a:cubicBezTo>
                      <a:pt x="2210" y="1796"/>
                      <a:pt x="2144" y="1822"/>
                      <a:pt x="2085" y="1886"/>
                    </a:cubicBezTo>
                    <a:cubicBezTo>
                      <a:pt x="1913" y="2074"/>
                      <a:pt x="1703" y="2154"/>
                      <a:pt x="1500" y="2154"/>
                    </a:cubicBezTo>
                    <a:cubicBezTo>
                      <a:pt x="999" y="2154"/>
                      <a:pt x="538" y="1664"/>
                      <a:pt x="780" y="1069"/>
                    </a:cubicBezTo>
                    <a:cubicBezTo>
                      <a:pt x="905" y="761"/>
                      <a:pt x="1193" y="572"/>
                      <a:pt x="1508" y="572"/>
                    </a:cubicBezTo>
                    <a:close/>
                    <a:moveTo>
                      <a:pt x="1515" y="0"/>
                    </a:moveTo>
                    <a:cubicBezTo>
                      <a:pt x="1020" y="0"/>
                      <a:pt x="540" y="267"/>
                      <a:pt x="303" y="730"/>
                    </a:cubicBezTo>
                    <a:cubicBezTo>
                      <a:pt x="1" y="1321"/>
                      <a:pt x="116" y="2103"/>
                      <a:pt x="683" y="2490"/>
                    </a:cubicBezTo>
                    <a:cubicBezTo>
                      <a:pt x="917" y="2650"/>
                      <a:pt x="1193" y="2728"/>
                      <a:pt x="1469" y="2728"/>
                    </a:cubicBezTo>
                    <a:cubicBezTo>
                      <a:pt x="1848" y="2728"/>
                      <a:pt x="2226" y="2580"/>
                      <a:pt x="2490" y="2292"/>
                    </a:cubicBezTo>
                    <a:cubicBezTo>
                      <a:pt x="2627" y="2144"/>
                      <a:pt x="2569" y="1956"/>
                      <a:pt x="2447" y="1859"/>
                    </a:cubicBezTo>
                    <a:lnTo>
                      <a:pt x="2447" y="1859"/>
                    </a:lnTo>
                    <a:cubicBezTo>
                      <a:pt x="2477" y="1858"/>
                      <a:pt x="2507" y="1846"/>
                      <a:pt x="2529" y="1823"/>
                    </a:cubicBezTo>
                    <a:cubicBezTo>
                      <a:pt x="3073" y="1274"/>
                      <a:pt x="2737" y="430"/>
                      <a:pt x="2087" y="127"/>
                    </a:cubicBezTo>
                    <a:cubicBezTo>
                      <a:pt x="1903" y="41"/>
                      <a:pt x="1708" y="0"/>
                      <a:pt x="1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6"/>
              <p:cNvSpPr/>
              <p:nvPr/>
            </p:nvSpPr>
            <p:spPr>
              <a:xfrm>
                <a:off x="5925025" y="506400"/>
                <a:ext cx="78250" cy="68700"/>
              </a:xfrm>
              <a:custGeom>
                <a:avLst/>
                <a:gdLst/>
                <a:ahLst/>
                <a:cxnLst/>
                <a:rect l="l" t="t" r="r" b="b"/>
                <a:pathLst>
                  <a:path w="3130" h="2748" extrusionOk="0">
                    <a:moveTo>
                      <a:pt x="1360" y="0"/>
                    </a:moveTo>
                    <a:cubicBezTo>
                      <a:pt x="1014" y="0"/>
                      <a:pt x="690" y="104"/>
                      <a:pt x="487" y="360"/>
                    </a:cubicBezTo>
                    <a:cubicBezTo>
                      <a:pt x="11" y="959"/>
                      <a:pt x="1" y="1976"/>
                      <a:pt x="611" y="2484"/>
                    </a:cubicBezTo>
                    <a:cubicBezTo>
                      <a:pt x="822" y="2659"/>
                      <a:pt x="1091" y="2748"/>
                      <a:pt x="1356" y="2748"/>
                    </a:cubicBezTo>
                    <a:cubicBezTo>
                      <a:pt x="1705" y="2748"/>
                      <a:pt x="2047" y="2594"/>
                      <a:pt x="2240" y="2278"/>
                    </a:cubicBezTo>
                    <a:cubicBezTo>
                      <a:pt x="2310" y="2167"/>
                      <a:pt x="2203" y="2038"/>
                      <a:pt x="2096" y="2038"/>
                    </a:cubicBezTo>
                    <a:cubicBezTo>
                      <a:pt x="2060" y="2038"/>
                      <a:pt x="2024" y="2053"/>
                      <a:pt x="1995" y="2087"/>
                    </a:cubicBezTo>
                    <a:cubicBezTo>
                      <a:pt x="1865" y="2244"/>
                      <a:pt x="1677" y="2323"/>
                      <a:pt x="1486" y="2323"/>
                    </a:cubicBezTo>
                    <a:cubicBezTo>
                      <a:pt x="1324" y="2323"/>
                      <a:pt x="1161" y="2266"/>
                      <a:pt x="1030" y="2152"/>
                    </a:cubicBezTo>
                    <a:cubicBezTo>
                      <a:pt x="730" y="1890"/>
                      <a:pt x="714" y="1379"/>
                      <a:pt x="828" y="1026"/>
                    </a:cubicBezTo>
                    <a:cubicBezTo>
                      <a:pt x="928" y="716"/>
                      <a:pt x="1132" y="619"/>
                      <a:pt x="1372" y="619"/>
                    </a:cubicBezTo>
                    <a:cubicBezTo>
                      <a:pt x="1536" y="619"/>
                      <a:pt x="1716" y="664"/>
                      <a:pt x="1890" y="717"/>
                    </a:cubicBezTo>
                    <a:cubicBezTo>
                      <a:pt x="2259" y="831"/>
                      <a:pt x="2560" y="1132"/>
                      <a:pt x="2223" y="1474"/>
                    </a:cubicBezTo>
                    <a:cubicBezTo>
                      <a:pt x="2092" y="1608"/>
                      <a:pt x="2192" y="1821"/>
                      <a:pt x="2371" y="1830"/>
                    </a:cubicBezTo>
                    <a:cubicBezTo>
                      <a:pt x="2384" y="1831"/>
                      <a:pt x="2397" y="1831"/>
                      <a:pt x="2410" y="1831"/>
                    </a:cubicBezTo>
                    <a:cubicBezTo>
                      <a:pt x="3129" y="1831"/>
                      <a:pt x="3038" y="805"/>
                      <a:pt x="2631" y="449"/>
                    </a:cubicBezTo>
                    <a:cubicBezTo>
                      <a:pt x="2335" y="190"/>
                      <a:pt x="1828" y="0"/>
                      <a:pt x="13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75" name="Google Shape;1475;p46"/>
          <p:cNvGrpSpPr/>
          <p:nvPr/>
        </p:nvGrpSpPr>
        <p:grpSpPr>
          <a:xfrm>
            <a:off x="2270513" y="3829850"/>
            <a:ext cx="566025" cy="513425"/>
            <a:chOff x="5798250" y="2190750"/>
            <a:chExt cx="566025" cy="513425"/>
          </a:xfrm>
        </p:grpSpPr>
        <p:grpSp>
          <p:nvGrpSpPr>
            <p:cNvPr id="1476" name="Google Shape;1476;p46"/>
            <p:cNvGrpSpPr/>
            <p:nvPr/>
          </p:nvGrpSpPr>
          <p:grpSpPr>
            <a:xfrm>
              <a:off x="5841375" y="2190750"/>
              <a:ext cx="445050" cy="513425"/>
              <a:chOff x="5841375" y="2190750"/>
              <a:chExt cx="445050" cy="513425"/>
            </a:xfrm>
          </p:grpSpPr>
          <p:sp>
            <p:nvSpPr>
              <p:cNvPr id="1477" name="Google Shape;1477;p46"/>
              <p:cNvSpPr/>
              <p:nvPr/>
            </p:nvSpPr>
            <p:spPr>
              <a:xfrm>
                <a:off x="5841375" y="2261925"/>
                <a:ext cx="429800" cy="442250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17690" extrusionOk="0">
                    <a:moveTo>
                      <a:pt x="8068" y="1"/>
                    </a:moveTo>
                    <a:cubicBezTo>
                      <a:pt x="6879" y="1"/>
                      <a:pt x="5679" y="273"/>
                      <a:pt x="4625" y="875"/>
                    </a:cubicBezTo>
                    <a:cubicBezTo>
                      <a:pt x="2677" y="1986"/>
                      <a:pt x="1388" y="4039"/>
                      <a:pt x="834" y="6213"/>
                    </a:cubicBezTo>
                    <a:cubicBezTo>
                      <a:pt x="0" y="9495"/>
                      <a:pt x="779" y="13149"/>
                      <a:pt x="2881" y="15805"/>
                    </a:cubicBezTo>
                    <a:cubicBezTo>
                      <a:pt x="3380" y="16438"/>
                      <a:pt x="3966" y="17027"/>
                      <a:pt x="4704" y="17359"/>
                    </a:cubicBezTo>
                    <a:cubicBezTo>
                      <a:pt x="5234" y="17598"/>
                      <a:pt x="5814" y="17690"/>
                      <a:pt x="6398" y="17690"/>
                    </a:cubicBezTo>
                    <a:cubicBezTo>
                      <a:pt x="6748" y="17690"/>
                      <a:pt x="7100" y="17657"/>
                      <a:pt x="7445" y="17604"/>
                    </a:cubicBezTo>
                    <a:cubicBezTo>
                      <a:pt x="10389" y="17145"/>
                      <a:pt x="12946" y="15284"/>
                      <a:pt x="14963" y="13088"/>
                    </a:cubicBezTo>
                    <a:cubicBezTo>
                      <a:pt x="15814" y="12162"/>
                      <a:pt x="16615" y="11116"/>
                      <a:pt x="16857" y="9879"/>
                    </a:cubicBezTo>
                    <a:cubicBezTo>
                      <a:pt x="17105" y="8610"/>
                      <a:pt x="17191" y="6955"/>
                      <a:pt x="16629" y="5789"/>
                    </a:cubicBezTo>
                    <a:cubicBezTo>
                      <a:pt x="15256" y="2946"/>
                      <a:pt x="13940" y="1635"/>
                      <a:pt x="10972" y="556"/>
                    </a:cubicBezTo>
                    <a:cubicBezTo>
                      <a:pt x="10078" y="197"/>
                      <a:pt x="9077" y="1"/>
                      <a:pt x="80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6"/>
              <p:cNvSpPr/>
              <p:nvPr/>
            </p:nvSpPr>
            <p:spPr>
              <a:xfrm>
                <a:off x="5873575" y="2190750"/>
                <a:ext cx="412850" cy="298325"/>
              </a:xfrm>
              <a:custGeom>
                <a:avLst/>
                <a:gdLst/>
                <a:ahLst/>
                <a:cxnLst/>
                <a:rect l="l" t="t" r="r" b="b"/>
                <a:pathLst>
                  <a:path w="16514" h="11933" extrusionOk="0">
                    <a:moveTo>
                      <a:pt x="10410" y="1"/>
                    </a:moveTo>
                    <a:cubicBezTo>
                      <a:pt x="10251" y="1"/>
                      <a:pt x="10093" y="77"/>
                      <a:pt x="9999" y="252"/>
                    </a:cubicBezTo>
                    <a:cubicBezTo>
                      <a:pt x="9633" y="940"/>
                      <a:pt x="9310" y="1649"/>
                      <a:pt x="9033" y="2374"/>
                    </a:cubicBezTo>
                    <a:cubicBezTo>
                      <a:pt x="8456" y="2270"/>
                      <a:pt x="7876" y="2195"/>
                      <a:pt x="7294" y="2140"/>
                    </a:cubicBezTo>
                    <a:cubicBezTo>
                      <a:pt x="6926" y="2105"/>
                      <a:pt x="6555" y="2076"/>
                      <a:pt x="6186" y="2076"/>
                    </a:cubicBezTo>
                    <a:cubicBezTo>
                      <a:pt x="5977" y="2076"/>
                      <a:pt x="5768" y="2085"/>
                      <a:pt x="5560" y="2108"/>
                    </a:cubicBezTo>
                    <a:cubicBezTo>
                      <a:pt x="4336" y="2246"/>
                      <a:pt x="3222" y="2854"/>
                      <a:pt x="2143" y="3447"/>
                    </a:cubicBezTo>
                    <a:cubicBezTo>
                      <a:pt x="1415" y="3850"/>
                      <a:pt x="646" y="4293"/>
                      <a:pt x="266" y="5034"/>
                    </a:cubicBezTo>
                    <a:cubicBezTo>
                      <a:pt x="58" y="5440"/>
                      <a:pt x="0" y="5962"/>
                      <a:pt x="259" y="6336"/>
                    </a:cubicBezTo>
                    <a:cubicBezTo>
                      <a:pt x="2583" y="7330"/>
                      <a:pt x="4647" y="7977"/>
                      <a:pt x="7067" y="8696"/>
                    </a:cubicBezTo>
                    <a:cubicBezTo>
                      <a:pt x="7834" y="8924"/>
                      <a:pt x="8610" y="9138"/>
                      <a:pt x="9337" y="9471"/>
                    </a:cubicBezTo>
                    <a:cubicBezTo>
                      <a:pt x="10168" y="9851"/>
                      <a:pt x="10921" y="10382"/>
                      <a:pt x="11729" y="10808"/>
                    </a:cubicBezTo>
                    <a:cubicBezTo>
                      <a:pt x="12723" y="11330"/>
                      <a:pt x="13799" y="11697"/>
                      <a:pt x="14906" y="11889"/>
                    </a:cubicBezTo>
                    <a:cubicBezTo>
                      <a:pt x="15060" y="11916"/>
                      <a:pt x="15225" y="11932"/>
                      <a:pt x="15390" y="11932"/>
                    </a:cubicBezTo>
                    <a:cubicBezTo>
                      <a:pt x="15831" y="11932"/>
                      <a:pt x="16264" y="11812"/>
                      <a:pt x="16433" y="11430"/>
                    </a:cubicBezTo>
                    <a:cubicBezTo>
                      <a:pt x="16507" y="11266"/>
                      <a:pt x="16511" y="11082"/>
                      <a:pt x="16511" y="10904"/>
                    </a:cubicBezTo>
                    <a:cubicBezTo>
                      <a:pt x="16514" y="7532"/>
                      <a:pt x="14320" y="4261"/>
                      <a:pt x="11199" y="2983"/>
                    </a:cubicBezTo>
                    <a:cubicBezTo>
                      <a:pt x="10958" y="2885"/>
                      <a:pt x="10715" y="2803"/>
                      <a:pt x="10467" y="2724"/>
                    </a:cubicBezTo>
                    <a:cubicBezTo>
                      <a:pt x="10602" y="2010"/>
                      <a:pt x="10743" y="1297"/>
                      <a:pt x="10903" y="587"/>
                    </a:cubicBezTo>
                    <a:cubicBezTo>
                      <a:pt x="10980" y="244"/>
                      <a:pt x="10694" y="1"/>
                      <a:pt x="104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9" name="Google Shape;1479;p46"/>
            <p:cNvGrpSpPr/>
            <p:nvPr/>
          </p:nvGrpSpPr>
          <p:grpSpPr>
            <a:xfrm>
              <a:off x="5798250" y="2259975"/>
              <a:ext cx="566025" cy="351750"/>
              <a:chOff x="5798250" y="2259975"/>
              <a:chExt cx="566025" cy="351750"/>
            </a:xfrm>
          </p:grpSpPr>
          <p:sp>
            <p:nvSpPr>
              <p:cNvPr id="1480" name="Google Shape;1480;p46"/>
              <p:cNvSpPr/>
              <p:nvPr/>
            </p:nvSpPr>
            <p:spPr>
              <a:xfrm>
                <a:off x="6226750" y="2259975"/>
                <a:ext cx="120725" cy="228500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9140" extrusionOk="0">
                    <a:moveTo>
                      <a:pt x="170" y="1"/>
                    </a:moveTo>
                    <a:cubicBezTo>
                      <a:pt x="65" y="1"/>
                      <a:pt x="1" y="134"/>
                      <a:pt x="77" y="233"/>
                    </a:cubicBezTo>
                    <a:cubicBezTo>
                      <a:pt x="1137" y="1606"/>
                      <a:pt x="2198" y="2712"/>
                      <a:pt x="2804" y="4390"/>
                    </a:cubicBezTo>
                    <a:cubicBezTo>
                      <a:pt x="3353" y="5908"/>
                      <a:pt x="3282" y="7393"/>
                      <a:pt x="3400" y="8968"/>
                    </a:cubicBezTo>
                    <a:cubicBezTo>
                      <a:pt x="3409" y="9080"/>
                      <a:pt x="3491" y="9140"/>
                      <a:pt x="3576" y="9140"/>
                    </a:cubicBezTo>
                    <a:cubicBezTo>
                      <a:pt x="3645" y="9140"/>
                      <a:pt x="3715" y="9100"/>
                      <a:pt x="3747" y="9015"/>
                    </a:cubicBezTo>
                    <a:cubicBezTo>
                      <a:pt x="4829" y="6122"/>
                      <a:pt x="2997" y="1430"/>
                      <a:pt x="241" y="19"/>
                    </a:cubicBezTo>
                    <a:cubicBezTo>
                      <a:pt x="216" y="6"/>
                      <a:pt x="192" y="1"/>
                      <a:pt x="1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6"/>
              <p:cNvSpPr/>
              <p:nvPr/>
            </p:nvSpPr>
            <p:spPr>
              <a:xfrm>
                <a:off x="6271775" y="2416500"/>
                <a:ext cx="925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7809" extrusionOk="0">
                    <a:moveTo>
                      <a:pt x="3391" y="0"/>
                    </a:moveTo>
                    <a:cubicBezTo>
                      <a:pt x="3339" y="0"/>
                      <a:pt x="3287" y="35"/>
                      <a:pt x="3284" y="106"/>
                    </a:cubicBezTo>
                    <a:cubicBezTo>
                      <a:pt x="3197" y="2987"/>
                      <a:pt x="1955" y="5357"/>
                      <a:pt x="99" y="7496"/>
                    </a:cubicBezTo>
                    <a:cubicBezTo>
                      <a:pt x="1" y="7610"/>
                      <a:pt x="92" y="7808"/>
                      <a:pt x="220" y="7808"/>
                    </a:cubicBezTo>
                    <a:cubicBezTo>
                      <a:pt x="250" y="7808"/>
                      <a:pt x="281" y="7798"/>
                      <a:pt x="313" y="7773"/>
                    </a:cubicBezTo>
                    <a:cubicBezTo>
                      <a:pt x="2671" y="5976"/>
                      <a:pt x="3700" y="3002"/>
                      <a:pt x="3499" y="106"/>
                    </a:cubicBezTo>
                    <a:cubicBezTo>
                      <a:pt x="3495" y="36"/>
                      <a:pt x="3443" y="0"/>
                      <a:pt x="3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6"/>
              <p:cNvSpPr/>
              <p:nvPr/>
            </p:nvSpPr>
            <p:spPr>
              <a:xfrm>
                <a:off x="5798250" y="2449575"/>
                <a:ext cx="41275" cy="15797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6319" extrusionOk="0">
                    <a:moveTo>
                      <a:pt x="1040" y="0"/>
                    </a:moveTo>
                    <a:cubicBezTo>
                      <a:pt x="997" y="0"/>
                      <a:pt x="952" y="23"/>
                      <a:pt x="930" y="73"/>
                    </a:cubicBezTo>
                    <a:cubicBezTo>
                      <a:pt x="138" y="1956"/>
                      <a:pt x="0" y="4418"/>
                      <a:pt x="1147" y="6206"/>
                    </a:cubicBezTo>
                    <a:cubicBezTo>
                      <a:pt x="1197" y="6284"/>
                      <a:pt x="1277" y="6319"/>
                      <a:pt x="1356" y="6319"/>
                    </a:cubicBezTo>
                    <a:cubicBezTo>
                      <a:pt x="1504" y="6319"/>
                      <a:pt x="1650" y="6197"/>
                      <a:pt x="1593" y="6016"/>
                    </a:cubicBezTo>
                    <a:cubicBezTo>
                      <a:pt x="957" y="3991"/>
                      <a:pt x="574" y="2258"/>
                      <a:pt x="1140" y="130"/>
                    </a:cubicBezTo>
                    <a:cubicBezTo>
                      <a:pt x="1162" y="48"/>
                      <a:pt x="1103" y="0"/>
                      <a:pt x="10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3" name="Google Shape;1483;p46"/>
          <p:cNvGrpSpPr/>
          <p:nvPr/>
        </p:nvGrpSpPr>
        <p:grpSpPr>
          <a:xfrm>
            <a:off x="7115350" y="3401650"/>
            <a:ext cx="1018325" cy="941625"/>
            <a:chOff x="5397900" y="3321125"/>
            <a:chExt cx="1018325" cy="941625"/>
          </a:xfrm>
        </p:grpSpPr>
        <p:sp>
          <p:nvSpPr>
            <p:cNvPr id="1484" name="Google Shape;1484;p46"/>
            <p:cNvSpPr/>
            <p:nvPr/>
          </p:nvSpPr>
          <p:spPr>
            <a:xfrm>
              <a:off x="5397900" y="3346600"/>
              <a:ext cx="926950" cy="916150"/>
            </a:xfrm>
            <a:custGeom>
              <a:avLst/>
              <a:gdLst/>
              <a:ahLst/>
              <a:cxnLst/>
              <a:rect l="l" t="t" r="r" b="b"/>
              <a:pathLst>
                <a:path w="37078" h="36646" extrusionOk="0">
                  <a:moveTo>
                    <a:pt x="11630" y="0"/>
                  </a:moveTo>
                  <a:cubicBezTo>
                    <a:pt x="10678" y="0"/>
                    <a:pt x="9744" y="480"/>
                    <a:pt x="9558" y="1391"/>
                  </a:cubicBezTo>
                  <a:cubicBezTo>
                    <a:pt x="9464" y="1854"/>
                    <a:pt x="9573" y="2343"/>
                    <a:pt x="9451" y="2799"/>
                  </a:cubicBezTo>
                  <a:cubicBezTo>
                    <a:pt x="9235" y="3596"/>
                    <a:pt x="8387" y="3985"/>
                    <a:pt x="7532" y="3985"/>
                  </a:cubicBezTo>
                  <a:cubicBezTo>
                    <a:pt x="7232" y="3985"/>
                    <a:pt x="6931" y="3937"/>
                    <a:pt x="6656" y="3842"/>
                  </a:cubicBezTo>
                  <a:cubicBezTo>
                    <a:pt x="5600" y="3476"/>
                    <a:pt x="4769" y="2659"/>
                    <a:pt x="3788" y="2125"/>
                  </a:cubicBezTo>
                  <a:cubicBezTo>
                    <a:pt x="3282" y="1850"/>
                    <a:pt x="2674" y="1667"/>
                    <a:pt x="2098" y="1667"/>
                  </a:cubicBezTo>
                  <a:cubicBezTo>
                    <a:pt x="1560" y="1667"/>
                    <a:pt x="1050" y="1827"/>
                    <a:pt x="679" y="2218"/>
                  </a:cubicBezTo>
                  <a:cubicBezTo>
                    <a:pt x="0" y="2934"/>
                    <a:pt x="101" y="4079"/>
                    <a:pt x="390" y="5023"/>
                  </a:cubicBezTo>
                  <a:cubicBezTo>
                    <a:pt x="1083" y="7286"/>
                    <a:pt x="2626" y="9275"/>
                    <a:pt x="4645" y="10508"/>
                  </a:cubicBezTo>
                  <a:cubicBezTo>
                    <a:pt x="5543" y="11055"/>
                    <a:pt x="6647" y="11612"/>
                    <a:pt x="6810" y="12654"/>
                  </a:cubicBezTo>
                  <a:cubicBezTo>
                    <a:pt x="7126" y="14686"/>
                    <a:pt x="3608" y="15590"/>
                    <a:pt x="3642" y="17649"/>
                  </a:cubicBezTo>
                  <a:cubicBezTo>
                    <a:pt x="4713" y="19002"/>
                    <a:pt x="6438" y="19792"/>
                    <a:pt x="8159" y="19792"/>
                  </a:cubicBezTo>
                  <a:cubicBezTo>
                    <a:pt x="8578" y="19792"/>
                    <a:pt x="8996" y="19745"/>
                    <a:pt x="9405" y="19648"/>
                  </a:cubicBezTo>
                  <a:cubicBezTo>
                    <a:pt x="10049" y="19495"/>
                    <a:pt x="10784" y="19257"/>
                    <a:pt x="11430" y="19257"/>
                  </a:cubicBezTo>
                  <a:cubicBezTo>
                    <a:pt x="11893" y="19257"/>
                    <a:pt x="12310" y="19379"/>
                    <a:pt x="12615" y="19742"/>
                  </a:cubicBezTo>
                  <a:cubicBezTo>
                    <a:pt x="13322" y="20587"/>
                    <a:pt x="12605" y="21884"/>
                    <a:pt x="11734" y="22558"/>
                  </a:cubicBezTo>
                  <a:cubicBezTo>
                    <a:pt x="10864" y="23230"/>
                    <a:pt x="9750" y="23791"/>
                    <a:pt x="9445" y="24850"/>
                  </a:cubicBezTo>
                  <a:cubicBezTo>
                    <a:pt x="9080" y="26118"/>
                    <a:pt x="10178" y="27428"/>
                    <a:pt x="11443" y="27810"/>
                  </a:cubicBezTo>
                  <a:cubicBezTo>
                    <a:pt x="11893" y="27945"/>
                    <a:pt x="12354" y="27996"/>
                    <a:pt x="12819" y="27996"/>
                  </a:cubicBezTo>
                  <a:cubicBezTo>
                    <a:pt x="13665" y="27996"/>
                    <a:pt x="14527" y="27826"/>
                    <a:pt x="15365" y="27673"/>
                  </a:cubicBezTo>
                  <a:cubicBezTo>
                    <a:pt x="15777" y="27599"/>
                    <a:pt x="16220" y="27540"/>
                    <a:pt x="16650" y="27540"/>
                  </a:cubicBezTo>
                  <a:cubicBezTo>
                    <a:pt x="17358" y="27540"/>
                    <a:pt x="18032" y="27700"/>
                    <a:pt x="18481" y="28220"/>
                  </a:cubicBezTo>
                  <a:cubicBezTo>
                    <a:pt x="19286" y="29152"/>
                    <a:pt x="18809" y="30638"/>
                    <a:pt x="18024" y="31587"/>
                  </a:cubicBezTo>
                  <a:cubicBezTo>
                    <a:pt x="17237" y="32537"/>
                    <a:pt x="16167" y="33292"/>
                    <a:pt x="15674" y="34423"/>
                  </a:cubicBezTo>
                  <a:cubicBezTo>
                    <a:pt x="15428" y="34987"/>
                    <a:pt x="15368" y="35704"/>
                    <a:pt x="15771" y="36168"/>
                  </a:cubicBezTo>
                  <a:cubicBezTo>
                    <a:pt x="16109" y="36553"/>
                    <a:pt x="16649" y="36645"/>
                    <a:pt x="17174" y="36645"/>
                  </a:cubicBezTo>
                  <a:cubicBezTo>
                    <a:pt x="17278" y="36645"/>
                    <a:pt x="17381" y="36642"/>
                    <a:pt x="17482" y="36636"/>
                  </a:cubicBezTo>
                  <a:cubicBezTo>
                    <a:pt x="22537" y="36357"/>
                    <a:pt x="27889" y="33551"/>
                    <a:pt x="32108" y="30751"/>
                  </a:cubicBezTo>
                  <a:cubicBezTo>
                    <a:pt x="35998" y="27750"/>
                    <a:pt x="36620" y="22225"/>
                    <a:pt x="36923" y="17326"/>
                  </a:cubicBezTo>
                  <a:cubicBezTo>
                    <a:pt x="37001" y="16065"/>
                    <a:pt x="37078" y="14770"/>
                    <a:pt x="36709" y="13560"/>
                  </a:cubicBezTo>
                  <a:cubicBezTo>
                    <a:pt x="36342" y="12349"/>
                    <a:pt x="35431" y="11223"/>
                    <a:pt x="34193" y="10967"/>
                  </a:cubicBezTo>
                  <a:cubicBezTo>
                    <a:pt x="34005" y="10928"/>
                    <a:pt x="33819" y="10910"/>
                    <a:pt x="33636" y="10910"/>
                  </a:cubicBezTo>
                  <a:cubicBezTo>
                    <a:pt x="31989" y="10910"/>
                    <a:pt x="30558" y="12397"/>
                    <a:pt x="29601" y="13838"/>
                  </a:cubicBezTo>
                  <a:cubicBezTo>
                    <a:pt x="29286" y="14311"/>
                    <a:pt x="28846" y="14853"/>
                    <a:pt x="28317" y="14853"/>
                  </a:cubicBezTo>
                  <a:cubicBezTo>
                    <a:pt x="28253" y="14853"/>
                    <a:pt x="28187" y="14845"/>
                    <a:pt x="28121" y="14828"/>
                  </a:cubicBezTo>
                  <a:cubicBezTo>
                    <a:pt x="27523" y="14676"/>
                    <a:pt x="27354" y="13923"/>
                    <a:pt x="27287" y="13310"/>
                  </a:cubicBezTo>
                  <a:cubicBezTo>
                    <a:pt x="27035" y="11046"/>
                    <a:pt x="26625" y="8797"/>
                    <a:pt x="26059" y="6587"/>
                  </a:cubicBezTo>
                  <a:cubicBezTo>
                    <a:pt x="25717" y="5251"/>
                    <a:pt x="25205" y="3789"/>
                    <a:pt x="23974" y="3170"/>
                  </a:cubicBezTo>
                  <a:cubicBezTo>
                    <a:pt x="23582" y="2972"/>
                    <a:pt x="23185" y="2884"/>
                    <a:pt x="22791" y="2884"/>
                  </a:cubicBezTo>
                  <a:cubicBezTo>
                    <a:pt x="21003" y="2884"/>
                    <a:pt x="19259" y="4698"/>
                    <a:pt x="18123" y="6335"/>
                  </a:cubicBezTo>
                  <a:cubicBezTo>
                    <a:pt x="16836" y="5902"/>
                    <a:pt x="16027" y="4651"/>
                    <a:pt x="15378" y="3457"/>
                  </a:cubicBezTo>
                  <a:cubicBezTo>
                    <a:pt x="14731" y="2265"/>
                    <a:pt x="14070" y="973"/>
                    <a:pt x="12885" y="311"/>
                  </a:cubicBezTo>
                  <a:cubicBezTo>
                    <a:pt x="12511" y="102"/>
                    <a:pt x="12068" y="0"/>
                    <a:pt x="116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6"/>
            <p:cNvSpPr/>
            <p:nvPr/>
          </p:nvSpPr>
          <p:spPr>
            <a:xfrm>
              <a:off x="5503675" y="3482200"/>
              <a:ext cx="912550" cy="728925"/>
            </a:xfrm>
            <a:custGeom>
              <a:avLst/>
              <a:gdLst/>
              <a:ahLst/>
              <a:cxnLst/>
              <a:rect l="l" t="t" r="r" b="b"/>
              <a:pathLst>
                <a:path w="36502" h="29157" extrusionOk="0">
                  <a:moveTo>
                    <a:pt x="101" y="1"/>
                  </a:moveTo>
                  <a:cubicBezTo>
                    <a:pt x="47" y="1"/>
                    <a:pt x="0" y="79"/>
                    <a:pt x="51" y="118"/>
                  </a:cubicBezTo>
                  <a:cubicBezTo>
                    <a:pt x="6179" y="4992"/>
                    <a:pt x="12418" y="9723"/>
                    <a:pt x="18637" y="14483"/>
                  </a:cubicBezTo>
                  <a:cubicBezTo>
                    <a:pt x="24640" y="19077"/>
                    <a:pt x="30849" y="23531"/>
                    <a:pt x="36020" y="29084"/>
                  </a:cubicBezTo>
                  <a:cubicBezTo>
                    <a:pt x="36068" y="29135"/>
                    <a:pt x="36121" y="29157"/>
                    <a:pt x="36174" y="29157"/>
                  </a:cubicBezTo>
                  <a:cubicBezTo>
                    <a:pt x="36346" y="29157"/>
                    <a:pt x="36502" y="28925"/>
                    <a:pt x="36348" y="28757"/>
                  </a:cubicBezTo>
                  <a:cubicBezTo>
                    <a:pt x="31371" y="23358"/>
                    <a:pt x="25368" y="19059"/>
                    <a:pt x="19548" y="14633"/>
                  </a:cubicBezTo>
                  <a:cubicBezTo>
                    <a:pt x="13098" y="9729"/>
                    <a:pt x="6673" y="4793"/>
                    <a:pt x="134" y="12"/>
                  </a:cubicBezTo>
                  <a:cubicBezTo>
                    <a:pt x="123" y="4"/>
                    <a:pt x="112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6"/>
            <p:cNvSpPr/>
            <p:nvPr/>
          </p:nvSpPr>
          <p:spPr>
            <a:xfrm>
              <a:off x="5605525" y="3702750"/>
              <a:ext cx="199075" cy="50050"/>
            </a:xfrm>
            <a:custGeom>
              <a:avLst/>
              <a:gdLst/>
              <a:ahLst/>
              <a:cxnLst/>
              <a:rect l="l" t="t" r="r" b="b"/>
              <a:pathLst>
                <a:path w="7963" h="2002" extrusionOk="0">
                  <a:moveTo>
                    <a:pt x="7715" y="0"/>
                  </a:moveTo>
                  <a:cubicBezTo>
                    <a:pt x="7705" y="0"/>
                    <a:pt x="7694" y="1"/>
                    <a:pt x="7682" y="3"/>
                  </a:cubicBezTo>
                  <a:cubicBezTo>
                    <a:pt x="5122" y="437"/>
                    <a:pt x="2539" y="1198"/>
                    <a:pt x="49" y="1923"/>
                  </a:cubicBezTo>
                  <a:cubicBezTo>
                    <a:pt x="1" y="1937"/>
                    <a:pt x="16" y="2002"/>
                    <a:pt x="61" y="2002"/>
                  </a:cubicBezTo>
                  <a:cubicBezTo>
                    <a:pt x="64" y="2002"/>
                    <a:pt x="67" y="2002"/>
                    <a:pt x="70" y="2001"/>
                  </a:cubicBezTo>
                  <a:cubicBezTo>
                    <a:pt x="2626" y="1538"/>
                    <a:pt x="5282" y="1070"/>
                    <a:pt x="7769" y="317"/>
                  </a:cubicBezTo>
                  <a:cubicBezTo>
                    <a:pt x="7963" y="258"/>
                    <a:pt x="7895" y="0"/>
                    <a:pt x="7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6"/>
            <p:cNvSpPr/>
            <p:nvPr/>
          </p:nvSpPr>
          <p:spPr>
            <a:xfrm>
              <a:off x="5749750" y="3874475"/>
              <a:ext cx="268275" cy="72350"/>
            </a:xfrm>
            <a:custGeom>
              <a:avLst/>
              <a:gdLst/>
              <a:ahLst/>
              <a:cxnLst/>
              <a:rect l="l" t="t" r="r" b="b"/>
              <a:pathLst>
                <a:path w="10731" h="2894" extrusionOk="0">
                  <a:moveTo>
                    <a:pt x="10500" y="1"/>
                  </a:moveTo>
                  <a:cubicBezTo>
                    <a:pt x="10490" y="1"/>
                    <a:pt x="10481" y="2"/>
                    <a:pt x="10471" y="3"/>
                  </a:cubicBezTo>
                  <a:cubicBezTo>
                    <a:pt x="6926" y="624"/>
                    <a:pt x="3460" y="1617"/>
                    <a:pt x="59" y="2785"/>
                  </a:cubicBezTo>
                  <a:cubicBezTo>
                    <a:pt x="1" y="2807"/>
                    <a:pt x="18" y="2894"/>
                    <a:pt x="71" y="2894"/>
                  </a:cubicBezTo>
                  <a:cubicBezTo>
                    <a:pt x="77" y="2894"/>
                    <a:pt x="83" y="2893"/>
                    <a:pt x="89" y="2891"/>
                  </a:cubicBezTo>
                  <a:cubicBezTo>
                    <a:pt x="3529" y="1815"/>
                    <a:pt x="7024" y="1012"/>
                    <a:pt x="10552" y="292"/>
                  </a:cubicBezTo>
                  <a:cubicBezTo>
                    <a:pt x="10731" y="254"/>
                    <a:pt x="10668" y="1"/>
                    <a:pt x="10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6"/>
            <p:cNvSpPr/>
            <p:nvPr/>
          </p:nvSpPr>
          <p:spPr>
            <a:xfrm>
              <a:off x="5930175" y="4034550"/>
              <a:ext cx="299150" cy="115425"/>
            </a:xfrm>
            <a:custGeom>
              <a:avLst/>
              <a:gdLst/>
              <a:ahLst/>
              <a:cxnLst/>
              <a:rect l="l" t="t" r="r" b="b"/>
              <a:pathLst>
                <a:path w="11966" h="4617" extrusionOk="0">
                  <a:moveTo>
                    <a:pt x="11749" y="0"/>
                  </a:moveTo>
                  <a:cubicBezTo>
                    <a:pt x="11739" y="0"/>
                    <a:pt x="11728" y="1"/>
                    <a:pt x="11717" y="3"/>
                  </a:cubicBezTo>
                  <a:cubicBezTo>
                    <a:pt x="7718" y="672"/>
                    <a:pt x="3692" y="2633"/>
                    <a:pt x="94" y="4443"/>
                  </a:cubicBezTo>
                  <a:cubicBezTo>
                    <a:pt x="1" y="4491"/>
                    <a:pt x="60" y="4617"/>
                    <a:pt x="148" y="4617"/>
                  </a:cubicBezTo>
                  <a:cubicBezTo>
                    <a:pt x="162" y="4617"/>
                    <a:pt x="176" y="4614"/>
                    <a:pt x="191" y="4607"/>
                  </a:cubicBezTo>
                  <a:cubicBezTo>
                    <a:pt x="2136" y="3693"/>
                    <a:pt x="4120" y="2862"/>
                    <a:pt x="6147" y="2138"/>
                  </a:cubicBezTo>
                  <a:cubicBezTo>
                    <a:pt x="8010" y="1473"/>
                    <a:pt x="9956" y="1008"/>
                    <a:pt x="11797" y="292"/>
                  </a:cubicBezTo>
                  <a:cubicBezTo>
                    <a:pt x="11965" y="226"/>
                    <a:pt x="11915" y="0"/>
                    <a:pt x="11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6"/>
            <p:cNvSpPr/>
            <p:nvPr/>
          </p:nvSpPr>
          <p:spPr>
            <a:xfrm>
              <a:off x="6163700" y="3726100"/>
              <a:ext cx="62525" cy="271875"/>
            </a:xfrm>
            <a:custGeom>
              <a:avLst/>
              <a:gdLst/>
              <a:ahLst/>
              <a:cxnLst/>
              <a:rect l="l" t="t" r="r" b="b"/>
              <a:pathLst>
                <a:path w="2501" h="10875" extrusionOk="0">
                  <a:moveTo>
                    <a:pt x="2419" y="1"/>
                  </a:moveTo>
                  <a:cubicBezTo>
                    <a:pt x="2392" y="1"/>
                    <a:pt x="2366" y="15"/>
                    <a:pt x="2357" y="49"/>
                  </a:cubicBezTo>
                  <a:cubicBezTo>
                    <a:pt x="1422" y="3533"/>
                    <a:pt x="463" y="7117"/>
                    <a:pt x="15" y="10703"/>
                  </a:cubicBezTo>
                  <a:cubicBezTo>
                    <a:pt x="1" y="10813"/>
                    <a:pt x="97" y="10875"/>
                    <a:pt x="192" y="10875"/>
                  </a:cubicBezTo>
                  <a:cubicBezTo>
                    <a:pt x="268" y="10875"/>
                    <a:pt x="344" y="10835"/>
                    <a:pt x="361" y="10748"/>
                  </a:cubicBezTo>
                  <a:cubicBezTo>
                    <a:pt x="1096" y="7195"/>
                    <a:pt x="1633" y="3619"/>
                    <a:pt x="2490" y="85"/>
                  </a:cubicBezTo>
                  <a:cubicBezTo>
                    <a:pt x="2501" y="34"/>
                    <a:pt x="2459" y="1"/>
                    <a:pt x="2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6"/>
            <p:cNvSpPr/>
            <p:nvPr/>
          </p:nvSpPr>
          <p:spPr>
            <a:xfrm>
              <a:off x="5919825" y="3574000"/>
              <a:ext cx="30875" cy="234275"/>
            </a:xfrm>
            <a:custGeom>
              <a:avLst/>
              <a:gdLst/>
              <a:ahLst/>
              <a:cxnLst/>
              <a:rect l="l" t="t" r="r" b="b"/>
              <a:pathLst>
                <a:path w="1235" h="9371" extrusionOk="0">
                  <a:moveTo>
                    <a:pt x="1131" y="1"/>
                  </a:moveTo>
                  <a:cubicBezTo>
                    <a:pt x="1077" y="1"/>
                    <a:pt x="1018" y="36"/>
                    <a:pt x="1011" y="104"/>
                  </a:cubicBezTo>
                  <a:cubicBezTo>
                    <a:pt x="642" y="3134"/>
                    <a:pt x="315" y="6165"/>
                    <a:pt x="13" y="9202"/>
                  </a:cubicBezTo>
                  <a:cubicBezTo>
                    <a:pt x="1" y="9314"/>
                    <a:pt x="83" y="9370"/>
                    <a:pt x="170" y="9370"/>
                  </a:cubicBezTo>
                  <a:cubicBezTo>
                    <a:pt x="259" y="9370"/>
                    <a:pt x="354" y="9314"/>
                    <a:pt x="366" y="9202"/>
                  </a:cubicBezTo>
                  <a:cubicBezTo>
                    <a:pt x="685" y="6170"/>
                    <a:pt x="976" y="3141"/>
                    <a:pt x="1230" y="104"/>
                  </a:cubicBezTo>
                  <a:cubicBezTo>
                    <a:pt x="1235" y="35"/>
                    <a:pt x="1185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6"/>
            <p:cNvSpPr/>
            <p:nvPr/>
          </p:nvSpPr>
          <p:spPr>
            <a:xfrm>
              <a:off x="5693225" y="3469325"/>
              <a:ext cx="46250" cy="191175"/>
            </a:xfrm>
            <a:custGeom>
              <a:avLst/>
              <a:gdLst/>
              <a:ahLst/>
              <a:cxnLst/>
              <a:rect l="l" t="t" r="r" b="b"/>
              <a:pathLst>
                <a:path w="1850" h="7647" extrusionOk="0">
                  <a:moveTo>
                    <a:pt x="52" y="0"/>
                  </a:moveTo>
                  <a:cubicBezTo>
                    <a:pt x="25" y="0"/>
                    <a:pt x="0" y="17"/>
                    <a:pt x="2" y="53"/>
                  </a:cubicBezTo>
                  <a:cubicBezTo>
                    <a:pt x="133" y="2512"/>
                    <a:pt x="917" y="5073"/>
                    <a:pt x="1394" y="7491"/>
                  </a:cubicBezTo>
                  <a:cubicBezTo>
                    <a:pt x="1415" y="7600"/>
                    <a:pt x="1495" y="7647"/>
                    <a:pt x="1581" y="7647"/>
                  </a:cubicBezTo>
                  <a:cubicBezTo>
                    <a:pt x="1710" y="7647"/>
                    <a:pt x="1849" y="7540"/>
                    <a:pt x="1813" y="7376"/>
                  </a:cubicBezTo>
                  <a:cubicBezTo>
                    <a:pt x="1283" y="4980"/>
                    <a:pt x="972" y="2333"/>
                    <a:pt x="109" y="38"/>
                  </a:cubicBezTo>
                  <a:cubicBezTo>
                    <a:pt x="100" y="13"/>
                    <a:pt x="75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6"/>
            <p:cNvSpPr/>
            <p:nvPr/>
          </p:nvSpPr>
          <p:spPr>
            <a:xfrm>
              <a:off x="5591600" y="3676625"/>
              <a:ext cx="139850" cy="24800"/>
            </a:xfrm>
            <a:custGeom>
              <a:avLst/>
              <a:gdLst/>
              <a:ahLst/>
              <a:cxnLst/>
              <a:rect l="l" t="t" r="r" b="b"/>
              <a:pathLst>
                <a:path w="5594" h="992" extrusionOk="0">
                  <a:moveTo>
                    <a:pt x="5491" y="0"/>
                  </a:moveTo>
                  <a:cubicBezTo>
                    <a:pt x="5490" y="0"/>
                    <a:pt x="5489" y="0"/>
                    <a:pt x="5487" y="1"/>
                  </a:cubicBezTo>
                  <a:cubicBezTo>
                    <a:pt x="3647" y="59"/>
                    <a:pt x="1860" y="402"/>
                    <a:pt x="81" y="857"/>
                  </a:cubicBezTo>
                  <a:cubicBezTo>
                    <a:pt x="1" y="877"/>
                    <a:pt x="27" y="991"/>
                    <a:pt x="101" y="991"/>
                  </a:cubicBezTo>
                  <a:cubicBezTo>
                    <a:pt x="106" y="991"/>
                    <a:pt x="111" y="991"/>
                    <a:pt x="116" y="990"/>
                  </a:cubicBezTo>
                  <a:cubicBezTo>
                    <a:pt x="1889" y="594"/>
                    <a:pt x="3685" y="378"/>
                    <a:pt x="5487" y="164"/>
                  </a:cubicBezTo>
                  <a:cubicBezTo>
                    <a:pt x="5587" y="152"/>
                    <a:pt x="5594" y="0"/>
                    <a:pt x="5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6"/>
            <p:cNvSpPr/>
            <p:nvPr/>
          </p:nvSpPr>
          <p:spPr>
            <a:xfrm>
              <a:off x="5794450" y="3854650"/>
              <a:ext cx="103275" cy="17450"/>
            </a:xfrm>
            <a:custGeom>
              <a:avLst/>
              <a:gdLst/>
              <a:ahLst/>
              <a:cxnLst/>
              <a:rect l="l" t="t" r="r" b="b"/>
              <a:pathLst>
                <a:path w="4131" h="698" extrusionOk="0">
                  <a:moveTo>
                    <a:pt x="4007" y="1"/>
                  </a:moveTo>
                  <a:cubicBezTo>
                    <a:pt x="4001" y="1"/>
                    <a:pt x="3996" y="1"/>
                    <a:pt x="3991" y="2"/>
                  </a:cubicBezTo>
                  <a:cubicBezTo>
                    <a:pt x="2673" y="217"/>
                    <a:pt x="1354" y="431"/>
                    <a:pt x="36" y="645"/>
                  </a:cubicBezTo>
                  <a:cubicBezTo>
                    <a:pt x="1" y="651"/>
                    <a:pt x="13" y="697"/>
                    <a:pt x="43" y="697"/>
                  </a:cubicBezTo>
                  <a:cubicBezTo>
                    <a:pt x="45" y="697"/>
                    <a:pt x="47" y="697"/>
                    <a:pt x="49" y="697"/>
                  </a:cubicBezTo>
                  <a:cubicBezTo>
                    <a:pt x="1378" y="517"/>
                    <a:pt x="2704" y="338"/>
                    <a:pt x="4033" y="159"/>
                  </a:cubicBezTo>
                  <a:cubicBezTo>
                    <a:pt x="4130" y="145"/>
                    <a:pt x="4097" y="1"/>
                    <a:pt x="4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6"/>
            <p:cNvSpPr/>
            <p:nvPr/>
          </p:nvSpPr>
          <p:spPr>
            <a:xfrm>
              <a:off x="5888950" y="4057100"/>
              <a:ext cx="140025" cy="37450"/>
            </a:xfrm>
            <a:custGeom>
              <a:avLst/>
              <a:gdLst/>
              <a:ahLst/>
              <a:cxnLst/>
              <a:rect l="l" t="t" r="r" b="b"/>
              <a:pathLst>
                <a:path w="5601" h="1498" extrusionOk="0">
                  <a:moveTo>
                    <a:pt x="5417" y="1"/>
                  </a:moveTo>
                  <a:cubicBezTo>
                    <a:pt x="5408" y="1"/>
                    <a:pt x="5400" y="2"/>
                    <a:pt x="5391" y="3"/>
                  </a:cubicBezTo>
                  <a:cubicBezTo>
                    <a:pt x="3608" y="326"/>
                    <a:pt x="1847" y="885"/>
                    <a:pt x="92" y="1337"/>
                  </a:cubicBezTo>
                  <a:cubicBezTo>
                    <a:pt x="0" y="1363"/>
                    <a:pt x="30" y="1497"/>
                    <a:pt x="116" y="1497"/>
                  </a:cubicBezTo>
                  <a:cubicBezTo>
                    <a:pt x="123" y="1497"/>
                    <a:pt x="130" y="1497"/>
                    <a:pt x="138" y="1495"/>
                  </a:cubicBezTo>
                  <a:cubicBezTo>
                    <a:pt x="1903" y="1090"/>
                    <a:pt x="3726" y="773"/>
                    <a:pt x="5456" y="239"/>
                  </a:cubicBezTo>
                  <a:cubicBezTo>
                    <a:pt x="5601" y="195"/>
                    <a:pt x="5553" y="1"/>
                    <a:pt x="5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6"/>
            <p:cNvSpPr/>
            <p:nvPr/>
          </p:nvSpPr>
          <p:spPr>
            <a:xfrm>
              <a:off x="6143475" y="3761950"/>
              <a:ext cx="25250" cy="99350"/>
            </a:xfrm>
            <a:custGeom>
              <a:avLst/>
              <a:gdLst/>
              <a:ahLst/>
              <a:cxnLst/>
              <a:rect l="l" t="t" r="r" b="b"/>
              <a:pathLst>
                <a:path w="1010" h="3974" extrusionOk="0">
                  <a:moveTo>
                    <a:pt x="883" y="0"/>
                  </a:moveTo>
                  <a:cubicBezTo>
                    <a:pt x="831" y="0"/>
                    <a:pt x="777" y="28"/>
                    <a:pt x="760" y="86"/>
                  </a:cubicBezTo>
                  <a:cubicBezTo>
                    <a:pt x="398" y="1314"/>
                    <a:pt x="249" y="2633"/>
                    <a:pt x="11" y="3890"/>
                  </a:cubicBezTo>
                  <a:cubicBezTo>
                    <a:pt x="1" y="3940"/>
                    <a:pt x="43" y="3974"/>
                    <a:pt x="83" y="3974"/>
                  </a:cubicBezTo>
                  <a:cubicBezTo>
                    <a:pt x="109" y="3974"/>
                    <a:pt x="134" y="3959"/>
                    <a:pt x="142" y="3925"/>
                  </a:cubicBezTo>
                  <a:cubicBezTo>
                    <a:pt x="435" y="2671"/>
                    <a:pt x="832" y="1395"/>
                    <a:pt x="1000" y="118"/>
                  </a:cubicBezTo>
                  <a:cubicBezTo>
                    <a:pt x="1010" y="41"/>
                    <a:pt x="948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6"/>
            <p:cNvSpPr/>
            <p:nvPr/>
          </p:nvSpPr>
          <p:spPr>
            <a:xfrm>
              <a:off x="5877475" y="3566325"/>
              <a:ext cx="21225" cy="111600"/>
            </a:xfrm>
            <a:custGeom>
              <a:avLst/>
              <a:gdLst/>
              <a:ahLst/>
              <a:cxnLst/>
              <a:rect l="l" t="t" r="r" b="b"/>
              <a:pathLst>
                <a:path w="849" h="4464" extrusionOk="0">
                  <a:moveTo>
                    <a:pt x="732" y="0"/>
                  </a:moveTo>
                  <a:cubicBezTo>
                    <a:pt x="696" y="0"/>
                    <a:pt x="662" y="16"/>
                    <a:pt x="642" y="52"/>
                  </a:cubicBezTo>
                  <a:cubicBezTo>
                    <a:pt x="1" y="1256"/>
                    <a:pt x="82" y="3132"/>
                    <a:pt x="420" y="4417"/>
                  </a:cubicBezTo>
                  <a:cubicBezTo>
                    <a:pt x="428" y="4448"/>
                    <a:pt x="456" y="4463"/>
                    <a:pt x="484" y="4463"/>
                  </a:cubicBezTo>
                  <a:cubicBezTo>
                    <a:pt x="520" y="4463"/>
                    <a:pt x="556" y="4440"/>
                    <a:pt x="554" y="4398"/>
                  </a:cubicBezTo>
                  <a:cubicBezTo>
                    <a:pt x="520" y="3677"/>
                    <a:pt x="459" y="2958"/>
                    <a:pt x="514" y="2238"/>
                  </a:cubicBezTo>
                  <a:cubicBezTo>
                    <a:pt x="571" y="1518"/>
                    <a:pt x="810" y="822"/>
                    <a:pt x="846" y="108"/>
                  </a:cubicBezTo>
                  <a:cubicBezTo>
                    <a:pt x="849" y="42"/>
                    <a:pt x="789" y="0"/>
                    <a:pt x="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6"/>
            <p:cNvSpPr/>
            <p:nvPr/>
          </p:nvSpPr>
          <p:spPr>
            <a:xfrm>
              <a:off x="6067150" y="4032425"/>
              <a:ext cx="25475" cy="15800"/>
            </a:xfrm>
            <a:custGeom>
              <a:avLst/>
              <a:gdLst/>
              <a:ahLst/>
              <a:cxnLst/>
              <a:rect l="l" t="t" r="r" b="b"/>
              <a:pathLst>
                <a:path w="1019" h="632" extrusionOk="0">
                  <a:moveTo>
                    <a:pt x="859" y="0"/>
                  </a:moveTo>
                  <a:cubicBezTo>
                    <a:pt x="806" y="0"/>
                    <a:pt x="754" y="29"/>
                    <a:pt x="733" y="95"/>
                  </a:cubicBezTo>
                  <a:cubicBezTo>
                    <a:pt x="677" y="275"/>
                    <a:pt x="489" y="389"/>
                    <a:pt x="305" y="389"/>
                  </a:cubicBezTo>
                  <a:cubicBezTo>
                    <a:pt x="251" y="389"/>
                    <a:pt x="198" y="379"/>
                    <a:pt x="148" y="358"/>
                  </a:cubicBezTo>
                  <a:cubicBezTo>
                    <a:pt x="136" y="353"/>
                    <a:pt x="124" y="351"/>
                    <a:pt x="114" y="351"/>
                  </a:cubicBezTo>
                  <a:cubicBezTo>
                    <a:pt x="33" y="351"/>
                    <a:pt x="0" y="483"/>
                    <a:pt x="76" y="533"/>
                  </a:cubicBezTo>
                  <a:cubicBezTo>
                    <a:pt x="177" y="601"/>
                    <a:pt x="290" y="632"/>
                    <a:pt x="401" y="632"/>
                  </a:cubicBezTo>
                  <a:cubicBezTo>
                    <a:pt x="669" y="632"/>
                    <a:pt x="929" y="452"/>
                    <a:pt x="995" y="168"/>
                  </a:cubicBezTo>
                  <a:cubicBezTo>
                    <a:pt x="1018" y="65"/>
                    <a:pt x="938" y="0"/>
                    <a:pt x="8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6"/>
            <p:cNvSpPr/>
            <p:nvPr/>
          </p:nvSpPr>
          <p:spPr>
            <a:xfrm>
              <a:off x="5969800" y="3740875"/>
              <a:ext cx="16175" cy="38575"/>
            </a:xfrm>
            <a:custGeom>
              <a:avLst/>
              <a:gdLst/>
              <a:ahLst/>
              <a:cxnLst/>
              <a:rect l="l" t="t" r="r" b="b"/>
              <a:pathLst>
                <a:path w="647" h="1543" extrusionOk="0">
                  <a:moveTo>
                    <a:pt x="437" y="1"/>
                  </a:moveTo>
                  <a:cubicBezTo>
                    <a:pt x="378" y="1"/>
                    <a:pt x="320" y="29"/>
                    <a:pt x="287" y="95"/>
                  </a:cubicBezTo>
                  <a:cubicBezTo>
                    <a:pt x="193" y="278"/>
                    <a:pt x="177" y="487"/>
                    <a:pt x="139" y="689"/>
                  </a:cubicBezTo>
                  <a:cubicBezTo>
                    <a:pt x="100" y="906"/>
                    <a:pt x="60" y="1121"/>
                    <a:pt x="22" y="1338"/>
                  </a:cubicBezTo>
                  <a:cubicBezTo>
                    <a:pt x="1" y="1462"/>
                    <a:pt x="98" y="1543"/>
                    <a:pt x="192" y="1543"/>
                  </a:cubicBezTo>
                  <a:cubicBezTo>
                    <a:pt x="254" y="1543"/>
                    <a:pt x="314" y="1507"/>
                    <a:pt x="337" y="1425"/>
                  </a:cubicBezTo>
                  <a:cubicBezTo>
                    <a:pt x="395" y="1213"/>
                    <a:pt x="455" y="1004"/>
                    <a:pt x="512" y="792"/>
                  </a:cubicBezTo>
                  <a:cubicBezTo>
                    <a:pt x="564" y="596"/>
                    <a:pt x="647" y="395"/>
                    <a:pt x="641" y="190"/>
                  </a:cubicBezTo>
                  <a:cubicBezTo>
                    <a:pt x="638" y="78"/>
                    <a:pt x="535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6"/>
            <p:cNvSpPr/>
            <p:nvPr/>
          </p:nvSpPr>
          <p:spPr>
            <a:xfrm>
              <a:off x="5945450" y="3346500"/>
              <a:ext cx="144575" cy="124425"/>
            </a:xfrm>
            <a:custGeom>
              <a:avLst/>
              <a:gdLst/>
              <a:ahLst/>
              <a:cxnLst/>
              <a:rect l="l" t="t" r="r" b="b"/>
              <a:pathLst>
                <a:path w="5783" h="4977" extrusionOk="0">
                  <a:moveTo>
                    <a:pt x="153" y="0"/>
                  </a:moveTo>
                  <a:cubicBezTo>
                    <a:pt x="0" y="0"/>
                    <a:pt x="13" y="223"/>
                    <a:pt x="162" y="242"/>
                  </a:cubicBezTo>
                  <a:cubicBezTo>
                    <a:pt x="1433" y="397"/>
                    <a:pt x="2621" y="961"/>
                    <a:pt x="3570" y="1823"/>
                  </a:cubicBezTo>
                  <a:cubicBezTo>
                    <a:pt x="4507" y="2676"/>
                    <a:pt x="4910" y="3674"/>
                    <a:pt x="5342" y="4826"/>
                  </a:cubicBezTo>
                  <a:cubicBezTo>
                    <a:pt x="5379" y="4925"/>
                    <a:pt x="5480" y="4976"/>
                    <a:pt x="5574" y="4976"/>
                  </a:cubicBezTo>
                  <a:cubicBezTo>
                    <a:pt x="5682" y="4976"/>
                    <a:pt x="5782" y="4909"/>
                    <a:pt x="5769" y="4769"/>
                  </a:cubicBezTo>
                  <a:cubicBezTo>
                    <a:pt x="5507" y="2057"/>
                    <a:pt x="2714" y="96"/>
                    <a:pt x="162" y="0"/>
                  </a:cubicBezTo>
                  <a:cubicBezTo>
                    <a:pt x="159" y="0"/>
                    <a:pt x="156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6"/>
            <p:cNvSpPr/>
            <p:nvPr/>
          </p:nvSpPr>
          <p:spPr>
            <a:xfrm>
              <a:off x="6028000" y="3321125"/>
              <a:ext cx="63025" cy="60725"/>
            </a:xfrm>
            <a:custGeom>
              <a:avLst/>
              <a:gdLst/>
              <a:ahLst/>
              <a:cxnLst/>
              <a:rect l="l" t="t" r="r" b="b"/>
              <a:pathLst>
                <a:path w="2521" h="2429" extrusionOk="0">
                  <a:moveTo>
                    <a:pt x="225" y="0"/>
                  </a:moveTo>
                  <a:cubicBezTo>
                    <a:pt x="86" y="0"/>
                    <a:pt x="0" y="209"/>
                    <a:pt x="145" y="305"/>
                  </a:cubicBezTo>
                  <a:cubicBezTo>
                    <a:pt x="559" y="581"/>
                    <a:pt x="940" y="900"/>
                    <a:pt x="1276" y="1267"/>
                  </a:cubicBezTo>
                  <a:cubicBezTo>
                    <a:pt x="1592" y="1613"/>
                    <a:pt x="1805" y="2046"/>
                    <a:pt x="2133" y="2373"/>
                  </a:cubicBezTo>
                  <a:cubicBezTo>
                    <a:pt x="2171" y="2412"/>
                    <a:pt x="2220" y="2429"/>
                    <a:pt x="2269" y="2429"/>
                  </a:cubicBezTo>
                  <a:cubicBezTo>
                    <a:pt x="2394" y="2429"/>
                    <a:pt x="2520" y="2316"/>
                    <a:pt x="2474" y="2175"/>
                  </a:cubicBezTo>
                  <a:cubicBezTo>
                    <a:pt x="2322" y="1713"/>
                    <a:pt x="1914" y="1306"/>
                    <a:pt x="1572" y="974"/>
                  </a:cubicBezTo>
                  <a:cubicBezTo>
                    <a:pt x="1193" y="606"/>
                    <a:pt x="768" y="291"/>
                    <a:pt x="311" y="26"/>
                  </a:cubicBezTo>
                  <a:cubicBezTo>
                    <a:pt x="281" y="8"/>
                    <a:pt x="252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" name="Google Shape;1501;p46"/>
          <p:cNvGrpSpPr/>
          <p:nvPr/>
        </p:nvGrpSpPr>
        <p:grpSpPr>
          <a:xfrm>
            <a:off x="7370525" y="1572025"/>
            <a:ext cx="816750" cy="868875"/>
            <a:chOff x="3241250" y="1056600"/>
            <a:chExt cx="816750" cy="868875"/>
          </a:xfrm>
        </p:grpSpPr>
        <p:sp>
          <p:nvSpPr>
            <p:cNvPr id="1502" name="Google Shape;1502;p46"/>
            <p:cNvSpPr/>
            <p:nvPr/>
          </p:nvSpPr>
          <p:spPr>
            <a:xfrm>
              <a:off x="3323375" y="1056600"/>
              <a:ext cx="730900" cy="736250"/>
            </a:xfrm>
            <a:custGeom>
              <a:avLst/>
              <a:gdLst/>
              <a:ahLst/>
              <a:cxnLst/>
              <a:rect l="l" t="t" r="r" b="b"/>
              <a:pathLst>
                <a:path w="29236" h="29450" extrusionOk="0">
                  <a:moveTo>
                    <a:pt x="9682" y="1"/>
                  </a:moveTo>
                  <a:cubicBezTo>
                    <a:pt x="8504" y="4991"/>
                    <a:pt x="8411" y="10236"/>
                    <a:pt x="9416" y="15262"/>
                  </a:cubicBezTo>
                  <a:cubicBezTo>
                    <a:pt x="7902" y="15477"/>
                    <a:pt x="6372" y="15584"/>
                    <a:pt x="4841" y="15584"/>
                  </a:cubicBezTo>
                  <a:cubicBezTo>
                    <a:pt x="3254" y="15584"/>
                    <a:pt x="1666" y="15469"/>
                    <a:pt x="95" y="15239"/>
                  </a:cubicBezTo>
                  <a:lnTo>
                    <a:pt x="95" y="15239"/>
                  </a:lnTo>
                  <a:cubicBezTo>
                    <a:pt x="1573" y="18825"/>
                    <a:pt x="3765" y="22114"/>
                    <a:pt x="6504" y="24861"/>
                  </a:cubicBezTo>
                  <a:cubicBezTo>
                    <a:pt x="4371" y="25645"/>
                    <a:pt x="2199" y="26324"/>
                    <a:pt x="1" y="26896"/>
                  </a:cubicBezTo>
                  <a:cubicBezTo>
                    <a:pt x="3095" y="28585"/>
                    <a:pt x="6622" y="29450"/>
                    <a:pt x="10147" y="29450"/>
                  </a:cubicBezTo>
                  <a:cubicBezTo>
                    <a:pt x="12339" y="29450"/>
                    <a:pt x="14529" y="29115"/>
                    <a:pt x="16614" y="28437"/>
                  </a:cubicBezTo>
                  <a:cubicBezTo>
                    <a:pt x="20075" y="27465"/>
                    <a:pt x="21269" y="27616"/>
                    <a:pt x="24093" y="25392"/>
                  </a:cubicBezTo>
                  <a:cubicBezTo>
                    <a:pt x="26913" y="23166"/>
                    <a:pt x="29065" y="19877"/>
                    <a:pt x="29236" y="16287"/>
                  </a:cubicBezTo>
                  <a:lnTo>
                    <a:pt x="29236" y="16287"/>
                  </a:lnTo>
                  <a:cubicBezTo>
                    <a:pt x="26095" y="16711"/>
                    <a:pt x="22977" y="17296"/>
                    <a:pt x="19896" y="18037"/>
                  </a:cubicBezTo>
                  <a:cubicBezTo>
                    <a:pt x="21548" y="14579"/>
                    <a:pt x="22477" y="10776"/>
                    <a:pt x="22604" y="6944"/>
                  </a:cubicBezTo>
                  <a:lnTo>
                    <a:pt x="22604" y="6944"/>
                  </a:lnTo>
                  <a:cubicBezTo>
                    <a:pt x="19341" y="8218"/>
                    <a:pt x="16495" y="10532"/>
                    <a:pt x="14582" y="13466"/>
                  </a:cubicBezTo>
                  <a:cubicBezTo>
                    <a:pt x="12950" y="8978"/>
                    <a:pt x="11314" y="4489"/>
                    <a:pt x="9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6"/>
            <p:cNvSpPr/>
            <p:nvPr/>
          </p:nvSpPr>
          <p:spPr>
            <a:xfrm>
              <a:off x="3600625" y="1316175"/>
              <a:ext cx="144300" cy="609300"/>
            </a:xfrm>
            <a:custGeom>
              <a:avLst/>
              <a:gdLst/>
              <a:ahLst/>
              <a:cxnLst/>
              <a:rect l="l" t="t" r="r" b="b"/>
              <a:pathLst>
                <a:path w="5772" h="24372" extrusionOk="0">
                  <a:moveTo>
                    <a:pt x="118" y="1"/>
                  </a:moveTo>
                  <a:cubicBezTo>
                    <a:pt x="60" y="1"/>
                    <a:pt x="1" y="49"/>
                    <a:pt x="20" y="123"/>
                  </a:cubicBezTo>
                  <a:cubicBezTo>
                    <a:pt x="1054" y="4089"/>
                    <a:pt x="2059" y="8064"/>
                    <a:pt x="2920" y="12071"/>
                  </a:cubicBezTo>
                  <a:cubicBezTo>
                    <a:pt x="3782" y="16085"/>
                    <a:pt x="4373" y="20140"/>
                    <a:pt x="5168" y="24162"/>
                  </a:cubicBezTo>
                  <a:cubicBezTo>
                    <a:pt x="5197" y="24305"/>
                    <a:pt x="5323" y="24371"/>
                    <a:pt x="5450" y="24371"/>
                  </a:cubicBezTo>
                  <a:cubicBezTo>
                    <a:pt x="5610" y="24371"/>
                    <a:pt x="5771" y="24268"/>
                    <a:pt x="5748" y="24084"/>
                  </a:cubicBezTo>
                  <a:cubicBezTo>
                    <a:pt x="4719" y="16008"/>
                    <a:pt x="2602" y="7839"/>
                    <a:pt x="210" y="70"/>
                  </a:cubicBezTo>
                  <a:cubicBezTo>
                    <a:pt x="195" y="22"/>
                    <a:pt x="157" y="1"/>
                    <a:pt x="1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6"/>
            <p:cNvSpPr/>
            <p:nvPr/>
          </p:nvSpPr>
          <p:spPr>
            <a:xfrm>
              <a:off x="3492700" y="1709100"/>
              <a:ext cx="215450" cy="43700"/>
            </a:xfrm>
            <a:custGeom>
              <a:avLst/>
              <a:gdLst/>
              <a:ahLst/>
              <a:cxnLst/>
              <a:rect l="l" t="t" r="r" b="b"/>
              <a:pathLst>
                <a:path w="8618" h="1748" extrusionOk="0">
                  <a:moveTo>
                    <a:pt x="77" y="0"/>
                  </a:moveTo>
                  <a:cubicBezTo>
                    <a:pt x="0" y="0"/>
                    <a:pt x="4" y="113"/>
                    <a:pt x="79" y="120"/>
                  </a:cubicBezTo>
                  <a:cubicBezTo>
                    <a:pt x="2896" y="430"/>
                    <a:pt x="5560" y="1102"/>
                    <a:pt x="8310" y="1741"/>
                  </a:cubicBezTo>
                  <a:cubicBezTo>
                    <a:pt x="8328" y="1745"/>
                    <a:pt x="8345" y="1747"/>
                    <a:pt x="8361" y="1747"/>
                  </a:cubicBezTo>
                  <a:cubicBezTo>
                    <a:pt x="8558" y="1747"/>
                    <a:pt x="8617" y="1453"/>
                    <a:pt x="8409" y="1379"/>
                  </a:cubicBezTo>
                  <a:cubicBezTo>
                    <a:pt x="5764" y="444"/>
                    <a:pt x="2869" y="110"/>
                    <a:pt x="79" y="0"/>
                  </a:cubicBezTo>
                  <a:cubicBezTo>
                    <a:pt x="78" y="0"/>
                    <a:pt x="78" y="0"/>
                    <a:pt x="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6"/>
            <p:cNvSpPr/>
            <p:nvPr/>
          </p:nvSpPr>
          <p:spPr>
            <a:xfrm>
              <a:off x="3689000" y="1558175"/>
              <a:ext cx="248000" cy="186800"/>
            </a:xfrm>
            <a:custGeom>
              <a:avLst/>
              <a:gdLst/>
              <a:ahLst/>
              <a:cxnLst/>
              <a:rect l="l" t="t" r="r" b="b"/>
              <a:pathLst>
                <a:path w="9920" h="7472" extrusionOk="0">
                  <a:moveTo>
                    <a:pt x="9711" y="0"/>
                  </a:moveTo>
                  <a:cubicBezTo>
                    <a:pt x="9687" y="0"/>
                    <a:pt x="9662" y="6"/>
                    <a:pt x="9637" y="21"/>
                  </a:cubicBezTo>
                  <a:cubicBezTo>
                    <a:pt x="6251" y="1929"/>
                    <a:pt x="2924" y="4273"/>
                    <a:pt x="183" y="7044"/>
                  </a:cubicBezTo>
                  <a:cubicBezTo>
                    <a:pt x="1" y="7227"/>
                    <a:pt x="171" y="7472"/>
                    <a:pt x="372" y="7472"/>
                  </a:cubicBezTo>
                  <a:cubicBezTo>
                    <a:pt x="430" y="7472"/>
                    <a:pt x="490" y="7451"/>
                    <a:pt x="545" y="7404"/>
                  </a:cubicBezTo>
                  <a:cubicBezTo>
                    <a:pt x="3508" y="4834"/>
                    <a:pt x="6482" y="2409"/>
                    <a:pt x="9786" y="272"/>
                  </a:cubicBezTo>
                  <a:cubicBezTo>
                    <a:pt x="9920" y="188"/>
                    <a:pt x="9839" y="0"/>
                    <a:pt x="9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6"/>
            <p:cNvSpPr/>
            <p:nvPr/>
          </p:nvSpPr>
          <p:spPr>
            <a:xfrm>
              <a:off x="3444425" y="1494100"/>
              <a:ext cx="231875" cy="133700"/>
            </a:xfrm>
            <a:custGeom>
              <a:avLst/>
              <a:gdLst/>
              <a:ahLst/>
              <a:cxnLst/>
              <a:rect l="l" t="t" r="r" b="b"/>
              <a:pathLst>
                <a:path w="9275" h="5348" extrusionOk="0">
                  <a:moveTo>
                    <a:pt x="165" y="1"/>
                  </a:moveTo>
                  <a:cubicBezTo>
                    <a:pt x="65" y="1"/>
                    <a:pt x="0" y="143"/>
                    <a:pt x="105" y="201"/>
                  </a:cubicBezTo>
                  <a:cubicBezTo>
                    <a:pt x="3051" y="1822"/>
                    <a:pt x="5940" y="3537"/>
                    <a:pt x="8798" y="5310"/>
                  </a:cubicBezTo>
                  <a:cubicBezTo>
                    <a:pt x="8840" y="5337"/>
                    <a:pt x="8882" y="5348"/>
                    <a:pt x="8922" y="5348"/>
                  </a:cubicBezTo>
                  <a:cubicBezTo>
                    <a:pt x="9133" y="5348"/>
                    <a:pt x="9275" y="5023"/>
                    <a:pt x="9047" y="4885"/>
                  </a:cubicBezTo>
                  <a:cubicBezTo>
                    <a:pt x="6159" y="3163"/>
                    <a:pt x="3206" y="1549"/>
                    <a:pt x="216" y="13"/>
                  </a:cubicBezTo>
                  <a:cubicBezTo>
                    <a:pt x="199" y="5"/>
                    <a:pt x="181" y="1"/>
                    <a:pt x="1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6"/>
            <p:cNvSpPr/>
            <p:nvPr/>
          </p:nvSpPr>
          <p:spPr>
            <a:xfrm>
              <a:off x="3662025" y="1371000"/>
              <a:ext cx="131450" cy="201050"/>
            </a:xfrm>
            <a:custGeom>
              <a:avLst/>
              <a:gdLst/>
              <a:ahLst/>
              <a:cxnLst/>
              <a:rect l="l" t="t" r="r" b="b"/>
              <a:pathLst>
                <a:path w="5258" h="8042" extrusionOk="0">
                  <a:moveTo>
                    <a:pt x="5102" y="0"/>
                  </a:moveTo>
                  <a:cubicBezTo>
                    <a:pt x="5066" y="0"/>
                    <a:pt x="5029" y="16"/>
                    <a:pt x="5002" y="53"/>
                  </a:cubicBezTo>
                  <a:cubicBezTo>
                    <a:pt x="4043" y="1388"/>
                    <a:pt x="3149" y="2751"/>
                    <a:pt x="2260" y="4132"/>
                  </a:cubicBezTo>
                  <a:cubicBezTo>
                    <a:pt x="1477" y="5347"/>
                    <a:pt x="563" y="6533"/>
                    <a:pt x="34" y="7882"/>
                  </a:cubicBezTo>
                  <a:cubicBezTo>
                    <a:pt x="0" y="7969"/>
                    <a:pt x="84" y="8041"/>
                    <a:pt x="164" y="8041"/>
                  </a:cubicBezTo>
                  <a:cubicBezTo>
                    <a:pt x="195" y="8041"/>
                    <a:pt x="225" y="8031"/>
                    <a:pt x="248" y="8007"/>
                  </a:cubicBezTo>
                  <a:cubicBezTo>
                    <a:pt x="1244" y="6953"/>
                    <a:pt x="1927" y="5611"/>
                    <a:pt x="2692" y="4385"/>
                  </a:cubicBezTo>
                  <a:cubicBezTo>
                    <a:pt x="3559" y="2993"/>
                    <a:pt x="4410" y="1606"/>
                    <a:pt x="5206" y="173"/>
                  </a:cubicBezTo>
                  <a:cubicBezTo>
                    <a:pt x="5258" y="79"/>
                    <a:pt x="5182" y="0"/>
                    <a:pt x="51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6"/>
            <p:cNvSpPr/>
            <p:nvPr/>
          </p:nvSpPr>
          <p:spPr>
            <a:xfrm>
              <a:off x="3494750" y="1582000"/>
              <a:ext cx="163425" cy="74950"/>
            </a:xfrm>
            <a:custGeom>
              <a:avLst/>
              <a:gdLst/>
              <a:ahLst/>
              <a:cxnLst/>
              <a:rect l="l" t="t" r="r" b="b"/>
              <a:pathLst>
                <a:path w="6537" h="2998" extrusionOk="0">
                  <a:moveTo>
                    <a:pt x="89" y="0"/>
                  </a:moveTo>
                  <a:cubicBezTo>
                    <a:pt x="35" y="0"/>
                    <a:pt x="0" y="76"/>
                    <a:pt x="56" y="109"/>
                  </a:cubicBezTo>
                  <a:cubicBezTo>
                    <a:pt x="2016" y="1261"/>
                    <a:pt x="4181" y="2174"/>
                    <a:pt x="6297" y="2988"/>
                  </a:cubicBezTo>
                  <a:cubicBezTo>
                    <a:pt x="6314" y="2995"/>
                    <a:pt x="6330" y="2997"/>
                    <a:pt x="6345" y="2997"/>
                  </a:cubicBezTo>
                  <a:cubicBezTo>
                    <a:pt x="6474" y="2997"/>
                    <a:pt x="6537" y="2792"/>
                    <a:pt x="6411" y="2718"/>
                  </a:cubicBezTo>
                  <a:cubicBezTo>
                    <a:pt x="4445" y="1565"/>
                    <a:pt x="2148" y="1039"/>
                    <a:pt x="116" y="7"/>
                  </a:cubicBezTo>
                  <a:cubicBezTo>
                    <a:pt x="107" y="2"/>
                    <a:pt x="97" y="0"/>
                    <a:pt x="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6"/>
            <p:cNvSpPr/>
            <p:nvPr/>
          </p:nvSpPr>
          <p:spPr>
            <a:xfrm>
              <a:off x="3709200" y="1508750"/>
              <a:ext cx="53400" cy="59450"/>
            </a:xfrm>
            <a:custGeom>
              <a:avLst/>
              <a:gdLst/>
              <a:ahLst/>
              <a:cxnLst/>
              <a:rect l="l" t="t" r="r" b="b"/>
              <a:pathLst>
                <a:path w="2136" h="2378" extrusionOk="0">
                  <a:moveTo>
                    <a:pt x="1960" y="0"/>
                  </a:moveTo>
                  <a:cubicBezTo>
                    <a:pt x="1939" y="0"/>
                    <a:pt x="1919" y="7"/>
                    <a:pt x="1900" y="21"/>
                  </a:cubicBezTo>
                  <a:cubicBezTo>
                    <a:pt x="1134" y="582"/>
                    <a:pt x="556" y="1460"/>
                    <a:pt x="41" y="2242"/>
                  </a:cubicBezTo>
                  <a:cubicBezTo>
                    <a:pt x="1" y="2304"/>
                    <a:pt x="65" y="2378"/>
                    <a:pt x="124" y="2378"/>
                  </a:cubicBezTo>
                  <a:cubicBezTo>
                    <a:pt x="144" y="2378"/>
                    <a:pt x="164" y="2369"/>
                    <a:pt x="179" y="2349"/>
                  </a:cubicBezTo>
                  <a:cubicBezTo>
                    <a:pt x="767" y="1592"/>
                    <a:pt x="1494" y="953"/>
                    <a:pt x="2073" y="194"/>
                  </a:cubicBezTo>
                  <a:cubicBezTo>
                    <a:pt x="2136" y="114"/>
                    <a:pt x="2048" y="0"/>
                    <a:pt x="1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6"/>
            <p:cNvSpPr/>
            <p:nvPr/>
          </p:nvSpPr>
          <p:spPr>
            <a:xfrm>
              <a:off x="3781175" y="14801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460" y="1"/>
                  </a:moveTo>
                  <a:cubicBezTo>
                    <a:pt x="443" y="1"/>
                    <a:pt x="425" y="7"/>
                    <a:pt x="407" y="21"/>
                  </a:cubicBezTo>
                  <a:cubicBezTo>
                    <a:pt x="265" y="129"/>
                    <a:pt x="148" y="236"/>
                    <a:pt x="31" y="371"/>
                  </a:cubicBezTo>
                  <a:cubicBezTo>
                    <a:pt x="0" y="406"/>
                    <a:pt x="27" y="454"/>
                    <a:pt x="66" y="454"/>
                  </a:cubicBezTo>
                  <a:cubicBezTo>
                    <a:pt x="74" y="454"/>
                    <a:pt x="82" y="452"/>
                    <a:pt x="91" y="448"/>
                  </a:cubicBezTo>
                  <a:cubicBezTo>
                    <a:pt x="243" y="374"/>
                    <a:pt x="373" y="292"/>
                    <a:pt x="507" y="190"/>
                  </a:cubicBezTo>
                  <a:cubicBezTo>
                    <a:pt x="588" y="127"/>
                    <a:pt x="537" y="1"/>
                    <a:pt x="4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3734250" y="1582975"/>
              <a:ext cx="83050" cy="57500"/>
            </a:xfrm>
            <a:custGeom>
              <a:avLst/>
              <a:gdLst/>
              <a:ahLst/>
              <a:cxnLst/>
              <a:rect l="l" t="t" r="r" b="b"/>
              <a:pathLst>
                <a:path w="3322" h="2300" extrusionOk="0">
                  <a:moveTo>
                    <a:pt x="3059" y="1"/>
                  </a:moveTo>
                  <a:cubicBezTo>
                    <a:pt x="3033" y="1"/>
                    <a:pt x="3005" y="6"/>
                    <a:pt x="2978" y="18"/>
                  </a:cubicBezTo>
                  <a:cubicBezTo>
                    <a:pt x="2452" y="245"/>
                    <a:pt x="1995" y="637"/>
                    <a:pt x="1535" y="974"/>
                  </a:cubicBezTo>
                  <a:cubicBezTo>
                    <a:pt x="1069" y="1317"/>
                    <a:pt x="602" y="1658"/>
                    <a:pt x="134" y="2003"/>
                  </a:cubicBezTo>
                  <a:cubicBezTo>
                    <a:pt x="1" y="2099"/>
                    <a:pt x="80" y="2300"/>
                    <a:pt x="210" y="2300"/>
                  </a:cubicBezTo>
                  <a:cubicBezTo>
                    <a:pt x="236" y="2300"/>
                    <a:pt x="264" y="2292"/>
                    <a:pt x="293" y="2273"/>
                  </a:cubicBezTo>
                  <a:cubicBezTo>
                    <a:pt x="807" y="1940"/>
                    <a:pt x="1322" y="1607"/>
                    <a:pt x="1837" y="1274"/>
                  </a:cubicBezTo>
                  <a:cubicBezTo>
                    <a:pt x="2301" y="974"/>
                    <a:pt x="2806" y="694"/>
                    <a:pt x="3195" y="295"/>
                  </a:cubicBezTo>
                  <a:cubicBezTo>
                    <a:pt x="3321" y="165"/>
                    <a:pt x="3206" y="1"/>
                    <a:pt x="30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3829300" y="1555425"/>
              <a:ext cx="26475" cy="18600"/>
            </a:xfrm>
            <a:custGeom>
              <a:avLst/>
              <a:gdLst/>
              <a:ahLst/>
              <a:cxnLst/>
              <a:rect l="l" t="t" r="r" b="b"/>
              <a:pathLst>
                <a:path w="1059" h="744" extrusionOk="0">
                  <a:moveTo>
                    <a:pt x="930" y="1"/>
                  </a:moveTo>
                  <a:cubicBezTo>
                    <a:pt x="919" y="1"/>
                    <a:pt x="908" y="2"/>
                    <a:pt x="897" y="5"/>
                  </a:cubicBezTo>
                  <a:cubicBezTo>
                    <a:pt x="740" y="49"/>
                    <a:pt x="621" y="159"/>
                    <a:pt x="493" y="254"/>
                  </a:cubicBezTo>
                  <a:cubicBezTo>
                    <a:pt x="356" y="355"/>
                    <a:pt x="221" y="458"/>
                    <a:pt x="84" y="557"/>
                  </a:cubicBezTo>
                  <a:cubicBezTo>
                    <a:pt x="1" y="618"/>
                    <a:pt x="48" y="743"/>
                    <a:pt x="132" y="743"/>
                  </a:cubicBezTo>
                  <a:cubicBezTo>
                    <a:pt x="148" y="743"/>
                    <a:pt x="166" y="739"/>
                    <a:pt x="184" y="728"/>
                  </a:cubicBezTo>
                  <a:cubicBezTo>
                    <a:pt x="328" y="640"/>
                    <a:pt x="471" y="552"/>
                    <a:pt x="617" y="465"/>
                  </a:cubicBezTo>
                  <a:cubicBezTo>
                    <a:pt x="752" y="382"/>
                    <a:pt x="903" y="313"/>
                    <a:pt x="1002" y="187"/>
                  </a:cubicBezTo>
                  <a:cubicBezTo>
                    <a:pt x="1059" y="117"/>
                    <a:pt x="1021" y="1"/>
                    <a:pt x="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3269100" y="1391950"/>
              <a:ext cx="68050" cy="195600"/>
            </a:xfrm>
            <a:custGeom>
              <a:avLst/>
              <a:gdLst/>
              <a:ahLst/>
              <a:cxnLst/>
              <a:rect l="l" t="t" r="r" b="b"/>
              <a:pathLst>
                <a:path w="2722" h="7824" extrusionOk="0">
                  <a:moveTo>
                    <a:pt x="779" y="0"/>
                  </a:moveTo>
                  <a:cubicBezTo>
                    <a:pt x="707" y="0"/>
                    <a:pt x="639" y="42"/>
                    <a:pt x="615" y="137"/>
                  </a:cubicBezTo>
                  <a:cubicBezTo>
                    <a:pt x="0" y="2735"/>
                    <a:pt x="430" y="5733"/>
                    <a:pt x="2287" y="7758"/>
                  </a:cubicBezTo>
                  <a:cubicBezTo>
                    <a:pt x="2330" y="7804"/>
                    <a:pt x="2380" y="7824"/>
                    <a:pt x="2430" y="7824"/>
                  </a:cubicBezTo>
                  <a:cubicBezTo>
                    <a:pt x="2579" y="7824"/>
                    <a:pt x="2721" y="7652"/>
                    <a:pt x="2629" y="7495"/>
                  </a:cubicBezTo>
                  <a:cubicBezTo>
                    <a:pt x="1298" y="5189"/>
                    <a:pt x="542" y="2937"/>
                    <a:pt x="983" y="238"/>
                  </a:cubicBezTo>
                  <a:cubicBezTo>
                    <a:pt x="1006" y="96"/>
                    <a:pt x="889" y="0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3241250" y="1514250"/>
              <a:ext cx="35825" cy="76700"/>
            </a:xfrm>
            <a:custGeom>
              <a:avLst/>
              <a:gdLst/>
              <a:ahLst/>
              <a:cxnLst/>
              <a:rect l="l" t="t" r="r" b="b"/>
              <a:pathLst>
                <a:path w="1433" h="3068" extrusionOk="0">
                  <a:moveTo>
                    <a:pt x="150" y="1"/>
                  </a:moveTo>
                  <a:cubicBezTo>
                    <a:pt x="76" y="1"/>
                    <a:pt x="1" y="48"/>
                    <a:pt x="11" y="134"/>
                  </a:cubicBezTo>
                  <a:cubicBezTo>
                    <a:pt x="119" y="1119"/>
                    <a:pt x="398" y="2348"/>
                    <a:pt x="1165" y="3034"/>
                  </a:cubicBezTo>
                  <a:cubicBezTo>
                    <a:pt x="1191" y="3057"/>
                    <a:pt x="1225" y="3067"/>
                    <a:pt x="1259" y="3067"/>
                  </a:cubicBezTo>
                  <a:cubicBezTo>
                    <a:pt x="1345" y="3067"/>
                    <a:pt x="1433" y="3000"/>
                    <a:pt x="1393" y="2903"/>
                  </a:cubicBezTo>
                  <a:cubicBezTo>
                    <a:pt x="1215" y="2476"/>
                    <a:pt x="957" y="2106"/>
                    <a:pt x="761" y="1688"/>
                  </a:cubicBezTo>
                  <a:cubicBezTo>
                    <a:pt x="523" y="1181"/>
                    <a:pt x="373" y="648"/>
                    <a:pt x="277" y="97"/>
                  </a:cubicBezTo>
                  <a:cubicBezTo>
                    <a:pt x="266" y="31"/>
                    <a:pt x="208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6"/>
            <p:cNvSpPr/>
            <p:nvPr/>
          </p:nvSpPr>
          <p:spPr>
            <a:xfrm>
              <a:off x="3982350" y="1559625"/>
              <a:ext cx="75650" cy="143125"/>
            </a:xfrm>
            <a:custGeom>
              <a:avLst/>
              <a:gdLst/>
              <a:ahLst/>
              <a:cxnLst/>
              <a:rect l="l" t="t" r="r" b="b"/>
              <a:pathLst>
                <a:path w="3026" h="5725" extrusionOk="0">
                  <a:moveTo>
                    <a:pt x="2810" y="0"/>
                  </a:moveTo>
                  <a:cubicBezTo>
                    <a:pt x="2738" y="0"/>
                    <a:pt x="2665" y="41"/>
                    <a:pt x="2632" y="135"/>
                  </a:cubicBezTo>
                  <a:cubicBezTo>
                    <a:pt x="1959" y="2045"/>
                    <a:pt x="1236" y="3845"/>
                    <a:pt x="68" y="5517"/>
                  </a:cubicBezTo>
                  <a:cubicBezTo>
                    <a:pt x="0" y="5611"/>
                    <a:pt x="99" y="5725"/>
                    <a:pt x="193" y="5725"/>
                  </a:cubicBezTo>
                  <a:cubicBezTo>
                    <a:pt x="225" y="5725"/>
                    <a:pt x="255" y="5713"/>
                    <a:pt x="280" y="5683"/>
                  </a:cubicBezTo>
                  <a:cubicBezTo>
                    <a:pt x="1556" y="4108"/>
                    <a:pt x="2625" y="2254"/>
                    <a:pt x="2999" y="236"/>
                  </a:cubicBezTo>
                  <a:cubicBezTo>
                    <a:pt x="3026" y="92"/>
                    <a:pt x="2918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6" name="Google Shape;1516;p46"/>
          <p:cNvGrpSpPr/>
          <p:nvPr/>
        </p:nvGrpSpPr>
        <p:grpSpPr>
          <a:xfrm>
            <a:off x="1386575" y="1039425"/>
            <a:ext cx="697975" cy="1505900"/>
            <a:chOff x="5033650" y="866900"/>
            <a:chExt cx="697975" cy="1505900"/>
          </a:xfrm>
        </p:grpSpPr>
        <p:grpSp>
          <p:nvGrpSpPr>
            <p:cNvPr id="1517" name="Google Shape;1517;p46"/>
            <p:cNvGrpSpPr/>
            <p:nvPr/>
          </p:nvGrpSpPr>
          <p:grpSpPr>
            <a:xfrm>
              <a:off x="5123050" y="972300"/>
              <a:ext cx="561525" cy="1400500"/>
              <a:chOff x="5123050" y="972300"/>
              <a:chExt cx="561525" cy="1400500"/>
            </a:xfrm>
          </p:grpSpPr>
          <p:sp>
            <p:nvSpPr>
              <p:cNvPr id="1518" name="Google Shape;1518;p46"/>
              <p:cNvSpPr/>
              <p:nvPr/>
            </p:nvSpPr>
            <p:spPr>
              <a:xfrm>
                <a:off x="5215300" y="972300"/>
                <a:ext cx="469275" cy="140050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56020" extrusionOk="0">
                    <a:moveTo>
                      <a:pt x="391" y="1"/>
                    </a:moveTo>
                    <a:cubicBezTo>
                      <a:pt x="196" y="1"/>
                      <a:pt x="1" y="128"/>
                      <a:pt x="21" y="361"/>
                    </a:cubicBezTo>
                    <a:cubicBezTo>
                      <a:pt x="301" y="3657"/>
                      <a:pt x="1133" y="6926"/>
                      <a:pt x="1893" y="10137"/>
                    </a:cubicBezTo>
                    <a:cubicBezTo>
                      <a:pt x="2850" y="14160"/>
                      <a:pt x="3924" y="18157"/>
                      <a:pt x="5084" y="22126"/>
                    </a:cubicBezTo>
                    <a:cubicBezTo>
                      <a:pt x="7434" y="30170"/>
                      <a:pt x="10079" y="38165"/>
                      <a:pt x="13359" y="45880"/>
                    </a:cubicBezTo>
                    <a:cubicBezTo>
                      <a:pt x="14149" y="47738"/>
                      <a:pt x="14976" y="49581"/>
                      <a:pt x="15860" y="51396"/>
                    </a:cubicBezTo>
                    <a:cubicBezTo>
                      <a:pt x="16606" y="52928"/>
                      <a:pt x="17368" y="54726"/>
                      <a:pt x="18540" y="55981"/>
                    </a:cubicBezTo>
                    <a:cubicBezTo>
                      <a:pt x="18564" y="56008"/>
                      <a:pt x="18593" y="56019"/>
                      <a:pt x="18623" y="56019"/>
                    </a:cubicBezTo>
                    <a:cubicBezTo>
                      <a:pt x="18697" y="56019"/>
                      <a:pt x="18770" y="55947"/>
                      <a:pt x="18746" y="55863"/>
                    </a:cubicBezTo>
                    <a:cubicBezTo>
                      <a:pt x="18332" y="54455"/>
                      <a:pt x="17509" y="53117"/>
                      <a:pt x="16883" y="51790"/>
                    </a:cubicBezTo>
                    <a:cubicBezTo>
                      <a:pt x="16105" y="50139"/>
                      <a:pt x="15355" y="48475"/>
                      <a:pt x="14650" y="46790"/>
                    </a:cubicBezTo>
                    <a:cubicBezTo>
                      <a:pt x="13112" y="43112"/>
                      <a:pt x="11711" y="39370"/>
                      <a:pt x="10391" y="35610"/>
                    </a:cubicBezTo>
                    <a:cubicBezTo>
                      <a:pt x="7619" y="27719"/>
                      <a:pt x="5214" y="19687"/>
                      <a:pt x="3225" y="11565"/>
                    </a:cubicBezTo>
                    <a:cubicBezTo>
                      <a:pt x="2308" y="7817"/>
                      <a:pt x="1657" y="4010"/>
                      <a:pt x="751" y="263"/>
                    </a:cubicBezTo>
                    <a:cubicBezTo>
                      <a:pt x="707" y="85"/>
                      <a:pt x="549" y="1"/>
                      <a:pt x="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46"/>
              <p:cNvSpPr/>
              <p:nvPr/>
            </p:nvSpPr>
            <p:spPr>
              <a:xfrm>
                <a:off x="5123050" y="1296825"/>
                <a:ext cx="215525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7495" extrusionOk="0">
                    <a:moveTo>
                      <a:pt x="180" y="1"/>
                    </a:moveTo>
                    <a:cubicBezTo>
                      <a:pt x="78" y="1"/>
                      <a:pt x="0" y="124"/>
                      <a:pt x="84" y="228"/>
                    </a:cubicBezTo>
                    <a:cubicBezTo>
                      <a:pt x="2349" y="3070"/>
                      <a:pt x="5267" y="5351"/>
                      <a:pt x="8203" y="7460"/>
                    </a:cubicBezTo>
                    <a:cubicBezTo>
                      <a:pt x="8237" y="7484"/>
                      <a:pt x="8272" y="7495"/>
                      <a:pt x="8306" y="7495"/>
                    </a:cubicBezTo>
                    <a:cubicBezTo>
                      <a:pt x="8472" y="7495"/>
                      <a:pt x="8620" y="7250"/>
                      <a:pt x="8462" y="7125"/>
                    </a:cubicBezTo>
                    <a:cubicBezTo>
                      <a:pt x="5630" y="4876"/>
                      <a:pt x="3059" y="2339"/>
                      <a:pt x="274" y="37"/>
                    </a:cubicBezTo>
                    <a:cubicBezTo>
                      <a:pt x="243" y="12"/>
                      <a:pt x="210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46"/>
              <p:cNvSpPr/>
              <p:nvPr/>
            </p:nvSpPr>
            <p:spPr>
              <a:xfrm>
                <a:off x="5152525" y="1608975"/>
                <a:ext cx="2769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5889" extrusionOk="0">
                    <a:moveTo>
                      <a:pt x="255" y="0"/>
                    </a:moveTo>
                    <a:cubicBezTo>
                      <a:pt x="113" y="0"/>
                      <a:pt x="0" y="183"/>
                      <a:pt x="124" y="305"/>
                    </a:cubicBezTo>
                    <a:cubicBezTo>
                      <a:pt x="2909" y="3070"/>
                      <a:pt x="7091" y="4428"/>
                      <a:pt x="10656" y="5873"/>
                    </a:cubicBezTo>
                    <a:cubicBezTo>
                      <a:pt x="10683" y="5883"/>
                      <a:pt x="10709" y="5888"/>
                      <a:pt x="10734" y="5888"/>
                    </a:cubicBezTo>
                    <a:cubicBezTo>
                      <a:pt x="10948" y="5888"/>
                      <a:pt x="11077" y="5523"/>
                      <a:pt x="10848" y="5420"/>
                    </a:cubicBezTo>
                    <a:cubicBezTo>
                      <a:pt x="9048" y="4609"/>
                      <a:pt x="7246" y="3799"/>
                      <a:pt x="5475" y="2930"/>
                    </a:cubicBezTo>
                    <a:cubicBezTo>
                      <a:pt x="3703" y="2059"/>
                      <a:pt x="2069" y="971"/>
                      <a:pt x="341" y="24"/>
                    </a:cubicBezTo>
                    <a:cubicBezTo>
                      <a:pt x="312" y="7"/>
                      <a:pt x="283" y="0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6"/>
              <p:cNvSpPr/>
              <p:nvPr/>
            </p:nvSpPr>
            <p:spPr>
              <a:xfrm>
                <a:off x="5300200" y="1991700"/>
                <a:ext cx="275225" cy="165350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6614" extrusionOk="0">
                    <a:moveTo>
                      <a:pt x="317" y="1"/>
                    </a:moveTo>
                    <a:cubicBezTo>
                      <a:pt x="141" y="1"/>
                      <a:pt x="0" y="207"/>
                      <a:pt x="152" y="377"/>
                    </a:cubicBezTo>
                    <a:cubicBezTo>
                      <a:pt x="2901" y="3437"/>
                      <a:pt x="6928" y="5192"/>
                      <a:pt x="10706" y="6604"/>
                    </a:cubicBezTo>
                    <a:cubicBezTo>
                      <a:pt x="10725" y="6610"/>
                      <a:pt x="10744" y="6614"/>
                      <a:pt x="10761" y="6614"/>
                    </a:cubicBezTo>
                    <a:cubicBezTo>
                      <a:pt x="10920" y="6614"/>
                      <a:pt x="11009" y="6354"/>
                      <a:pt x="10846" y="6272"/>
                    </a:cubicBezTo>
                    <a:cubicBezTo>
                      <a:pt x="7203" y="4462"/>
                      <a:pt x="3633" y="2647"/>
                      <a:pt x="471" y="59"/>
                    </a:cubicBezTo>
                    <a:cubicBezTo>
                      <a:pt x="421" y="18"/>
                      <a:pt x="367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46"/>
              <p:cNvSpPr/>
              <p:nvPr/>
            </p:nvSpPr>
            <p:spPr>
              <a:xfrm>
                <a:off x="5559975" y="1889475"/>
                <a:ext cx="9117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9169" extrusionOk="0">
                    <a:moveTo>
                      <a:pt x="3401" y="0"/>
                    </a:moveTo>
                    <a:cubicBezTo>
                      <a:pt x="3317" y="0"/>
                      <a:pt x="3230" y="49"/>
                      <a:pt x="3186" y="157"/>
                    </a:cubicBezTo>
                    <a:cubicBezTo>
                      <a:pt x="2585" y="1609"/>
                      <a:pt x="2208" y="3173"/>
                      <a:pt x="1681" y="4656"/>
                    </a:cubicBezTo>
                    <a:cubicBezTo>
                      <a:pt x="1158" y="6139"/>
                      <a:pt x="499" y="7577"/>
                      <a:pt x="19" y="9072"/>
                    </a:cubicBezTo>
                    <a:cubicBezTo>
                      <a:pt x="1" y="9129"/>
                      <a:pt x="48" y="9168"/>
                      <a:pt x="97" y="9168"/>
                    </a:cubicBezTo>
                    <a:cubicBezTo>
                      <a:pt x="122" y="9168"/>
                      <a:pt x="147" y="9158"/>
                      <a:pt x="163" y="9133"/>
                    </a:cubicBezTo>
                    <a:cubicBezTo>
                      <a:pt x="1764" y="6652"/>
                      <a:pt x="3174" y="3194"/>
                      <a:pt x="3620" y="277"/>
                    </a:cubicBezTo>
                    <a:cubicBezTo>
                      <a:pt x="3646" y="105"/>
                      <a:pt x="3526" y="0"/>
                      <a:pt x="3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46"/>
              <p:cNvSpPr/>
              <p:nvPr/>
            </p:nvSpPr>
            <p:spPr>
              <a:xfrm>
                <a:off x="5418600" y="1531200"/>
                <a:ext cx="90175" cy="2203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813" extrusionOk="0">
                    <a:moveTo>
                      <a:pt x="3404" y="0"/>
                    </a:moveTo>
                    <a:cubicBezTo>
                      <a:pt x="3353" y="0"/>
                      <a:pt x="3303" y="25"/>
                      <a:pt x="3271" y="83"/>
                    </a:cubicBezTo>
                    <a:cubicBezTo>
                      <a:pt x="2572" y="1340"/>
                      <a:pt x="2169" y="2790"/>
                      <a:pt x="1670" y="4138"/>
                    </a:cubicBezTo>
                    <a:cubicBezTo>
                      <a:pt x="1103" y="5662"/>
                      <a:pt x="520" y="7179"/>
                      <a:pt x="17" y="8725"/>
                    </a:cubicBezTo>
                    <a:cubicBezTo>
                      <a:pt x="0" y="8774"/>
                      <a:pt x="45" y="8813"/>
                      <a:pt x="86" y="8813"/>
                    </a:cubicBezTo>
                    <a:cubicBezTo>
                      <a:pt x="107" y="8813"/>
                      <a:pt x="127" y="8803"/>
                      <a:pt x="138" y="8779"/>
                    </a:cubicBezTo>
                    <a:cubicBezTo>
                      <a:pt x="738" y="7458"/>
                      <a:pt x="1273" y="6116"/>
                      <a:pt x="1819" y="4773"/>
                    </a:cubicBezTo>
                    <a:cubicBezTo>
                      <a:pt x="2422" y="3287"/>
                      <a:pt x="3207" y="1771"/>
                      <a:pt x="3578" y="213"/>
                    </a:cubicBezTo>
                    <a:cubicBezTo>
                      <a:pt x="3606" y="94"/>
                      <a:pt x="3504" y="0"/>
                      <a:pt x="3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6"/>
              <p:cNvSpPr/>
              <p:nvPr/>
            </p:nvSpPr>
            <p:spPr>
              <a:xfrm>
                <a:off x="5333350" y="1212650"/>
                <a:ext cx="12082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9023" extrusionOk="0">
                    <a:moveTo>
                      <a:pt x="4518" y="0"/>
                    </a:moveTo>
                    <a:cubicBezTo>
                      <a:pt x="4440" y="0"/>
                      <a:pt x="4365" y="36"/>
                      <a:pt x="4324" y="123"/>
                    </a:cubicBezTo>
                    <a:cubicBezTo>
                      <a:pt x="3627" y="1591"/>
                      <a:pt x="3036" y="3108"/>
                      <a:pt x="2317" y="4571"/>
                    </a:cubicBezTo>
                    <a:cubicBezTo>
                      <a:pt x="1603" y="6024"/>
                      <a:pt x="657" y="7399"/>
                      <a:pt x="28" y="8885"/>
                    </a:cubicBezTo>
                    <a:cubicBezTo>
                      <a:pt x="0" y="8947"/>
                      <a:pt x="49" y="9023"/>
                      <a:pt x="108" y="9023"/>
                    </a:cubicBezTo>
                    <a:cubicBezTo>
                      <a:pt x="128" y="9023"/>
                      <a:pt x="149" y="9014"/>
                      <a:pt x="168" y="8992"/>
                    </a:cubicBezTo>
                    <a:cubicBezTo>
                      <a:pt x="1229" y="7785"/>
                      <a:pt x="1980" y="6224"/>
                      <a:pt x="2730" y="4812"/>
                    </a:cubicBezTo>
                    <a:cubicBezTo>
                      <a:pt x="3496" y="3365"/>
                      <a:pt x="4254" y="1867"/>
                      <a:pt x="4775" y="312"/>
                    </a:cubicBezTo>
                    <a:cubicBezTo>
                      <a:pt x="4832" y="138"/>
                      <a:pt x="4670" y="0"/>
                      <a:pt x="45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5" name="Google Shape;1525;p46"/>
            <p:cNvSpPr/>
            <p:nvPr/>
          </p:nvSpPr>
          <p:spPr>
            <a:xfrm>
              <a:off x="5033650" y="1200400"/>
              <a:ext cx="148275" cy="131325"/>
            </a:xfrm>
            <a:custGeom>
              <a:avLst/>
              <a:gdLst/>
              <a:ahLst/>
              <a:cxnLst/>
              <a:rect l="l" t="t" r="r" b="b"/>
              <a:pathLst>
                <a:path w="5931" h="5253" extrusionOk="0">
                  <a:moveTo>
                    <a:pt x="2965" y="0"/>
                  </a:moveTo>
                  <a:cubicBezTo>
                    <a:pt x="2662" y="0"/>
                    <a:pt x="2355" y="53"/>
                    <a:pt x="2055" y="163"/>
                  </a:cubicBezTo>
                  <a:cubicBezTo>
                    <a:pt x="695" y="667"/>
                    <a:pt x="0" y="2177"/>
                    <a:pt x="503" y="3536"/>
                  </a:cubicBezTo>
                  <a:cubicBezTo>
                    <a:pt x="895" y="4597"/>
                    <a:pt x="1899" y="5253"/>
                    <a:pt x="2967" y="5253"/>
                  </a:cubicBezTo>
                  <a:cubicBezTo>
                    <a:pt x="3269" y="5253"/>
                    <a:pt x="3576" y="5200"/>
                    <a:pt x="3875" y="5090"/>
                  </a:cubicBezTo>
                  <a:cubicBezTo>
                    <a:pt x="5236" y="4586"/>
                    <a:pt x="5930" y="3076"/>
                    <a:pt x="5428" y="1717"/>
                  </a:cubicBezTo>
                  <a:cubicBezTo>
                    <a:pt x="5038" y="655"/>
                    <a:pt x="4033" y="0"/>
                    <a:pt x="2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5081325" y="1549875"/>
              <a:ext cx="143575" cy="131325"/>
            </a:xfrm>
            <a:custGeom>
              <a:avLst/>
              <a:gdLst/>
              <a:ahLst/>
              <a:cxnLst/>
              <a:rect l="l" t="t" r="r" b="b"/>
              <a:pathLst>
                <a:path w="5743" h="5253" extrusionOk="0">
                  <a:moveTo>
                    <a:pt x="2875" y="0"/>
                  </a:moveTo>
                  <a:cubicBezTo>
                    <a:pt x="2693" y="0"/>
                    <a:pt x="2507" y="19"/>
                    <a:pt x="2321" y="59"/>
                  </a:cubicBezTo>
                  <a:cubicBezTo>
                    <a:pt x="904" y="362"/>
                    <a:pt x="0" y="1759"/>
                    <a:pt x="305" y="3176"/>
                  </a:cubicBezTo>
                  <a:cubicBezTo>
                    <a:pt x="568" y="4410"/>
                    <a:pt x="1658" y="5253"/>
                    <a:pt x="2869" y="5253"/>
                  </a:cubicBezTo>
                  <a:cubicBezTo>
                    <a:pt x="3051" y="5253"/>
                    <a:pt x="3236" y="5234"/>
                    <a:pt x="3421" y="5194"/>
                  </a:cubicBezTo>
                  <a:cubicBezTo>
                    <a:pt x="4840" y="4889"/>
                    <a:pt x="5742" y="3495"/>
                    <a:pt x="5439" y="2076"/>
                  </a:cubicBezTo>
                  <a:cubicBezTo>
                    <a:pt x="5175" y="844"/>
                    <a:pt x="4087" y="0"/>
                    <a:pt x="2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5212625" y="1912850"/>
              <a:ext cx="148900" cy="131325"/>
            </a:xfrm>
            <a:custGeom>
              <a:avLst/>
              <a:gdLst/>
              <a:ahLst/>
              <a:cxnLst/>
              <a:rect l="l" t="t" r="r" b="b"/>
              <a:pathLst>
                <a:path w="5956" h="5253" extrusionOk="0">
                  <a:moveTo>
                    <a:pt x="2977" y="0"/>
                  </a:moveTo>
                  <a:cubicBezTo>
                    <a:pt x="2650" y="0"/>
                    <a:pt x="2318" y="62"/>
                    <a:pt x="1996" y="191"/>
                  </a:cubicBezTo>
                  <a:cubicBezTo>
                    <a:pt x="651" y="735"/>
                    <a:pt x="1" y="2265"/>
                    <a:pt x="543" y="3610"/>
                  </a:cubicBezTo>
                  <a:cubicBezTo>
                    <a:pt x="957" y="4632"/>
                    <a:pt x="1941" y="5252"/>
                    <a:pt x="2980" y="5252"/>
                  </a:cubicBezTo>
                  <a:cubicBezTo>
                    <a:pt x="3307" y="5252"/>
                    <a:pt x="3640" y="5191"/>
                    <a:pt x="3961" y="5061"/>
                  </a:cubicBezTo>
                  <a:cubicBezTo>
                    <a:pt x="5305" y="4519"/>
                    <a:pt x="5955" y="2989"/>
                    <a:pt x="5413" y="1644"/>
                  </a:cubicBezTo>
                  <a:cubicBezTo>
                    <a:pt x="5001" y="621"/>
                    <a:pt x="4017" y="0"/>
                    <a:pt x="2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5377650" y="1117025"/>
              <a:ext cx="148250" cy="131300"/>
            </a:xfrm>
            <a:custGeom>
              <a:avLst/>
              <a:gdLst/>
              <a:ahLst/>
              <a:cxnLst/>
              <a:rect l="l" t="t" r="r" b="b"/>
              <a:pathLst>
                <a:path w="5930" h="5252" extrusionOk="0">
                  <a:moveTo>
                    <a:pt x="2964" y="0"/>
                  </a:moveTo>
                  <a:cubicBezTo>
                    <a:pt x="2662" y="0"/>
                    <a:pt x="2355" y="53"/>
                    <a:pt x="2055" y="164"/>
                  </a:cubicBezTo>
                  <a:cubicBezTo>
                    <a:pt x="693" y="666"/>
                    <a:pt x="0" y="2177"/>
                    <a:pt x="503" y="3536"/>
                  </a:cubicBezTo>
                  <a:cubicBezTo>
                    <a:pt x="894" y="4597"/>
                    <a:pt x="1899" y="5252"/>
                    <a:pt x="2967" y="5252"/>
                  </a:cubicBezTo>
                  <a:cubicBezTo>
                    <a:pt x="3269" y="5252"/>
                    <a:pt x="3576" y="5199"/>
                    <a:pt x="3875" y="5089"/>
                  </a:cubicBezTo>
                  <a:cubicBezTo>
                    <a:pt x="5236" y="4585"/>
                    <a:pt x="5929" y="3075"/>
                    <a:pt x="5428" y="1716"/>
                  </a:cubicBezTo>
                  <a:cubicBezTo>
                    <a:pt x="5035" y="657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5434900" y="1438275"/>
              <a:ext cx="131300" cy="131300"/>
            </a:xfrm>
            <a:custGeom>
              <a:avLst/>
              <a:gdLst/>
              <a:ahLst/>
              <a:cxnLst/>
              <a:rect l="l" t="t" r="r" b="b"/>
              <a:pathLst>
                <a:path w="5252" h="5252" extrusionOk="0">
                  <a:moveTo>
                    <a:pt x="2626" y="1"/>
                  </a:moveTo>
                  <a:cubicBezTo>
                    <a:pt x="1176" y="1"/>
                    <a:pt x="0" y="1176"/>
                    <a:pt x="0" y="2626"/>
                  </a:cubicBezTo>
                  <a:cubicBezTo>
                    <a:pt x="0" y="4077"/>
                    <a:pt x="1176" y="5252"/>
                    <a:pt x="2626" y="5252"/>
                  </a:cubicBezTo>
                  <a:cubicBezTo>
                    <a:pt x="4076" y="5252"/>
                    <a:pt x="5251" y="4077"/>
                    <a:pt x="5251" y="2626"/>
                  </a:cubicBezTo>
                  <a:cubicBezTo>
                    <a:pt x="5251" y="1176"/>
                    <a:pt x="4076" y="1"/>
                    <a:pt x="2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5583400" y="1792700"/>
              <a:ext cx="148225" cy="131300"/>
            </a:xfrm>
            <a:custGeom>
              <a:avLst/>
              <a:gdLst/>
              <a:ahLst/>
              <a:cxnLst/>
              <a:rect l="l" t="t" r="r" b="b"/>
              <a:pathLst>
                <a:path w="5929" h="5252" extrusionOk="0">
                  <a:moveTo>
                    <a:pt x="2964" y="0"/>
                  </a:moveTo>
                  <a:cubicBezTo>
                    <a:pt x="2661" y="0"/>
                    <a:pt x="2354" y="53"/>
                    <a:pt x="2054" y="163"/>
                  </a:cubicBezTo>
                  <a:cubicBezTo>
                    <a:pt x="693" y="667"/>
                    <a:pt x="0" y="2177"/>
                    <a:pt x="501" y="3536"/>
                  </a:cubicBezTo>
                  <a:cubicBezTo>
                    <a:pt x="894" y="4596"/>
                    <a:pt x="1897" y="5252"/>
                    <a:pt x="2965" y="5252"/>
                  </a:cubicBezTo>
                  <a:cubicBezTo>
                    <a:pt x="3267" y="5252"/>
                    <a:pt x="3574" y="5199"/>
                    <a:pt x="3874" y="5088"/>
                  </a:cubicBezTo>
                  <a:cubicBezTo>
                    <a:pt x="5234" y="4586"/>
                    <a:pt x="5929" y="3075"/>
                    <a:pt x="5427" y="1716"/>
                  </a:cubicBezTo>
                  <a:cubicBezTo>
                    <a:pt x="5035" y="655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5145275" y="866900"/>
              <a:ext cx="148250" cy="131325"/>
            </a:xfrm>
            <a:custGeom>
              <a:avLst/>
              <a:gdLst/>
              <a:ahLst/>
              <a:cxnLst/>
              <a:rect l="l" t="t" r="r" b="b"/>
              <a:pathLst>
                <a:path w="5930" h="5253" extrusionOk="0">
                  <a:moveTo>
                    <a:pt x="2966" y="0"/>
                  </a:moveTo>
                  <a:cubicBezTo>
                    <a:pt x="2663" y="0"/>
                    <a:pt x="2355" y="53"/>
                    <a:pt x="2055" y="164"/>
                  </a:cubicBezTo>
                  <a:cubicBezTo>
                    <a:pt x="694" y="668"/>
                    <a:pt x="1" y="2178"/>
                    <a:pt x="502" y="3537"/>
                  </a:cubicBezTo>
                  <a:cubicBezTo>
                    <a:pt x="895" y="4597"/>
                    <a:pt x="1898" y="5253"/>
                    <a:pt x="2965" y="5253"/>
                  </a:cubicBezTo>
                  <a:cubicBezTo>
                    <a:pt x="3268" y="5253"/>
                    <a:pt x="3575" y="5200"/>
                    <a:pt x="3875" y="5090"/>
                  </a:cubicBezTo>
                  <a:cubicBezTo>
                    <a:pt x="5237" y="4586"/>
                    <a:pt x="5930" y="3076"/>
                    <a:pt x="5429" y="1717"/>
                  </a:cubicBezTo>
                  <a:cubicBezTo>
                    <a:pt x="5037" y="657"/>
                    <a:pt x="4034" y="0"/>
                    <a:pt x="2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46"/>
          <p:cNvGrpSpPr/>
          <p:nvPr/>
        </p:nvGrpSpPr>
        <p:grpSpPr>
          <a:xfrm>
            <a:off x="5702800" y="1039425"/>
            <a:ext cx="551850" cy="624550"/>
            <a:chOff x="4591150" y="3581500"/>
            <a:chExt cx="551850" cy="624550"/>
          </a:xfrm>
        </p:grpSpPr>
        <p:sp>
          <p:nvSpPr>
            <p:cNvPr id="1533" name="Google Shape;1533;p46"/>
            <p:cNvSpPr/>
            <p:nvPr/>
          </p:nvSpPr>
          <p:spPr>
            <a:xfrm>
              <a:off x="4685625" y="3581500"/>
              <a:ext cx="457375" cy="529225"/>
            </a:xfrm>
            <a:custGeom>
              <a:avLst/>
              <a:gdLst/>
              <a:ahLst/>
              <a:cxnLst/>
              <a:rect l="l" t="t" r="r" b="b"/>
              <a:pathLst>
                <a:path w="18295" h="21169" extrusionOk="0">
                  <a:moveTo>
                    <a:pt x="14716" y="1"/>
                  </a:moveTo>
                  <a:cubicBezTo>
                    <a:pt x="14364" y="1"/>
                    <a:pt x="13997" y="166"/>
                    <a:pt x="13692" y="364"/>
                  </a:cubicBezTo>
                  <a:cubicBezTo>
                    <a:pt x="12649" y="1042"/>
                    <a:pt x="11869" y="2112"/>
                    <a:pt x="11538" y="3312"/>
                  </a:cubicBezTo>
                  <a:cubicBezTo>
                    <a:pt x="11392" y="3848"/>
                    <a:pt x="11269" y="4486"/>
                    <a:pt x="10768" y="4719"/>
                  </a:cubicBezTo>
                  <a:cubicBezTo>
                    <a:pt x="10647" y="4775"/>
                    <a:pt x="10527" y="4799"/>
                    <a:pt x="10406" y="4799"/>
                  </a:cubicBezTo>
                  <a:cubicBezTo>
                    <a:pt x="9634" y="4799"/>
                    <a:pt x="8863" y="3802"/>
                    <a:pt x="8055" y="3802"/>
                  </a:cubicBezTo>
                  <a:cubicBezTo>
                    <a:pt x="7964" y="3802"/>
                    <a:pt x="7873" y="3814"/>
                    <a:pt x="7781" y="3843"/>
                  </a:cubicBezTo>
                  <a:cubicBezTo>
                    <a:pt x="7123" y="4760"/>
                    <a:pt x="7052" y="6064"/>
                    <a:pt x="7607" y="7047"/>
                  </a:cubicBezTo>
                  <a:cubicBezTo>
                    <a:pt x="7900" y="7570"/>
                    <a:pt x="8358" y="8190"/>
                    <a:pt x="8024" y="8684"/>
                  </a:cubicBezTo>
                  <a:cubicBezTo>
                    <a:pt x="7882" y="8896"/>
                    <a:pt x="7656" y="8981"/>
                    <a:pt x="7408" y="8981"/>
                  </a:cubicBezTo>
                  <a:cubicBezTo>
                    <a:pt x="7090" y="8981"/>
                    <a:pt x="6735" y="8842"/>
                    <a:pt x="6473" y="8648"/>
                  </a:cubicBezTo>
                  <a:cubicBezTo>
                    <a:pt x="6006" y="8307"/>
                    <a:pt x="5560" y="7826"/>
                    <a:pt x="4981" y="7826"/>
                  </a:cubicBezTo>
                  <a:cubicBezTo>
                    <a:pt x="4285" y="7826"/>
                    <a:pt x="3782" y="8570"/>
                    <a:pt x="3773" y="9266"/>
                  </a:cubicBezTo>
                  <a:cubicBezTo>
                    <a:pt x="3766" y="9962"/>
                    <a:pt x="4105" y="10608"/>
                    <a:pt x="4412" y="11230"/>
                  </a:cubicBezTo>
                  <a:cubicBezTo>
                    <a:pt x="4670" y="11751"/>
                    <a:pt x="4906" y="12397"/>
                    <a:pt x="4587" y="12885"/>
                  </a:cubicBezTo>
                  <a:cubicBezTo>
                    <a:pt x="4383" y="13197"/>
                    <a:pt x="4025" y="13321"/>
                    <a:pt x="3645" y="13321"/>
                  </a:cubicBezTo>
                  <a:cubicBezTo>
                    <a:pt x="3364" y="13321"/>
                    <a:pt x="3070" y="13253"/>
                    <a:pt x="2818" y="13143"/>
                  </a:cubicBezTo>
                  <a:cubicBezTo>
                    <a:pt x="2223" y="12881"/>
                    <a:pt x="1687" y="12451"/>
                    <a:pt x="1042" y="12366"/>
                  </a:cubicBezTo>
                  <a:cubicBezTo>
                    <a:pt x="986" y="12358"/>
                    <a:pt x="929" y="12354"/>
                    <a:pt x="871" y="12354"/>
                  </a:cubicBezTo>
                  <a:cubicBezTo>
                    <a:pt x="598" y="12354"/>
                    <a:pt x="320" y="12443"/>
                    <a:pt x="174" y="12667"/>
                  </a:cubicBezTo>
                  <a:cubicBezTo>
                    <a:pt x="0" y="12938"/>
                    <a:pt x="80" y="13295"/>
                    <a:pt x="187" y="13599"/>
                  </a:cubicBezTo>
                  <a:cubicBezTo>
                    <a:pt x="1063" y="16115"/>
                    <a:pt x="3261" y="18415"/>
                    <a:pt x="5289" y="20143"/>
                  </a:cubicBezTo>
                  <a:cubicBezTo>
                    <a:pt x="6328" y="20907"/>
                    <a:pt x="7568" y="21168"/>
                    <a:pt x="8863" y="21168"/>
                  </a:cubicBezTo>
                  <a:cubicBezTo>
                    <a:pt x="10162" y="21168"/>
                    <a:pt x="11516" y="20906"/>
                    <a:pt x="12780" y="20627"/>
                  </a:cubicBezTo>
                  <a:cubicBezTo>
                    <a:pt x="13429" y="20484"/>
                    <a:pt x="14093" y="20332"/>
                    <a:pt x="14653" y="19972"/>
                  </a:cubicBezTo>
                  <a:cubicBezTo>
                    <a:pt x="15211" y="19611"/>
                    <a:pt x="15650" y="18986"/>
                    <a:pt x="15599" y="18323"/>
                  </a:cubicBezTo>
                  <a:cubicBezTo>
                    <a:pt x="15522" y="17315"/>
                    <a:pt x="14445" y="16723"/>
                    <a:pt x="13480" y="16417"/>
                  </a:cubicBezTo>
                  <a:cubicBezTo>
                    <a:pt x="13160" y="16316"/>
                    <a:pt x="12774" y="16147"/>
                    <a:pt x="12763" y="15812"/>
                  </a:cubicBezTo>
                  <a:cubicBezTo>
                    <a:pt x="12754" y="15489"/>
                    <a:pt x="13110" y="15293"/>
                    <a:pt x="13410" y="15171"/>
                  </a:cubicBezTo>
                  <a:cubicBezTo>
                    <a:pt x="14520" y="14715"/>
                    <a:pt x="15598" y="14180"/>
                    <a:pt x="16632" y="13572"/>
                  </a:cubicBezTo>
                  <a:cubicBezTo>
                    <a:pt x="17257" y="13207"/>
                    <a:pt x="17922" y="12736"/>
                    <a:pt x="18057" y="12021"/>
                  </a:cubicBezTo>
                  <a:cubicBezTo>
                    <a:pt x="18294" y="10765"/>
                    <a:pt x="16817" y="9933"/>
                    <a:pt x="15606" y="9522"/>
                  </a:cubicBezTo>
                  <a:cubicBezTo>
                    <a:pt x="15636" y="8809"/>
                    <a:pt x="16153" y="8219"/>
                    <a:pt x="16661" y="7716"/>
                  </a:cubicBezTo>
                  <a:cubicBezTo>
                    <a:pt x="17170" y="7215"/>
                    <a:pt x="17728" y="6694"/>
                    <a:pt x="17890" y="5999"/>
                  </a:cubicBezTo>
                  <a:cubicBezTo>
                    <a:pt x="18048" y="5322"/>
                    <a:pt x="17601" y="4469"/>
                    <a:pt x="16922" y="4469"/>
                  </a:cubicBezTo>
                  <a:cubicBezTo>
                    <a:pt x="16902" y="4469"/>
                    <a:pt x="16881" y="4470"/>
                    <a:pt x="16860" y="4472"/>
                  </a:cubicBezTo>
                  <a:cubicBezTo>
                    <a:pt x="16612" y="4491"/>
                    <a:pt x="16380" y="4620"/>
                    <a:pt x="16133" y="4624"/>
                  </a:cubicBezTo>
                  <a:cubicBezTo>
                    <a:pt x="16129" y="4624"/>
                    <a:pt x="16125" y="4624"/>
                    <a:pt x="16122" y="4624"/>
                  </a:cubicBezTo>
                  <a:cubicBezTo>
                    <a:pt x="15540" y="4624"/>
                    <a:pt x="15167" y="3946"/>
                    <a:pt x="15199" y="3362"/>
                  </a:cubicBezTo>
                  <a:cubicBezTo>
                    <a:pt x="15231" y="2775"/>
                    <a:pt x="15522" y="2237"/>
                    <a:pt x="15650" y="1664"/>
                  </a:cubicBezTo>
                  <a:cubicBezTo>
                    <a:pt x="15778" y="1089"/>
                    <a:pt x="15673" y="373"/>
                    <a:pt x="15152" y="103"/>
                  </a:cubicBezTo>
                  <a:cubicBezTo>
                    <a:pt x="15014" y="31"/>
                    <a:pt x="14866" y="1"/>
                    <a:pt x="14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4798525" y="3641250"/>
              <a:ext cx="238825" cy="564800"/>
            </a:xfrm>
            <a:custGeom>
              <a:avLst/>
              <a:gdLst/>
              <a:ahLst/>
              <a:cxnLst/>
              <a:rect l="l" t="t" r="r" b="b"/>
              <a:pathLst>
                <a:path w="9553" h="22592" extrusionOk="0">
                  <a:moveTo>
                    <a:pt x="9510" y="0"/>
                  </a:moveTo>
                  <a:cubicBezTo>
                    <a:pt x="9496" y="0"/>
                    <a:pt x="9481" y="7"/>
                    <a:pt x="9475" y="24"/>
                  </a:cubicBezTo>
                  <a:cubicBezTo>
                    <a:pt x="7901" y="3831"/>
                    <a:pt x="6415" y="7672"/>
                    <a:pt x="4912" y="11505"/>
                  </a:cubicBezTo>
                  <a:cubicBezTo>
                    <a:pt x="3461" y="15210"/>
                    <a:pt x="2100" y="18980"/>
                    <a:pt x="55" y="22411"/>
                  </a:cubicBezTo>
                  <a:cubicBezTo>
                    <a:pt x="0" y="22505"/>
                    <a:pt x="85" y="22592"/>
                    <a:pt x="168" y="22592"/>
                  </a:cubicBezTo>
                  <a:cubicBezTo>
                    <a:pt x="205" y="22592"/>
                    <a:pt x="242" y="22575"/>
                    <a:pt x="266" y="22535"/>
                  </a:cubicBezTo>
                  <a:cubicBezTo>
                    <a:pt x="2240" y="19256"/>
                    <a:pt x="3543" y="15655"/>
                    <a:pt x="4925" y="12100"/>
                  </a:cubicBezTo>
                  <a:cubicBezTo>
                    <a:pt x="6484" y="8087"/>
                    <a:pt x="8060" y="4084"/>
                    <a:pt x="9543" y="42"/>
                  </a:cubicBezTo>
                  <a:cubicBezTo>
                    <a:pt x="9553" y="17"/>
                    <a:pt x="9532" y="0"/>
                    <a:pt x="9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4914750" y="3731450"/>
              <a:ext cx="53975" cy="93075"/>
            </a:xfrm>
            <a:custGeom>
              <a:avLst/>
              <a:gdLst/>
              <a:ahLst/>
              <a:cxnLst/>
              <a:rect l="l" t="t" r="r" b="b"/>
              <a:pathLst>
                <a:path w="2159" h="3723" extrusionOk="0">
                  <a:moveTo>
                    <a:pt x="29" y="1"/>
                  </a:moveTo>
                  <a:cubicBezTo>
                    <a:pt x="15" y="1"/>
                    <a:pt x="1" y="16"/>
                    <a:pt x="9" y="32"/>
                  </a:cubicBezTo>
                  <a:cubicBezTo>
                    <a:pt x="614" y="1254"/>
                    <a:pt x="1233" y="2539"/>
                    <a:pt x="1978" y="3681"/>
                  </a:cubicBezTo>
                  <a:cubicBezTo>
                    <a:pt x="1997" y="3710"/>
                    <a:pt x="2023" y="3722"/>
                    <a:pt x="2048" y="3722"/>
                  </a:cubicBezTo>
                  <a:cubicBezTo>
                    <a:pt x="2105" y="3722"/>
                    <a:pt x="2159" y="3662"/>
                    <a:pt x="2126" y="3594"/>
                  </a:cubicBezTo>
                  <a:cubicBezTo>
                    <a:pt x="1543" y="2361"/>
                    <a:pt x="772" y="1163"/>
                    <a:pt x="44" y="11"/>
                  </a:cubicBezTo>
                  <a:cubicBezTo>
                    <a:pt x="40" y="4"/>
                    <a:pt x="35" y="1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4837550" y="3832600"/>
              <a:ext cx="75350" cy="124900"/>
            </a:xfrm>
            <a:custGeom>
              <a:avLst/>
              <a:gdLst/>
              <a:ahLst/>
              <a:cxnLst/>
              <a:rect l="l" t="t" r="r" b="b"/>
              <a:pathLst>
                <a:path w="3014" h="4996" extrusionOk="0">
                  <a:moveTo>
                    <a:pt x="39" y="0"/>
                  </a:moveTo>
                  <a:cubicBezTo>
                    <a:pt x="20" y="0"/>
                    <a:pt x="0" y="20"/>
                    <a:pt x="14" y="42"/>
                  </a:cubicBezTo>
                  <a:cubicBezTo>
                    <a:pt x="1056" y="1626"/>
                    <a:pt x="1970" y="3276"/>
                    <a:pt x="2848" y="4956"/>
                  </a:cubicBezTo>
                  <a:cubicBezTo>
                    <a:pt x="2863" y="4984"/>
                    <a:pt x="2886" y="4996"/>
                    <a:pt x="2909" y="4996"/>
                  </a:cubicBezTo>
                  <a:cubicBezTo>
                    <a:pt x="2960" y="4996"/>
                    <a:pt x="3013" y="4938"/>
                    <a:pt x="2983" y="4876"/>
                  </a:cubicBezTo>
                  <a:cubicBezTo>
                    <a:pt x="2152" y="3173"/>
                    <a:pt x="1147" y="1564"/>
                    <a:pt x="61" y="13"/>
                  </a:cubicBezTo>
                  <a:cubicBezTo>
                    <a:pt x="56" y="4"/>
                    <a:pt x="48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4761000" y="3953500"/>
              <a:ext cx="101800" cy="134175"/>
            </a:xfrm>
            <a:custGeom>
              <a:avLst/>
              <a:gdLst/>
              <a:ahLst/>
              <a:cxnLst/>
              <a:rect l="l" t="t" r="r" b="b"/>
              <a:pathLst>
                <a:path w="4072" h="5367" extrusionOk="0">
                  <a:moveTo>
                    <a:pt x="72" y="0"/>
                  </a:moveTo>
                  <a:cubicBezTo>
                    <a:pt x="34" y="0"/>
                    <a:pt x="1" y="51"/>
                    <a:pt x="34" y="87"/>
                  </a:cubicBezTo>
                  <a:cubicBezTo>
                    <a:pt x="1478" y="1742"/>
                    <a:pt x="2622" y="3558"/>
                    <a:pt x="3903" y="5330"/>
                  </a:cubicBezTo>
                  <a:cubicBezTo>
                    <a:pt x="3921" y="5356"/>
                    <a:pt x="3946" y="5366"/>
                    <a:pt x="3970" y="5366"/>
                  </a:cubicBezTo>
                  <a:cubicBezTo>
                    <a:pt x="4023" y="5366"/>
                    <a:pt x="4072" y="5314"/>
                    <a:pt x="4038" y="5250"/>
                  </a:cubicBezTo>
                  <a:cubicBezTo>
                    <a:pt x="3058" y="3330"/>
                    <a:pt x="1556" y="1594"/>
                    <a:pt x="105" y="16"/>
                  </a:cubicBezTo>
                  <a:cubicBezTo>
                    <a:pt x="95" y="5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4871575" y="4039775"/>
              <a:ext cx="146900" cy="13700"/>
            </a:xfrm>
            <a:custGeom>
              <a:avLst/>
              <a:gdLst/>
              <a:ahLst/>
              <a:cxnLst/>
              <a:rect l="l" t="t" r="r" b="b"/>
              <a:pathLst>
                <a:path w="5876" h="548" extrusionOk="0">
                  <a:moveTo>
                    <a:pt x="5829" y="0"/>
                  </a:moveTo>
                  <a:cubicBezTo>
                    <a:pt x="3922" y="36"/>
                    <a:pt x="1993" y="103"/>
                    <a:pt x="101" y="363"/>
                  </a:cubicBezTo>
                  <a:cubicBezTo>
                    <a:pt x="1" y="377"/>
                    <a:pt x="20" y="547"/>
                    <a:pt x="119" y="547"/>
                  </a:cubicBezTo>
                  <a:cubicBezTo>
                    <a:pt x="121" y="547"/>
                    <a:pt x="124" y="547"/>
                    <a:pt x="126" y="547"/>
                  </a:cubicBezTo>
                  <a:cubicBezTo>
                    <a:pt x="2029" y="369"/>
                    <a:pt x="3919" y="157"/>
                    <a:pt x="5829" y="73"/>
                  </a:cubicBezTo>
                  <a:cubicBezTo>
                    <a:pt x="5876" y="70"/>
                    <a:pt x="5876" y="0"/>
                    <a:pt x="5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4931750" y="3877500"/>
              <a:ext cx="123950" cy="25000"/>
            </a:xfrm>
            <a:custGeom>
              <a:avLst/>
              <a:gdLst/>
              <a:ahLst/>
              <a:cxnLst/>
              <a:rect l="l" t="t" r="r" b="b"/>
              <a:pathLst>
                <a:path w="4958" h="1000" extrusionOk="0">
                  <a:moveTo>
                    <a:pt x="4869" y="1"/>
                  </a:moveTo>
                  <a:cubicBezTo>
                    <a:pt x="4865" y="1"/>
                    <a:pt x="4862" y="1"/>
                    <a:pt x="4858" y="2"/>
                  </a:cubicBezTo>
                  <a:cubicBezTo>
                    <a:pt x="3272" y="257"/>
                    <a:pt x="1691" y="530"/>
                    <a:pt x="111" y="819"/>
                  </a:cubicBezTo>
                  <a:cubicBezTo>
                    <a:pt x="1" y="839"/>
                    <a:pt x="40" y="1000"/>
                    <a:pt x="143" y="1000"/>
                  </a:cubicBezTo>
                  <a:cubicBezTo>
                    <a:pt x="149" y="1000"/>
                    <a:pt x="155" y="999"/>
                    <a:pt x="161" y="998"/>
                  </a:cubicBezTo>
                  <a:cubicBezTo>
                    <a:pt x="1741" y="719"/>
                    <a:pt x="3315" y="427"/>
                    <a:pt x="4887" y="113"/>
                  </a:cubicBezTo>
                  <a:cubicBezTo>
                    <a:pt x="4957" y="97"/>
                    <a:pt x="4932" y="1"/>
                    <a:pt x="4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4978500" y="3734750"/>
              <a:ext cx="92775" cy="49975"/>
            </a:xfrm>
            <a:custGeom>
              <a:avLst/>
              <a:gdLst/>
              <a:ahLst/>
              <a:cxnLst/>
              <a:rect l="l" t="t" r="r" b="b"/>
              <a:pathLst>
                <a:path w="3711" h="1999" extrusionOk="0">
                  <a:moveTo>
                    <a:pt x="3679" y="0"/>
                  </a:moveTo>
                  <a:cubicBezTo>
                    <a:pt x="3676" y="0"/>
                    <a:pt x="3673" y="1"/>
                    <a:pt x="3669" y="2"/>
                  </a:cubicBezTo>
                  <a:cubicBezTo>
                    <a:pt x="2441" y="412"/>
                    <a:pt x="1263" y="1193"/>
                    <a:pt x="111" y="1785"/>
                  </a:cubicBezTo>
                  <a:cubicBezTo>
                    <a:pt x="1" y="1844"/>
                    <a:pt x="69" y="1998"/>
                    <a:pt x="171" y="1998"/>
                  </a:cubicBezTo>
                  <a:cubicBezTo>
                    <a:pt x="189" y="1998"/>
                    <a:pt x="208" y="1994"/>
                    <a:pt x="227" y="1983"/>
                  </a:cubicBezTo>
                  <a:cubicBezTo>
                    <a:pt x="1355" y="1370"/>
                    <a:pt x="2669" y="831"/>
                    <a:pt x="3692" y="55"/>
                  </a:cubicBezTo>
                  <a:cubicBezTo>
                    <a:pt x="3711" y="37"/>
                    <a:pt x="3703" y="0"/>
                    <a:pt x="3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4938750" y="3717000"/>
              <a:ext cx="32700" cy="66975"/>
            </a:xfrm>
            <a:custGeom>
              <a:avLst/>
              <a:gdLst/>
              <a:ahLst/>
              <a:cxnLst/>
              <a:rect l="l" t="t" r="r" b="b"/>
              <a:pathLst>
                <a:path w="1308" h="2679" extrusionOk="0">
                  <a:moveTo>
                    <a:pt x="49" y="0"/>
                  </a:moveTo>
                  <a:cubicBezTo>
                    <a:pt x="25" y="0"/>
                    <a:pt x="1" y="25"/>
                    <a:pt x="16" y="53"/>
                  </a:cubicBezTo>
                  <a:cubicBezTo>
                    <a:pt x="473" y="893"/>
                    <a:pt x="846" y="1768"/>
                    <a:pt x="1215" y="2649"/>
                  </a:cubicBezTo>
                  <a:cubicBezTo>
                    <a:pt x="1224" y="2669"/>
                    <a:pt x="1242" y="2678"/>
                    <a:pt x="1259" y="2678"/>
                  </a:cubicBezTo>
                  <a:cubicBezTo>
                    <a:pt x="1284" y="2678"/>
                    <a:pt x="1308" y="2659"/>
                    <a:pt x="1299" y="2626"/>
                  </a:cubicBezTo>
                  <a:cubicBezTo>
                    <a:pt x="1004" y="1704"/>
                    <a:pt x="570" y="849"/>
                    <a:pt x="79" y="16"/>
                  </a:cubicBezTo>
                  <a:cubicBezTo>
                    <a:pt x="71" y="5"/>
                    <a:pt x="60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4881900" y="3844325"/>
              <a:ext cx="23650" cy="49525"/>
            </a:xfrm>
            <a:custGeom>
              <a:avLst/>
              <a:gdLst/>
              <a:ahLst/>
              <a:cxnLst/>
              <a:rect l="l" t="t" r="r" b="b"/>
              <a:pathLst>
                <a:path w="946" h="1981" extrusionOk="0">
                  <a:moveTo>
                    <a:pt x="19" y="1"/>
                  </a:moveTo>
                  <a:cubicBezTo>
                    <a:pt x="10" y="1"/>
                    <a:pt x="0" y="11"/>
                    <a:pt x="5" y="24"/>
                  </a:cubicBezTo>
                  <a:cubicBezTo>
                    <a:pt x="290" y="669"/>
                    <a:pt x="571" y="1315"/>
                    <a:pt x="855" y="1959"/>
                  </a:cubicBezTo>
                  <a:cubicBezTo>
                    <a:pt x="861" y="1974"/>
                    <a:pt x="873" y="1981"/>
                    <a:pt x="886" y="1981"/>
                  </a:cubicBezTo>
                  <a:cubicBezTo>
                    <a:pt x="914" y="1981"/>
                    <a:pt x="946" y="1950"/>
                    <a:pt x="930" y="1917"/>
                  </a:cubicBezTo>
                  <a:cubicBezTo>
                    <a:pt x="630" y="1280"/>
                    <a:pt x="328" y="644"/>
                    <a:pt x="29" y="8"/>
                  </a:cubicBezTo>
                  <a:cubicBezTo>
                    <a:pt x="27" y="3"/>
                    <a:pt x="23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4783125" y="3924475"/>
              <a:ext cx="39075" cy="65075"/>
            </a:xfrm>
            <a:custGeom>
              <a:avLst/>
              <a:gdLst/>
              <a:ahLst/>
              <a:cxnLst/>
              <a:rect l="l" t="t" r="r" b="b"/>
              <a:pathLst>
                <a:path w="1563" h="2603" extrusionOk="0">
                  <a:moveTo>
                    <a:pt x="59" y="1"/>
                  </a:moveTo>
                  <a:cubicBezTo>
                    <a:pt x="30" y="1"/>
                    <a:pt x="1" y="32"/>
                    <a:pt x="20" y="65"/>
                  </a:cubicBezTo>
                  <a:cubicBezTo>
                    <a:pt x="479" y="896"/>
                    <a:pt x="898" y="1785"/>
                    <a:pt x="1426" y="2572"/>
                  </a:cubicBezTo>
                  <a:cubicBezTo>
                    <a:pt x="1440" y="2593"/>
                    <a:pt x="1460" y="2602"/>
                    <a:pt x="1480" y="2602"/>
                  </a:cubicBezTo>
                  <a:cubicBezTo>
                    <a:pt x="1522" y="2602"/>
                    <a:pt x="1562" y="2558"/>
                    <a:pt x="1537" y="2506"/>
                  </a:cubicBezTo>
                  <a:cubicBezTo>
                    <a:pt x="1125" y="1651"/>
                    <a:pt x="575" y="840"/>
                    <a:pt x="92" y="21"/>
                  </a:cubicBezTo>
                  <a:cubicBezTo>
                    <a:pt x="84" y="7"/>
                    <a:pt x="71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4938000" y="4014675"/>
              <a:ext cx="54225" cy="6200"/>
            </a:xfrm>
            <a:custGeom>
              <a:avLst/>
              <a:gdLst/>
              <a:ahLst/>
              <a:cxnLst/>
              <a:rect l="l" t="t" r="r" b="b"/>
              <a:pathLst>
                <a:path w="2169" h="248" extrusionOk="0">
                  <a:moveTo>
                    <a:pt x="2043" y="1"/>
                  </a:moveTo>
                  <a:cubicBezTo>
                    <a:pt x="1381" y="1"/>
                    <a:pt x="703" y="114"/>
                    <a:pt x="45" y="175"/>
                  </a:cubicBezTo>
                  <a:cubicBezTo>
                    <a:pt x="3" y="180"/>
                    <a:pt x="1" y="247"/>
                    <a:pt x="44" y="247"/>
                  </a:cubicBezTo>
                  <a:cubicBezTo>
                    <a:pt x="45" y="247"/>
                    <a:pt x="46" y="247"/>
                    <a:pt x="46" y="247"/>
                  </a:cubicBezTo>
                  <a:cubicBezTo>
                    <a:pt x="724" y="213"/>
                    <a:pt x="1427" y="229"/>
                    <a:pt x="2096" y="128"/>
                  </a:cubicBezTo>
                  <a:cubicBezTo>
                    <a:pt x="2168" y="116"/>
                    <a:pt x="2150" y="1"/>
                    <a:pt x="2079" y="1"/>
                  </a:cubicBezTo>
                  <a:cubicBezTo>
                    <a:pt x="2067" y="1"/>
                    <a:pt x="2055" y="1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4993475" y="3849150"/>
              <a:ext cx="58200" cy="15750"/>
            </a:xfrm>
            <a:custGeom>
              <a:avLst/>
              <a:gdLst/>
              <a:ahLst/>
              <a:cxnLst/>
              <a:rect l="l" t="t" r="r" b="b"/>
              <a:pathLst>
                <a:path w="2328" h="630" extrusionOk="0">
                  <a:moveTo>
                    <a:pt x="1882" y="0"/>
                  </a:moveTo>
                  <a:cubicBezTo>
                    <a:pt x="1251" y="0"/>
                    <a:pt x="521" y="268"/>
                    <a:pt x="32" y="561"/>
                  </a:cubicBezTo>
                  <a:cubicBezTo>
                    <a:pt x="1" y="579"/>
                    <a:pt x="16" y="629"/>
                    <a:pt x="50" y="629"/>
                  </a:cubicBezTo>
                  <a:cubicBezTo>
                    <a:pt x="53" y="629"/>
                    <a:pt x="57" y="629"/>
                    <a:pt x="60" y="628"/>
                  </a:cubicBezTo>
                  <a:cubicBezTo>
                    <a:pt x="419" y="504"/>
                    <a:pt x="773" y="373"/>
                    <a:pt x="1148" y="295"/>
                  </a:cubicBezTo>
                  <a:cubicBezTo>
                    <a:pt x="1520" y="217"/>
                    <a:pt x="1906" y="239"/>
                    <a:pt x="2273" y="150"/>
                  </a:cubicBezTo>
                  <a:cubicBezTo>
                    <a:pt x="2326" y="138"/>
                    <a:pt x="2327" y="53"/>
                    <a:pt x="2273" y="40"/>
                  </a:cubicBezTo>
                  <a:cubicBezTo>
                    <a:pt x="2150" y="13"/>
                    <a:pt x="201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4832450" y="4007450"/>
              <a:ext cx="11725" cy="11200"/>
            </a:xfrm>
            <a:custGeom>
              <a:avLst/>
              <a:gdLst/>
              <a:ahLst/>
              <a:cxnLst/>
              <a:rect l="l" t="t" r="r" b="b"/>
              <a:pathLst>
                <a:path w="469" h="448" extrusionOk="0">
                  <a:moveTo>
                    <a:pt x="108" y="1"/>
                  </a:moveTo>
                  <a:cubicBezTo>
                    <a:pt x="88" y="1"/>
                    <a:pt x="67" y="12"/>
                    <a:pt x="60" y="35"/>
                  </a:cubicBezTo>
                  <a:cubicBezTo>
                    <a:pt x="1" y="250"/>
                    <a:pt x="152" y="448"/>
                    <a:pt x="372" y="448"/>
                  </a:cubicBezTo>
                  <a:cubicBezTo>
                    <a:pt x="373" y="448"/>
                    <a:pt x="375" y="448"/>
                    <a:pt x="376" y="448"/>
                  </a:cubicBezTo>
                  <a:cubicBezTo>
                    <a:pt x="469" y="448"/>
                    <a:pt x="467" y="311"/>
                    <a:pt x="376" y="306"/>
                  </a:cubicBezTo>
                  <a:cubicBezTo>
                    <a:pt x="245" y="297"/>
                    <a:pt x="149" y="176"/>
                    <a:pt x="157" y="49"/>
                  </a:cubicBezTo>
                  <a:cubicBezTo>
                    <a:pt x="160" y="18"/>
                    <a:pt x="134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6"/>
            <p:cNvSpPr/>
            <p:nvPr/>
          </p:nvSpPr>
          <p:spPr>
            <a:xfrm>
              <a:off x="4954050" y="3917600"/>
              <a:ext cx="22100" cy="5975"/>
            </a:xfrm>
            <a:custGeom>
              <a:avLst/>
              <a:gdLst/>
              <a:ahLst/>
              <a:cxnLst/>
              <a:rect l="l" t="t" r="r" b="b"/>
              <a:pathLst>
                <a:path w="884" h="239" extrusionOk="0">
                  <a:moveTo>
                    <a:pt x="636" y="0"/>
                  </a:moveTo>
                  <a:cubicBezTo>
                    <a:pt x="463" y="0"/>
                    <a:pt x="277" y="41"/>
                    <a:pt x="113" y="57"/>
                  </a:cubicBezTo>
                  <a:cubicBezTo>
                    <a:pt x="7" y="69"/>
                    <a:pt x="1" y="231"/>
                    <a:pt x="112" y="231"/>
                  </a:cubicBezTo>
                  <a:cubicBezTo>
                    <a:pt x="112" y="231"/>
                    <a:pt x="113" y="231"/>
                    <a:pt x="113" y="231"/>
                  </a:cubicBezTo>
                  <a:cubicBezTo>
                    <a:pt x="121" y="231"/>
                    <a:pt x="130" y="231"/>
                    <a:pt x="138" y="231"/>
                  </a:cubicBezTo>
                  <a:cubicBezTo>
                    <a:pt x="245" y="231"/>
                    <a:pt x="362" y="239"/>
                    <a:pt x="478" y="239"/>
                  </a:cubicBezTo>
                  <a:cubicBezTo>
                    <a:pt x="584" y="239"/>
                    <a:pt x="689" y="232"/>
                    <a:pt x="782" y="205"/>
                  </a:cubicBezTo>
                  <a:cubicBezTo>
                    <a:pt x="870" y="178"/>
                    <a:pt x="883" y="32"/>
                    <a:pt x="782" y="12"/>
                  </a:cubicBezTo>
                  <a:cubicBezTo>
                    <a:pt x="735" y="3"/>
                    <a:pt x="686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6"/>
            <p:cNvSpPr/>
            <p:nvPr/>
          </p:nvSpPr>
          <p:spPr>
            <a:xfrm>
              <a:off x="4591150" y="3924700"/>
              <a:ext cx="22050" cy="53375"/>
            </a:xfrm>
            <a:custGeom>
              <a:avLst/>
              <a:gdLst/>
              <a:ahLst/>
              <a:cxnLst/>
              <a:rect l="l" t="t" r="r" b="b"/>
              <a:pathLst>
                <a:path w="882" h="2135" extrusionOk="0">
                  <a:moveTo>
                    <a:pt x="133" y="1"/>
                  </a:moveTo>
                  <a:cubicBezTo>
                    <a:pt x="64" y="1"/>
                    <a:pt x="1" y="44"/>
                    <a:pt x="11" y="132"/>
                  </a:cubicBezTo>
                  <a:cubicBezTo>
                    <a:pt x="89" y="812"/>
                    <a:pt x="281" y="1457"/>
                    <a:pt x="593" y="2066"/>
                  </a:cubicBezTo>
                  <a:cubicBezTo>
                    <a:pt x="618" y="2115"/>
                    <a:pt x="658" y="2135"/>
                    <a:pt x="698" y="2135"/>
                  </a:cubicBezTo>
                  <a:cubicBezTo>
                    <a:pt x="788" y="2135"/>
                    <a:pt x="882" y="2036"/>
                    <a:pt x="828" y="1929"/>
                  </a:cubicBezTo>
                  <a:cubicBezTo>
                    <a:pt x="540" y="1361"/>
                    <a:pt x="357" y="762"/>
                    <a:pt x="284" y="130"/>
                  </a:cubicBezTo>
                  <a:cubicBezTo>
                    <a:pt x="274" y="44"/>
                    <a:pt x="201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6"/>
            <p:cNvSpPr/>
            <p:nvPr/>
          </p:nvSpPr>
          <p:spPr>
            <a:xfrm>
              <a:off x="4607575" y="3824100"/>
              <a:ext cx="56000" cy="166825"/>
            </a:xfrm>
            <a:custGeom>
              <a:avLst/>
              <a:gdLst/>
              <a:ahLst/>
              <a:cxnLst/>
              <a:rect l="l" t="t" r="r" b="b"/>
              <a:pathLst>
                <a:path w="2240" h="6673" extrusionOk="0">
                  <a:moveTo>
                    <a:pt x="774" y="1"/>
                  </a:moveTo>
                  <a:cubicBezTo>
                    <a:pt x="675" y="1"/>
                    <a:pt x="575" y="53"/>
                    <a:pt x="547" y="164"/>
                  </a:cubicBezTo>
                  <a:cubicBezTo>
                    <a:pt x="0" y="2240"/>
                    <a:pt x="171" y="4956"/>
                    <a:pt x="1718" y="6596"/>
                  </a:cubicBezTo>
                  <a:cubicBezTo>
                    <a:pt x="1768" y="6649"/>
                    <a:pt x="1833" y="6672"/>
                    <a:pt x="1898" y="6672"/>
                  </a:cubicBezTo>
                  <a:cubicBezTo>
                    <a:pt x="2067" y="6672"/>
                    <a:pt x="2239" y="6518"/>
                    <a:pt x="2172" y="6330"/>
                  </a:cubicBezTo>
                  <a:cubicBezTo>
                    <a:pt x="1829" y="5388"/>
                    <a:pt x="1345" y="4514"/>
                    <a:pt x="1127" y="3525"/>
                  </a:cubicBezTo>
                  <a:cubicBezTo>
                    <a:pt x="891" y="2448"/>
                    <a:pt x="870" y="1318"/>
                    <a:pt x="999" y="225"/>
                  </a:cubicBezTo>
                  <a:cubicBezTo>
                    <a:pt x="1016" y="80"/>
                    <a:pt x="896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0" name="Google Shape;1550;p46"/>
          <p:cNvGrpSpPr/>
          <p:nvPr/>
        </p:nvGrpSpPr>
        <p:grpSpPr>
          <a:xfrm>
            <a:off x="889700" y="2777100"/>
            <a:ext cx="551850" cy="624550"/>
            <a:chOff x="4591150" y="3581500"/>
            <a:chExt cx="551850" cy="624550"/>
          </a:xfrm>
        </p:grpSpPr>
        <p:sp>
          <p:nvSpPr>
            <p:cNvPr id="1551" name="Google Shape;1551;p46"/>
            <p:cNvSpPr/>
            <p:nvPr/>
          </p:nvSpPr>
          <p:spPr>
            <a:xfrm>
              <a:off x="4685625" y="3581500"/>
              <a:ext cx="457375" cy="529225"/>
            </a:xfrm>
            <a:custGeom>
              <a:avLst/>
              <a:gdLst/>
              <a:ahLst/>
              <a:cxnLst/>
              <a:rect l="l" t="t" r="r" b="b"/>
              <a:pathLst>
                <a:path w="18295" h="21169" extrusionOk="0">
                  <a:moveTo>
                    <a:pt x="14716" y="1"/>
                  </a:moveTo>
                  <a:cubicBezTo>
                    <a:pt x="14364" y="1"/>
                    <a:pt x="13997" y="166"/>
                    <a:pt x="13692" y="364"/>
                  </a:cubicBezTo>
                  <a:cubicBezTo>
                    <a:pt x="12649" y="1042"/>
                    <a:pt x="11869" y="2112"/>
                    <a:pt x="11538" y="3312"/>
                  </a:cubicBezTo>
                  <a:cubicBezTo>
                    <a:pt x="11392" y="3848"/>
                    <a:pt x="11269" y="4486"/>
                    <a:pt x="10768" y="4719"/>
                  </a:cubicBezTo>
                  <a:cubicBezTo>
                    <a:pt x="10647" y="4775"/>
                    <a:pt x="10527" y="4799"/>
                    <a:pt x="10406" y="4799"/>
                  </a:cubicBezTo>
                  <a:cubicBezTo>
                    <a:pt x="9634" y="4799"/>
                    <a:pt x="8863" y="3802"/>
                    <a:pt x="8055" y="3802"/>
                  </a:cubicBezTo>
                  <a:cubicBezTo>
                    <a:pt x="7964" y="3802"/>
                    <a:pt x="7873" y="3814"/>
                    <a:pt x="7781" y="3843"/>
                  </a:cubicBezTo>
                  <a:cubicBezTo>
                    <a:pt x="7123" y="4760"/>
                    <a:pt x="7052" y="6064"/>
                    <a:pt x="7607" y="7047"/>
                  </a:cubicBezTo>
                  <a:cubicBezTo>
                    <a:pt x="7900" y="7570"/>
                    <a:pt x="8358" y="8190"/>
                    <a:pt x="8024" y="8684"/>
                  </a:cubicBezTo>
                  <a:cubicBezTo>
                    <a:pt x="7882" y="8896"/>
                    <a:pt x="7656" y="8981"/>
                    <a:pt x="7408" y="8981"/>
                  </a:cubicBezTo>
                  <a:cubicBezTo>
                    <a:pt x="7090" y="8981"/>
                    <a:pt x="6735" y="8842"/>
                    <a:pt x="6473" y="8648"/>
                  </a:cubicBezTo>
                  <a:cubicBezTo>
                    <a:pt x="6006" y="8307"/>
                    <a:pt x="5560" y="7826"/>
                    <a:pt x="4981" y="7826"/>
                  </a:cubicBezTo>
                  <a:cubicBezTo>
                    <a:pt x="4285" y="7826"/>
                    <a:pt x="3782" y="8570"/>
                    <a:pt x="3773" y="9266"/>
                  </a:cubicBezTo>
                  <a:cubicBezTo>
                    <a:pt x="3766" y="9962"/>
                    <a:pt x="4105" y="10608"/>
                    <a:pt x="4412" y="11230"/>
                  </a:cubicBezTo>
                  <a:cubicBezTo>
                    <a:pt x="4670" y="11751"/>
                    <a:pt x="4906" y="12397"/>
                    <a:pt x="4587" y="12885"/>
                  </a:cubicBezTo>
                  <a:cubicBezTo>
                    <a:pt x="4383" y="13197"/>
                    <a:pt x="4025" y="13321"/>
                    <a:pt x="3645" y="13321"/>
                  </a:cubicBezTo>
                  <a:cubicBezTo>
                    <a:pt x="3364" y="13321"/>
                    <a:pt x="3070" y="13253"/>
                    <a:pt x="2818" y="13143"/>
                  </a:cubicBezTo>
                  <a:cubicBezTo>
                    <a:pt x="2223" y="12881"/>
                    <a:pt x="1687" y="12451"/>
                    <a:pt x="1042" y="12366"/>
                  </a:cubicBezTo>
                  <a:cubicBezTo>
                    <a:pt x="986" y="12358"/>
                    <a:pt x="929" y="12354"/>
                    <a:pt x="871" y="12354"/>
                  </a:cubicBezTo>
                  <a:cubicBezTo>
                    <a:pt x="598" y="12354"/>
                    <a:pt x="320" y="12443"/>
                    <a:pt x="174" y="12667"/>
                  </a:cubicBezTo>
                  <a:cubicBezTo>
                    <a:pt x="0" y="12938"/>
                    <a:pt x="80" y="13295"/>
                    <a:pt x="187" y="13599"/>
                  </a:cubicBezTo>
                  <a:cubicBezTo>
                    <a:pt x="1063" y="16115"/>
                    <a:pt x="3261" y="18415"/>
                    <a:pt x="5289" y="20143"/>
                  </a:cubicBezTo>
                  <a:cubicBezTo>
                    <a:pt x="6328" y="20907"/>
                    <a:pt x="7568" y="21168"/>
                    <a:pt x="8863" y="21168"/>
                  </a:cubicBezTo>
                  <a:cubicBezTo>
                    <a:pt x="10162" y="21168"/>
                    <a:pt x="11516" y="20906"/>
                    <a:pt x="12780" y="20627"/>
                  </a:cubicBezTo>
                  <a:cubicBezTo>
                    <a:pt x="13429" y="20484"/>
                    <a:pt x="14093" y="20332"/>
                    <a:pt x="14653" y="19972"/>
                  </a:cubicBezTo>
                  <a:cubicBezTo>
                    <a:pt x="15211" y="19611"/>
                    <a:pt x="15650" y="18986"/>
                    <a:pt x="15599" y="18323"/>
                  </a:cubicBezTo>
                  <a:cubicBezTo>
                    <a:pt x="15522" y="17315"/>
                    <a:pt x="14445" y="16723"/>
                    <a:pt x="13480" y="16417"/>
                  </a:cubicBezTo>
                  <a:cubicBezTo>
                    <a:pt x="13160" y="16316"/>
                    <a:pt x="12774" y="16147"/>
                    <a:pt x="12763" y="15812"/>
                  </a:cubicBezTo>
                  <a:cubicBezTo>
                    <a:pt x="12754" y="15489"/>
                    <a:pt x="13110" y="15293"/>
                    <a:pt x="13410" y="15171"/>
                  </a:cubicBezTo>
                  <a:cubicBezTo>
                    <a:pt x="14520" y="14715"/>
                    <a:pt x="15598" y="14180"/>
                    <a:pt x="16632" y="13572"/>
                  </a:cubicBezTo>
                  <a:cubicBezTo>
                    <a:pt x="17257" y="13207"/>
                    <a:pt x="17922" y="12736"/>
                    <a:pt x="18057" y="12021"/>
                  </a:cubicBezTo>
                  <a:cubicBezTo>
                    <a:pt x="18294" y="10765"/>
                    <a:pt x="16817" y="9933"/>
                    <a:pt x="15606" y="9522"/>
                  </a:cubicBezTo>
                  <a:cubicBezTo>
                    <a:pt x="15636" y="8809"/>
                    <a:pt x="16153" y="8219"/>
                    <a:pt x="16661" y="7716"/>
                  </a:cubicBezTo>
                  <a:cubicBezTo>
                    <a:pt x="17170" y="7215"/>
                    <a:pt x="17728" y="6694"/>
                    <a:pt x="17890" y="5999"/>
                  </a:cubicBezTo>
                  <a:cubicBezTo>
                    <a:pt x="18048" y="5322"/>
                    <a:pt x="17601" y="4469"/>
                    <a:pt x="16922" y="4469"/>
                  </a:cubicBezTo>
                  <a:cubicBezTo>
                    <a:pt x="16902" y="4469"/>
                    <a:pt x="16881" y="4470"/>
                    <a:pt x="16860" y="4472"/>
                  </a:cubicBezTo>
                  <a:cubicBezTo>
                    <a:pt x="16612" y="4491"/>
                    <a:pt x="16380" y="4620"/>
                    <a:pt x="16133" y="4624"/>
                  </a:cubicBezTo>
                  <a:cubicBezTo>
                    <a:pt x="16129" y="4624"/>
                    <a:pt x="16125" y="4624"/>
                    <a:pt x="16122" y="4624"/>
                  </a:cubicBezTo>
                  <a:cubicBezTo>
                    <a:pt x="15540" y="4624"/>
                    <a:pt x="15167" y="3946"/>
                    <a:pt x="15199" y="3362"/>
                  </a:cubicBezTo>
                  <a:cubicBezTo>
                    <a:pt x="15231" y="2775"/>
                    <a:pt x="15522" y="2237"/>
                    <a:pt x="15650" y="1664"/>
                  </a:cubicBezTo>
                  <a:cubicBezTo>
                    <a:pt x="15778" y="1089"/>
                    <a:pt x="15673" y="373"/>
                    <a:pt x="15152" y="103"/>
                  </a:cubicBezTo>
                  <a:cubicBezTo>
                    <a:pt x="15014" y="31"/>
                    <a:pt x="14866" y="1"/>
                    <a:pt x="147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6"/>
            <p:cNvSpPr/>
            <p:nvPr/>
          </p:nvSpPr>
          <p:spPr>
            <a:xfrm>
              <a:off x="4798525" y="3641250"/>
              <a:ext cx="238825" cy="564800"/>
            </a:xfrm>
            <a:custGeom>
              <a:avLst/>
              <a:gdLst/>
              <a:ahLst/>
              <a:cxnLst/>
              <a:rect l="l" t="t" r="r" b="b"/>
              <a:pathLst>
                <a:path w="9553" h="22592" extrusionOk="0">
                  <a:moveTo>
                    <a:pt x="9510" y="0"/>
                  </a:moveTo>
                  <a:cubicBezTo>
                    <a:pt x="9496" y="0"/>
                    <a:pt x="9481" y="7"/>
                    <a:pt x="9475" y="24"/>
                  </a:cubicBezTo>
                  <a:cubicBezTo>
                    <a:pt x="7901" y="3831"/>
                    <a:pt x="6415" y="7672"/>
                    <a:pt x="4912" y="11505"/>
                  </a:cubicBezTo>
                  <a:cubicBezTo>
                    <a:pt x="3461" y="15210"/>
                    <a:pt x="2100" y="18980"/>
                    <a:pt x="55" y="22411"/>
                  </a:cubicBezTo>
                  <a:cubicBezTo>
                    <a:pt x="0" y="22505"/>
                    <a:pt x="85" y="22592"/>
                    <a:pt x="168" y="22592"/>
                  </a:cubicBezTo>
                  <a:cubicBezTo>
                    <a:pt x="205" y="22592"/>
                    <a:pt x="242" y="22575"/>
                    <a:pt x="266" y="22535"/>
                  </a:cubicBezTo>
                  <a:cubicBezTo>
                    <a:pt x="2240" y="19256"/>
                    <a:pt x="3543" y="15655"/>
                    <a:pt x="4925" y="12100"/>
                  </a:cubicBezTo>
                  <a:cubicBezTo>
                    <a:pt x="6484" y="8087"/>
                    <a:pt x="8060" y="4084"/>
                    <a:pt x="9543" y="42"/>
                  </a:cubicBezTo>
                  <a:cubicBezTo>
                    <a:pt x="9553" y="17"/>
                    <a:pt x="9532" y="0"/>
                    <a:pt x="9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6"/>
            <p:cNvSpPr/>
            <p:nvPr/>
          </p:nvSpPr>
          <p:spPr>
            <a:xfrm>
              <a:off x="4914750" y="3731450"/>
              <a:ext cx="53975" cy="93075"/>
            </a:xfrm>
            <a:custGeom>
              <a:avLst/>
              <a:gdLst/>
              <a:ahLst/>
              <a:cxnLst/>
              <a:rect l="l" t="t" r="r" b="b"/>
              <a:pathLst>
                <a:path w="2159" h="3723" extrusionOk="0">
                  <a:moveTo>
                    <a:pt x="29" y="1"/>
                  </a:moveTo>
                  <a:cubicBezTo>
                    <a:pt x="15" y="1"/>
                    <a:pt x="1" y="16"/>
                    <a:pt x="9" y="32"/>
                  </a:cubicBezTo>
                  <a:cubicBezTo>
                    <a:pt x="614" y="1254"/>
                    <a:pt x="1233" y="2539"/>
                    <a:pt x="1978" y="3681"/>
                  </a:cubicBezTo>
                  <a:cubicBezTo>
                    <a:pt x="1997" y="3710"/>
                    <a:pt x="2023" y="3722"/>
                    <a:pt x="2048" y="3722"/>
                  </a:cubicBezTo>
                  <a:cubicBezTo>
                    <a:pt x="2105" y="3722"/>
                    <a:pt x="2159" y="3662"/>
                    <a:pt x="2126" y="3594"/>
                  </a:cubicBezTo>
                  <a:cubicBezTo>
                    <a:pt x="1543" y="2361"/>
                    <a:pt x="772" y="1163"/>
                    <a:pt x="44" y="11"/>
                  </a:cubicBezTo>
                  <a:cubicBezTo>
                    <a:pt x="40" y="4"/>
                    <a:pt x="35" y="1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6"/>
            <p:cNvSpPr/>
            <p:nvPr/>
          </p:nvSpPr>
          <p:spPr>
            <a:xfrm>
              <a:off x="4837550" y="3832600"/>
              <a:ext cx="75350" cy="124900"/>
            </a:xfrm>
            <a:custGeom>
              <a:avLst/>
              <a:gdLst/>
              <a:ahLst/>
              <a:cxnLst/>
              <a:rect l="l" t="t" r="r" b="b"/>
              <a:pathLst>
                <a:path w="3014" h="4996" extrusionOk="0">
                  <a:moveTo>
                    <a:pt x="39" y="0"/>
                  </a:moveTo>
                  <a:cubicBezTo>
                    <a:pt x="20" y="0"/>
                    <a:pt x="0" y="20"/>
                    <a:pt x="14" y="42"/>
                  </a:cubicBezTo>
                  <a:cubicBezTo>
                    <a:pt x="1056" y="1626"/>
                    <a:pt x="1970" y="3276"/>
                    <a:pt x="2848" y="4956"/>
                  </a:cubicBezTo>
                  <a:cubicBezTo>
                    <a:pt x="2863" y="4984"/>
                    <a:pt x="2886" y="4996"/>
                    <a:pt x="2909" y="4996"/>
                  </a:cubicBezTo>
                  <a:cubicBezTo>
                    <a:pt x="2960" y="4996"/>
                    <a:pt x="3013" y="4938"/>
                    <a:pt x="2983" y="4876"/>
                  </a:cubicBezTo>
                  <a:cubicBezTo>
                    <a:pt x="2152" y="3173"/>
                    <a:pt x="1147" y="1564"/>
                    <a:pt x="61" y="13"/>
                  </a:cubicBezTo>
                  <a:cubicBezTo>
                    <a:pt x="56" y="4"/>
                    <a:pt x="48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6"/>
            <p:cNvSpPr/>
            <p:nvPr/>
          </p:nvSpPr>
          <p:spPr>
            <a:xfrm>
              <a:off x="4761000" y="3953500"/>
              <a:ext cx="101800" cy="134175"/>
            </a:xfrm>
            <a:custGeom>
              <a:avLst/>
              <a:gdLst/>
              <a:ahLst/>
              <a:cxnLst/>
              <a:rect l="l" t="t" r="r" b="b"/>
              <a:pathLst>
                <a:path w="4072" h="5367" extrusionOk="0">
                  <a:moveTo>
                    <a:pt x="72" y="0"/>
                  </a:moveTo>
                  <a:cubicBezTo>
                    <a:pt x="34" y="0"/>
                    <a:pt x="1" y="51"/>
                    <a:pt x="34" y="87"/>
                  </a:cubicBezTo>
                  <a:cubicBezTo>
                    <a:pt x="1478" y="1742"/>
                    <a:pt x="2622" y="3558"/>
                    <a:pt x="3903" y="5330"/>
                  </a:cubicBezTo>
                  <a:cubicBezTo>
                    <a:pt x="3921" y="5356"/>
                    <a:pt x="3946" y="5366"/>
                    <a:pt x="3970" y="5366"/>
                  </a:cubicBezTo>
                  <a:cubicBezTo>
                    <a:pt x="4023" y="5366"/>
                    <a:pt x="4072" y="5314"/>
                    <a:pt x="4038" y="5250"/>
                  </a:cubicBezTo>
                  <a:cubicBezTo>
                    <a:pt x="3058" y="3330"/>
                    <a:pt x="1556" y="1594"/>
                    <a:pt x="105" y="16"/>
                  </a:cubicBezTo>
                  <a:cubicBezTo>
                    <a:pt x="95" y="5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6"/>
            <p:cNvSpPr/>
            <p:nvPr/>
          </p:nvSpPr>
          <p:spPr>
            <a:xfrm>
              <a:off x="4871575" y="4039775"/>
              <a:ext cx="146900" cy="13700"/>
            </a:xfrm>
            <a:custGeom>
              <a:avLst/>
              <a:gdLst/>
              <a:ahLst/>
              <a:cxnLst/>
              <a:rect l="l" t="t" r="r" b="b"/>
              <a:pathLst>
                <a:path w="5876" h="548" extrusionOk="0">
                  <a:moveTo>
                    <a:pt x="5829" y="0"/>
                  </a:moveTo>
                  <a:cubicBezTo>
                    <a:pt x="3922" y="36"/>
                    <a:pt x="1993" y="103"/>
                    <a:pt x="101" y="363"/>
                  </a:cubicBezTo>
                  <a:cubicBezTo>
                    <a:pt x="1" y="377"/>
                    <a:pt x="20" y="547"/>
                    <a:pt x="119" y="547"/>
                  </a:cubicBezTo>
                  <a:cubicBezTo>
                    <a:pt x="121" y="547"/>
                    <a:pt x="124" y="547"/>
                    <a:pt x="126" y="547"/>
                  </a:cubicBezTo>
                  <a:cubicBezTo>
                    <a:pt x="2029" y="369"/>
                    <a:pt x="3919" y="157"/>
                    <a:pt x="5829" y="73"/>
                  </a:cubicBezTo>
                  <a:cubicBezTo>
                    <a:pt x="5876" y="70"/>
                    <a:pt x="5876" y="0"/>
                    <a:pt x="5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6"/>
            <p:cNvSpPr/>
            <p:nvPr/>
          </p:nvSpPr>
          <p:spPr>
            <a:xfrm>
              <a:off x="4931750" y="3877500"/>
              <a:ext cx="123950" cy="25000"/>
            </a:xfrm>
            <a:custGeom>
              <a:avLst/>
              <a:gdLst/>
              <a:ahLst/>
              <a:cxnLst/>
              <a:rect l="l" t="t" r="r" b="b"/>
              <a:pathLst>
                <a:path w="4958" h="1000" extrusionOk="0">
                  <a:moveTo>
                    <a:pt x="4869" y="1"/>
                  </a:moveTo>
                  <a:cubicBezTo>
                    <a:pt x="4865" y="1"/>
                    <a:pt x="4862" y="1"/>
                    <a:pt x="4858" y="2"/>
                  </a:cubicBezTo>
                  <a:cubicBezTo>
                    <a:pt x="3272" y="257"/>
                    <a:pt x="1691" y="530"/>
                    <a:pt x="111" y="819"/>
                  </a:cubicBezTo>
                  <a:cubicBezTo>
                    <a:pt x="1" y="839"/>
                    <a:pt x="40" y="1000"/>
                    <a:pt x="143" y="1000"/>
                  </a:cubicBezTo>
                  <a:cubicBezTo>
                    <a:pt x="149" y="1000"/>
                    <a:pt x="155" y="999"/>
                    <a:pt x="161" y="998"/>
                  </a:cubicBezTo>
                  <a:cubicBezTo>
                    <a:pt x="1741" y="719"/>
                    <a:pt x="3315" y="427"/>
                    <a:pt x="4887" y="113"/>
                  </a:cubicBezTo>
                  <a:cubicBezTo>
                    <a:pt x="4957" y="97"/>
                    <a:pt x="4932" y="1"/>
                    <a:pt x="4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6"/>
            <p:cNvSpPr/>
            <p:nvPr/>
          </p:nvSpPr>
          <p:spPr>
            <a:xfrm>
              <a:off x="4978500" y="3734750"/>
              <a:ext cx="92775" cy="49975"/>
            </a:xfrm>
            <a:custGeom>
              <a:avLst/>
              <a:gdLst/>
              <a:ahLst/>
              <a:cxnLst/>
              <a:rect l="l" t="t" r="r" b="b"/>
              <a:pathLst>
                <a:path w="3711" h="1999" extrusionOk="0">
                  <a:moveTo>
                    <a:pt x="3679" y="0"/>
                  </a:moveTo>
                  <a:cubicBezTo>
                    <a:pt x="3676" y="0"/>
                    <a:pt x="3673" y="1"/>
                    <a:pt x="3669" y="2"/>
                  </a:cubicBezTo>
                  <a:cubicBezTo>
                    <a:pt x="2441" y="412"/>
                    <a:pt x="1263" y="1193"/>
                    <a:pt x="111" y="1785"/>
                  </a:cubicBezTo>
                  <a:cubicBezTo>
                    <a:pt x="1" y="1844"/>
                    <a:pt x="69" y="1998"/>
                    <a:pt x="171" y="1998"/>
                  </a:cubicBezTo>
                  <a:cubicBezTo>
                    <a:pt x="189" y="1998"/>
                    <a:pt x="208" y="1994"/>
                    <a:pt x="227" y="1983"/>
                  </a:cubicBezTo>
                  <a:cubicBezTo>
                    <a:pt x="1355" y="1370"/>
                    <a:pt x="2669" y="831"/>
                    <a:pt x="3692" y="55"/>
                  </a:cubicBezTo>
                  <a:cubicBezTo>
                    <a:pt x="3711" y="37"/>
                    <a:pt x="3703" y="0"/>
                    <a:pt x="3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6"/>
            <p:cNvSpPr/>
            <p:nvPr/>
          </p:nvSpPr>
          <p:spPr>
            <a:xfrm>
              <a:off x="4938750" y="3717000"/>
              <a:ext cx="32700" cy="66975"/>
            </a:xfrm>
            <a:custGeom>
              <a:avLst/>
              <a:gdLst/>
              <a:ahLst/>
              <a:cxnLst/>
              <a:rect l="l" t="t" r="r" b="b"/>
              <a:pathLst>
                <a:path w="1308" h="2679" extrusionOk="0">
                  <a:moveTo>
                    <a:pt x="49" y="0"/>
                  </a:moveTo>
                  <a:cubicBezTo>
                    <a:pt x="25" y="0"/>
                    <a:pt x="1" y="25"/>
                    <a:pt x="16" y="53"/>
                  </a:cubicBezTo>
                  <a:cubicBezTo>
                    <a:pt x="473" y="893"/>
                    <a:pt x="846" y="1768"/>
                    <a:pt x="1215" y="2649"/>
                  </a:cubicBezTo>
                  <a:cubicBezTo>
                    <a:pt x="1224" y="2669"/>
                    <a:pt x="1242" y="2678"/>
                    <a:pt x="1259" y="2678"/>
                  </a:cubicBezTo>
                  <a:cubicBezTo>
                    <a:pt x="1284" y="2678"/>
                    <a:pt x="1308" y="2659"/>
                    <a:pt x="1299" y="2626"/>
                  </a:cubicBezTo>
                  <a:cubicBezTo>
                    <a:pt x="1004" y="1704"/>
                    <a:pt x="570" y="849"/>
                    <a:pt x="79" y="16"/>
                  </a:cubicBezTo>
                  <a:cubicBezTo>
                    <a:pt x="71" y="5"/>
                    <a:pt x="60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6"/>
            <p:cNvSpPr/>
            <p:nvPr/>
          </p:nvSpPr>
          <p:spPr>
            <a:xfrm>
              <a:off x="4881900" y="3844325"/>
              <a:ext cx="23650" cy="49525"/>
            </a:xfrm>
            <a:custGeom>
              <a:avLst/>
              <a:gdLst/>
              <a:ahLst/>
              <a:cxnLst/>
              <a:rect l="l" t="t" r="r" b="b"/>
              <a:pathLst>
                <a:path w="946" h="1981" extrusionOk="0">
                  <a:moveTo>
                    <a:pt x="19" y="1"/>
                  </a:moveTo>
                  <a:cubicBezTo>
                    <a:pt x="10" y="1"/>
                    <a:pt x="0" y="11"/>
                    <a:pt x="5" y="24"/>
                  </a:cubicBezTo>
                  <a:cubicBezTo>
                    <a:pt x="290" y="669"/>
                    <a:pt x="571" y="1315"/>
                    <a:pt x="855" y="1959"/>
                  </a:cubicBezTo>
                  <a:cubicBezTo>
                    <a:pt x="861" y="1974"/>
                    <a:pt x="873" y="1981"/>
                    <a:pt x="886" y="1981"/>
                  </a:cubicBezTo>
                  <a:cubicBezTo>
                    <a:pt x="914" y="1981"/>
                    <a:pt x="946" y="1950"/>
                    <a:pt x="930" y="1917"/>
                  </a:cubicBezTo>
                  <a:cubicBezTo>
                    <a:pt x="630" y="1280"/>
                    <a:pt x="328" y="644"/>
                    <a:pt x="29" y="8"/>
                  </a:cubicBezTo>
                  <a:cubicBezTo>
                    <a:pt x="27" y="3"/>
                    <a:pt x="23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6"/>
            <p:cNvSpPr/>
            <p:nvPr/>
          </p:nvSpPr>
          <p:spPr>
            <a:xfrm>
              <a:off x="4783125" y="3924475"/>
              <a:ext cx="39075" cy="65075"/>
            </a:xfrm>
            <a:custGeom>
              <a:avLst/>
              <a:gdLst/>
              <a:ahLst/>
              <a:cxnLst/>
              <a:rect l="l" t="t" r="r" b="b"/>
              <a:pathLst>
                <a:path w="1563" h="2603" extrusionOk="0">
                  <a:moveTo>
                    <a:pt x="59" y="1"/>
                  </a:moveTo>
                  <a:cubicBezTo>
                    <a:pt x="30" y="1"/>
                    <a:pt x="1" y="32"/>
                    <a:pt x="20" y="65"/>
                  </a:cubicBezTo>
                  <a:cubicBezTo>
                    <a:pt x="479" y="896"/>
                    <a:pt x="898" y="1785"/>
                    <a:pt x="1426" y="2572"/>
                  </a:cubicBezTo>
                  <a:cubicBezTo>
                    <a:pt x="1440" y="2593"/>
                    <a:pt x="1460" y="2602"/>
                    <a:pt x="1480" y="2602"/>
                  </a:cubicBezTo>
                  <a:cubicBezTo>
                    <a:pt x="1522" y="2602"/>
                    <a:pt x="1562" y="2558"/>
                    <a:pt x="1537" y="2506"/>
                  </a:cubicBezTo>
                  <a:cubicBezTo>
                    <a:pt x="1125" y="1651"/>
                    <a:pt x="575" y="840"/>
                    <a:pt x="92" y="21"/>
                  </a:cubicBezTo>
                  <a:cubicBezTo>
                    <a:pt x="84" y="7"/>
                    <a:pt x="71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6"/>
            <p:cNvSpPr/>
            <p:nvPr/>
          </p:nvSpPr>
          <p:spPr>
            <a:xfrm>
              <a:off x="4938000" y="4014675"/>
              <a:ext cx="54225" cy="6200"/>
            </a:xfrm>
            <a:custGeom>
              <a:avLst/>
              <a:gdLst/>
              <a:ahLst/>
              <a:cxnLst/>
              <a:rect l="l" t="t" r="r" b="b"/>
              <a:pathLst>
                <a:path w="2169" h="248" extrusionOk="0">
                  <a:moveTo>
                    <a:pt x="2043" y="1"/>
                  </a:moveTo>
                  <a:cubicBezTo>
                    <a:pt x="1381" y="1"/>
                    <a:pt x="703" y="114"/>
                    <a:pt x="45" y="175"/>
                  </a:cubicBezTo>
                  <a:cubicBezTo>
                    <a:pt x="3" y="180"/>
                    <a:pt x="1" y="247"/>
                    <a:pt x="44" y="247"/>
                  </a:cubicBezTo>
                  <a:cubicBezTo>
                    <a:pt x="45" y="247"/>
                    <a:pt x="46" y="247"/>
                    <a:pt x="46" y="247"/>
                  </a:cubicBezTo>
                  <a:cubicBezTo>
                    <a:pt x="724" y="213"/>
                    <a:pt x="1427" y="229"/>
                    <a:pt x="2096" y="128"/>
                  </a:cubicBezTo>
                  <a:cubicBezTo>
                    <a:pt x="2168" y="116"/>
                    <a:pt x="2150" y="1"/>
                    <a:pt x="2079" y="1"/>
                  </a:cubicBezTo>
                  <a:cubicBezTo>
                    <a:pt x="2067" y="1"/>
                    <a:pt x="2055" y="1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6"/>
            <p:cNvSpPr/>
            <p:nvPr/>
          </p:nvSpPr>
          <p:spPr>
            <a:xfrm>
              <a:off x="4993475" y="3849150"/>
              <a:ext cx="58200" cy="15750"/>
            </a:xfrm>
            <a:custGeom>
              <a:avLst/>
              <a:gdLst/>
              <a:ahLst/>
              <a:cxnLst/>
              <a:rect l="l" t="t" r="r" b="b"/>
              <a:pathLst>
                <a:path w="2328" h="630" extrusionOk="0">
                  <a:moveTo>
                    <a:pt x="1882" y="0"/>
                  </a:moveTo>
                  <a:cubicBezTo>
                    <a:pt x="1251" y="0"/>
                    <a:pt x="521" y="268"/>
                    <a:pt x="32" y="561"/>
                  </a:cubicBezTo>
                  <a:cubicBezTo>
                    <a:pt x="1" y="579"/>
                    <a:pt x="16" y="629"/>
                    <a:pt x="50" y="629"/>
                  </a:cubicBezTo>
                  <a:cubicBezTo>
                    <a:pt x="53" y="629"/>
                    <a:pt x="57" y="629"/>
                    <a:pt x="60" y="628"/>
                  </a:cubicBezTo>
                  <a:cubicBezTo>
                    <a:pt x="419" y="504"/>
                    <a:pt x="773" y="373"/>
                    <a:pt x="1148" y="295"/>
                  </a:cubicBezTo>
                  <a:cubicBezTo>
                    <a:pt x="1520" y="217"/>
                    <a:pt x="1906" y="239"/>
                    <a:pt x="2273" y="150"/>
                  </a:cubicBezTo>
                  <a:cubicBezTo>
                    <a:pt x="2326" y="138"/>
                    <a:pt x="2327" y="53"/>
                    <a:pt x="2273" y="40"/>
                  </a:cubicBezTo>
                  <a:cubicBezTo>
                    <a:pt x="2150" y="13"/>
                    <a:pt x="201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6"/>
            <p:cNvSpPr/>
            <p:nvPr/>
          </p:nvSpPr>
          <p:spPr>
            <a:xfrm>
              <a:off x="4832450" y="4007450"/>
              <a:ext cx="11725" cy="11200"/>
            </a:xfrm>
            <a:custGeom>
              <a:avLst/>
              <a:gdLst/>
              <a:ahLst/>
              <a:cxnLst/>
              <a:rect l="l" t="t" r="r" b="b"/>
              <a:pathLst>
                <a:path w="469" h="448" extrusionOk="0">
                  <a:moveTo>
                    <a:pt x="108" y="1"/>
                  </a:moveTo>
                  <a:cubicBezTo>
                    <a:pt x="88" y="1"/>
                    <a:pt x="67" y="12"/>
                    <a:pt x="60" y="35"/>
                  </a:cubicBezTo>
                  <a:cubicBezTo>
                    <a:pt x="1" y="250"/>
                    <a:pt x="152" y="448"/>
                    <a:pt x="372" y="448"/>
                  </a:cubicBezTo>
                  <a:cubicBezTo>
                    <a:pt x="373" y="448"/>
                    <a:pt x="375" y="448"/>
                    <a:pt x="376" y="448"/>
                  </a:cubicBezTo>
                  <a:cubicBezTo>
                    <a:pt x="469" y="448"/>
                    <a:pt x="467" y="311"/>
                    <a:pt x="376" y="306"/>
                  </a:cubicBezTo>
                  <a:cubicBezTo>
                    <a:pt x="245" y="297"/>
                    <a:pt x="149" y="176"/>
                    <a:pt x="157" y="49"/>
                  </a:cubicBezTo>
                  <a:cubicBezTo>
                    <a:pt x="160" y="18"/>
                    <a:pt x="134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6"/>
            <p:cNvSpPr/>
            <p:nvPr/>
          </p:nvSpPr>
          <p:spPr>
            <a:xfrm>
              <a:off x="4954050" y="3917600"/>
              <a:ext cx="22100" cy="5975"/>
            </a:xfrm>
            <a:custGeom>
              <a:avLst/>
              <a:gdLst/>
              <a:ahLst/>
              <a:cxnLst/>
              <a:rect l="l" t="t" r="r" b="b"/>
              <a:pathLst>
                <a:path w="884" h="239" extrusionOk="0">
                  <a:moveTo>
                    <a:pt x="636" y="0"/>
                  </a:moveTo>
                  <a:cubicBezTo>
                    <a:pt x="463" y="0"/>
                    <a:pt x="277" y="41"/>
                    <a:pt x="113" y="57"/>
                  </a:cubicBezTo>
                  <a:cubicBezTo>
                    <a:pt x="7" y="69"/>
                    <a:pt x="1" y="231"/>
                    <a:pt x="112" y="231"/>
                  </a:cubicBezTo>
                  <a:cubicBezTo>
                    <a:pt x="112" y="231"/>
                    <a:pt x="113" y="231"/>
                    <a:pt x="113" y="231"/>
                  </a:cubicBezTo>
                  <a:cubicBezTo>
                    <a:pt x="121" y="231"/>
                    <a:pt x="130" y="231"/>
                    <a:pt x="138" y="231"/>
                  </a:cubicBezTo>
                  <a:cubicBezTo>
                    <a:pt x="245" y="231"/>
                    <a:pt x="362" y="239"/>
                    <a:pt x="478" y="239"/>
                  </a:cubicBezTo>
                  <a:cubicBezTo>
                    <a:pt x="584" y="239"/>
                    <a:pt x="689" y="232"/>
                    <a:pt x="782" y="205"/>
                  </a:cubicBezTo>
                  <a:cubicBezTo>
                    <a:pt x="870" y="178"/>
                    <a:pt x="883" y="32"/>
                    <a:pt x="782" y="12"/>
                  </a:cubicBezTo>
                  <a:cubicBezTo>
                    <a:pt x="735" y="3"/>
                    <a:pt x="686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6"/>
            <p:cNvSpPr/>
            <p:nvPr/>
          </p:nvSpPr>
          <p:spPr>
            <a:xfrm>
              <a:off x="4591150" y="3924700"/>
              <a:ext cx="22050" cy="53375"/>
            </a:xfrm>
            <a:custGeom>
              <a:avLst/>
              <a:gdLst/>
              <a:ahLst/>
              <a:cxnLst/>
              <a:rect l="l" t="t" r="r" b="b"/>
              <a:pathLst>
                <a:path w="882" h="2135" extrusionOk="0">
                  <a:moveTo>
                    <a:pt x="133" y="1"/>
                  </a:moveTo>
                  <a:cubicBezTo>
                    <a:pt x="64" y="1"/>
                    <a:pt x="1" y="44"/>
                    <a:pt x="11" y="132"/>
                  </a:cubicBezTo>
                  <a:cubicBezTo>
                    <a:pt x="89" y="812"/>
                    <a:pt x="281" y="1457"/>
                    <a:pt x="593" y="2066"/>
                  </a:cubicBezTo>
                  <a:cubicBezTo>
                    <a:pt x="618" y="2115"/>
                    <a:pt x="658" y="2135"/>
                    <a:pt x="698" y="2135"/>
                  </a:cubicBezTo>
                  <a:cubicBezTo>
                    <a:pt x="788" y="2135"/>
                    <a:pt x="882" y="2036"/>
                    <a:pt x="828" y="1929"/>
                  </a:cubicBezTo>
                  <a:cubicBezTo>
                    <a:pt x="540" y="1361"/>
                    <a:pt x="357" y="762"/>
                    <a:pt x="284" y="130"/>
                  </a:cubicBezTo>
                  <a:cubicBezTo>
                    <a:pt x="274" y="44"/>
                    <a:pt x="201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6"/>
            <p:cNvSpPr/>
            <p:nvPr/>
          </p:nvSpPr>
          <p:spPr>
            <a:xfrm>
              <a:off x="4607575" y="3824100"/>
              <a:ext cx="56000" cy="166825"/>
            </a:xfrm>
            <a:custGeom>
              <a:avLst/>
              <a:gdLst/>
              <a:ahLst/>
              <a:cxnLst/>
              <a:rect l="l" t="t" r="r" b="b"/>
              <a:pathLst>
                <a:path w="2240" h="6673" extrusionOk="0">
                  <a:moveTo>
                    <a:pt x="774" y="1"/>
                  </a:moveTo>
                  <a:cubicBezTo>
                    <a:pt x="675" y="1"/>
                    <a:pt x="575" y="53"/>
                    <a:pt x="547" y="164"/>
                  </a:cubicBezTo>
                  <a:cubicBezTo>
                    <a:pt x="0" y="2240"/>
                    <a:pt x="171" y="4956"/>
                    <a:pt x="1718" y="6596"/>
                  </a:cubicBezTo>
                  <a:cubicBezTo>
                    <a:pt x="1768" y="6649"/>
                    <a:pt x="1833" y="6672"/>
                    <a:pt x="1898" y="6672"/>
                  </a:cubicBezTo>
                  <a:cubicBezTo>
                    <a:pt x="2067" y="6672"/>
                    <a:pt x="2239" y="6518"/>
                    <a:pt x="2172" y="6330"/>
                  </a:cubicBezTo>
                  <a:cubicBezTo>
                    <a:pt x="1829" y="5388"/>
                    <a:pt x="1345" y="4514"/>
                    <a:pt x="1127" y="3525"/>
                  </a:cubicBezTo>
                  <a:cubicBezTo>
                    <a:pt x="891" y="2448"/>
                    <a:pt x="870" y="1318"/>
                    <a:pt x="999" y="225"/>
                  </a:cubicBezTo>
                  <a:cubicBezTo>
                    <a:pt x="1016" y="80"/>
                    <a:pt x="896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8" name="Google Shape;1568;p46"/>
          <p:cNvSpPr txBox="1">
            <a:spLocks noGrp="1"/>
          </p:cNvSpPr>
          <p:nvPr>
            <p:ph type="title"/>
          </p:nvPr>
        </p:nvSpPr>
        <p:spPr>
          <a:xfrm>
            <a:off x="2996550" y="2185588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Brief</a:t>
            </a:r>
            <a:endParaRPr/>
          </a:p>
        </p:txBody>
      </p:sp>
      <p:sp>
        <p:nvSpPr>
          <p:cNvPr id="1569" name="Google Shape;1569;p46"/>
          <p:cNvSpPr txBox="1">
            <a:spLocks noGrp="1"/>
          </p:cNvSpPr>
          <p:nvPr>
            <p:ph type="title" idx="2"/>
          </p:nvPr>
        </p:nvSpPr>
        <p:spPr>
          <a:xfrm>
            <a:off x="3713400" y="1393363"/>
            <a:ext cx="1717200" cy="10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70" name="Google Shape;1570;p46"/>
          <p:cNvSpPr txBox="1">
            <a:spLocks noGrp="1"/>
          </p:cNvSpPr>
          <p:nvPr>
            <p:ph type="subTitle" idx="1"/>
          </p:nvPr>
        </p:nvSpPr>
        <p:spPr>
          <a:xfrm>
            <a:off x="3300338" y="3319325"/>
            <a:ext cx="25446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cxnSp>
        <p:nvCxnSpPr>
          <p:cNvPr id="1571" name="Google Shape;1571;p46"/>
          <p:cNvCxnSpPr/>
          <p:nvPr/>
        </p:nvCxnSpPr>
        <p:spPr>
          <a:xfrm>
            <a:off x="3841050" y="3179800"/>
            <a:ext cx="1461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48"/>
          <p:cNvSpPr/>
          <p:nvPr/>
        </p:nvSpPr>
        <p:spPr>
          <a:xfrm>
            <a:off x="1386863" y="3946338"/>
            <a:ext cx="2357100" cy="270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0" name="Google Shape;1700;p48"/>
          <p:cNvGrpSpPr/>
          <p:nvPr/>
        </p:nvGrpSpPr>
        <p:grpSpPr>
          <a:xfrm>
            <a:off x="1329192" y="1048916"/>
            <a:ext cx="2472451" cy="3045653"/>
            <a:chOff x="4774575" y="2719075"/>
            <a:chExt cx="1735175" cy="2137450"/>
          </a:xfrm>
        </p:grpSpPr>
        <p:sp>
          <p:nvSpPr>
            <p:cNvPr id="1701" name="Google Shape;1701;p48"/>
            <p:cNvSpPr/>
            <p:nvPr/>
          </p:nvSpPr>
          <p:spPr>
            <a:xfrm>
              <a:off x="5856375" y="4530675"/>
              <a:ext cx="130250" cy="105650"/>
            </a:xfrm>
            <a:custGeom>
              <a:avLst/>
              <a:gdLst/>
              <a:ahLst/>
              <a:cxnLst/>
              <a:rect l="l" t="t" r="r" b="b"/>
              <a:pathLst>
                <a:path w="5210" h="4226" extrusionOk="0">
                  <a:moveTo>
                    <a:pt x="1668" y="1"/>
                  </a:moveTo>
                  <a:cubicBezTo>
                    <a:pt x="1166" y="1"/>
                    <a:pt x="664" y="104"/>
                    <a:pt x="207" y="312"/>
                  </a:cubicBezTo>
                  <a:lnTo>
                    <a:pt x="173" y="1793"/>
                  </a:lnTo>
                  <a:cubicBezTo>
                    <a:pt x="1" y="2166"/>
                    <a:pt x="132" y="2616"/>
                    <a:pt x="356" y="2963"/>
                  </a:cubicBezTo>
                  <a:cubicBezTo>
                    <a:pt x="820" y="3681"/>
                    <a:pt x="1655" y="4117"/>
                    <a:pt x="2508" y="4207"/>
                  </a:cubicBezTo>
                  <a:cubicBezTo>
                    <a:pt x="2633" y="4220"/>
                    <a:pt x="2757" y="4226"/>
                    <a:pt x="2882" y="4226"/>
                  </a:cubicBezTo>
                  <a:cubicBezTo>
                    <a:pt x="3610" y="4226"/>
                    <a:pt x="4335" y="4011"/>
                    <a:pt x="4988" y="3679"/>
                  </a:cubicBezTo>
                  <a:cubicBezTo>
                    <a:pt x="5056" y="3645"/>
                    <a:pt x="5127" y="3606"/>
                    <a:pt x="5167" y="3539"/>
                  </a:cubicBezTo>
                  <a:cubicBezTo>
                    <a:pt x="5210" y="3469"/>
                    <a:pt x="5209" y="3379"/>
                    <a:pt x="5203" y="3296"/>
                  </a:cubicBezTo>
                  <a:cubicBezTo>
                    <a:pt x="5128" y="2160"/>
                    <a:pt x="4467" y="1077"/>
                    <a:pt x="3488" y="493"/>
                  </a:cubicBezTo>
                  <a:cubicBezTo>
                    <a:pt x="2941" y="166"/>
                    <a:pt x="2304" y="1"/>
                    <a:pt x="16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5856375" y="4561800"/>
              <a:ext cx="129325" cy="74525"/>
            </a:xfrm>
            <a:custGeom>
              <a:avLst/>
              <a:gdLst/>
              <a:ahLst/>
              <a:cxnLst/>
              <a:rect l="l" t="t" r="r" b="b"/>
              <a:pathLst>
                <a:path w="5173" h="2981" extrusionOk="0">
                  <a:moveTo>
                    <a:pt x="186" y="0"/>
                  </a:moveTo>
                  <a:lnTo>
                    <a:pt x="173" y="548"/>
                  </a:lnTo>
                  <a:cubicBezTo>
                    <a:pt x="1" y="921"/>
                    <a:pt x="132" y="1371"/>
                    <a:pt x="356" y="1718"/>
                  </a:cubicBezTo>
                  <a:cubicBezTo>
                    <a:pt x="820" y="2436"/>
                    <a:pt x="1655" y="2872"/>
                    <a:pt x="2508" y="2962"/>
                  </a:cubicBezTo>
                  <a:cubicBezTo>
                    <a:pt x="2633" y="2975"/>
                    <a:pt x="2757" y="2981"/>
                    <a:pt x="2882" y="2981"/>
                  </a:cubicBezTo>
                  <a:cubicBezTo>
                    <a:pt x="3610" y="2981"/>
                    <a:pt x="4335" y="2766"/>
                    <a:pt x="4988" y="2434"/>
                  </a:cubicBezTo>
                  <a:cubicBezTo>
                    <a:pt x="5056" y="2400"/>
                    <a:pt x="5127" y="2361"/>
                    <a:pt x="5167" y="2294"/>
                  </a:cubicBezTo>
                  <a:cubicBezTo>
                    <a:pt x="5171" y="2288"/>
                    <a:pt x="5171" y="2279"/>
                    <a:pt x="5173" y="2272"/>
                  </a:cubicBezTo>
                  <a:lnTo>
                    <a:pt x="5173" y="2272"/>
                  </a:lnTo>
                  <a:cubicBezTo>
                    <a:pt x="5105" y="2275"/>
                    <a:pt x="5036" y="2276"/>
                    <a:pt x="4967" y="2276"/>
                  </a:cubicBezTo>
                  <a:cubicBezTo>
                    <a:pt x="4403" y="2276"/>
                    <a:pt x="3818" y="2198"/>
                    <a:pt x="3231" y="2028"/>
                  </a:cubicBezTo>
                  <a:cubicBezTo>
                    <a:pt x="1938" y="1655"/>
                    <a:pt x="883" y="911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8"/>
            <p:cNvSpPr/>
            <p:nvPr/>
          </p:nvSpPr>
          <p:spPr>
            <a:xfrm>
              <a:off x="5357950" y="4464175"/>
              <a:ext cx="221650" cy="392350"/>
            </a:xfrm>
            <a:custGeom>
              <a:avLst/>
              <a:gdLst/>
              <a:ahLst/>
              <a:cxnLst/>
              <a:rect l="l" t="t" r="r" b="b"/>
              <a:pathLst>
                <a:path w="8866" h="15694" extrusionOk="0">
                  <a:moveTo>
                    <a:pt x="0" y="0"/>
                  </a:moveTo>
                  <a:lnTo>
                    <a:pt x="0" y="0"/>
                  </a:lnTo>
                  <a:cubicBezTo>
                    <a:pt x="1438" y="5034"/>
                    <a:pt x="3159" y="9986"/>
                    <a:pt x="5153" y="14826"/>
                  </a:cubicBezTo>
                  <a:cubicBezTo>
                    <a:pt x="5243" y="15044"/>
                    <a:pt x="5338" y="15269"/>
                    <a:pt x="5510" y="15431"/>
                  </a:cubicBezTo>
                  <a:cubicBezTo>
                    <a:pt x="5731" y="15637"/>
                    <a:pt x="6004" y="15694"/>
                    <a:pt x="6301" y="15694"/>
                  </a:cubicBezTo>
                  <a:cubicBezTo>
                    <a:pt x="6666" y="15694"/>
                    <a:pt x="7066" y="15608"/>
                    <a:pt x="7448" y="15608"/>
                  </a:cubicBezTo>
                  <a:cubicBezTo>
                    <a:pt x="7593" y="15608"/>
                    <a:pt x="7735" y="15620"/>
                    <a:pt x="7871" y="15654"/>
                  </a:cubicBezTo>
                  <a:cubicBezTo>
                    <a:pt x="7929" y="15197"/>
                    <a:pt x="7894" y="14728"/>
                    <a:pt x="7771" y="14285"/>
                  </a:cubicBezTo>
                  <a:lnTo>
                    <a:pt x="7699" y="14407"/>
                  </a:lnTo>
                  <a:cubicBezTo>
                    <a:pt x="7905" y="10674"/>
                    <a:pt x="8295" y="6950"/>
                    <a:pt x="8865" y="32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8"/>
            <p:cNvSpPr/>
            <p:nvPr/>
          </p:nvSpPr>
          <p:spPr>
            <a:xfrm>
              <a:off x="5477875" y="4812225"/>
              <a:ext cx="78325" cy="44300"/>
            </a:xfrm>
            <a:custGeom>
              <a:avLst/>
              <a:gdLst/>
              <a:ahLst/>
              <a:cxnLst/>
              <a:rect l="l" t="t" r="r" b="b"/>
              <a:pathLst>
                <a:path w="3133" h="1772" extrusionOk="0">
                  <a:moveTo>
                    <a:pt x="1" y="0"/>
                  </a:moveTo>
                  <a:cubicBezTo>
                    <a:pt x="122" y="300"/>
                    <a:pt x="235" y="604"/>
                    <a:pt x="359" y="904"/>
                  </a:cubicBezTo>
                  <a:cubicBezTo>
                    <a:pt x="448" y="1122"/>
                    <a:pt x="544" y="1347"/>
                    <a:pt x="717" y="1509"/>
                  </a:cubicBezTo>
                  <a:cubicBezTo>
                    <a:pt x="936" y="1715"/>
                    <a:pt x="1209" y="1772"/>
                    <a:pt x="1505" y="1772"/>
                  </a:cubicBezTo>
                  <a:cubicBezTo>
                    <a:pt x="1870" y="1772"/>
                    <a:pt x="2271" y="1686"/>
                    <a:pt x="2652" y="1686"/>
                  </a:cubicBezTo>
                  <a:cubicBezTo>
                    <a:pt x="2797" y="1686"/>
                    <a:pt x="2939" y="1698"/>
                    <a:pt x="3076" y="1732"/>
                  </a:cubicBezTo>
                  <a:cubicBezTo>
                    <a:pt x="3133" y="1277"/>
                    <a:pt x="3098" y="809"/>
                    <a:pt x="2976" y="363"/>
                  </a:cubicBezTo>
                  <a:lnTo>
                    <a:pt x="2905" y="485"/>
                  </a:lnTo>
                  <a:cubicBezTo>
                    <a:pt x="2912" y="370"/>
                    <a:pt x="2922" y="254"/>
                    <a:pt x="2928" y="138"/>
                  </a:cubicBezTo>
                  <a:lnTo>
                    <a:pt x="2928" y="138"/>
                  </a:lnTo>
                  <a:cubicBezTo>
                    <a:pt x="2532" y="352"/>
                    <a:pt x="2072" y="480"/>
                    <a:pt x="1577" y="480"/>
                  </a:cubicBezTo>
                  <a:cubicBezTo>
                    <a:pt x="983" y="480"/>
                    <a:pt x="441" y="29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5702600" y="4464175"/>
              <a:ext cx="221650" cy="392350"/>
            </a:xfrm>
            <a:custGeom>
              <a:avLst/>
              <a:gdLst/>
              <a:ahLst/>
              <a:cxnLst/>
              <a:rect l="l" t="t" r="r" b="b"/>
              <a:pathLst>
                <a:path w="8866" h="15694" extrusionOk="0">
                  <a:moveTo>
                    <a:pt x="8866" y="0"/>
                  </a:moveTo>
                  <a:lnTo>
                    <a:pt x="1" y="3253"/>
                  </a:lnTo>
                  <a:cubicBezTo>
                    <a:pt x="570" y="6950"/>
                    <a:pt x="960" y="10674"/>
                    <a:pt x="1167" y="14407"/>
                  </a:cubicBezTo>
                  <a:lnTo>
                    <a:pt x="1095" y="14285"/>
                  </a:lnTo>
                  <a:cubicBezTo>
                    <a:pt x="972" y="14728"/>
                    <a:pt x="937" y="15197"/>
                    <a:pt x="995" y="15654"/>
                  </a:cubicBezTo>
                  <a:cubicBezTo>
                    <a:pt x="1132" y="15620"/>
                    <a:pt x="1273" y="15608"/>
                    <a:pt x="1418" y="15608"/>
                  </a:cubicBezTo>
                  <a:cubicBezTo>
                    <a:pt x="1800" y="15608"/>
                    <a:pt x="2200" y="15694"/>
                    <a:pt x="2565" y="15694"/>
                  </a:cubicBezTo>
                  <a:cubicBezTo>
                    <a:pt x="2862" y="15694"/>
                    <a:pt x="3136" y="15637"/>
                    <a:pt x="3356" y="15431"/>
                  </a:cubicBezTo>
                  <a:cubicBezTo>
                    <a:pt x="3527" y="15269"/>
                    <a:pt x="3622" y="15044"/>
                    <a:pt x="3713" y="14826"/>
                  </a:cubicBezTo>
                  <a:cubicBezTo>
                    <a:pt x="5706" y="9986"/>
                    <a:pt x="7428" y="5034"/>
                    <a:pt x="88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5728125" y="4812225"/>
              <a:ext cx="78325" cy="44300"/>
            </a:xfrm>
            <a:custGeom>
              <a:avLst/>
              <a:gdLst/>
              <a:ahLst/>
              <a:cxnLst/>
              <a:rect l="l" t="t" r="r" b="b"/>
              <a:pathLst>
                <a:path w="3133" h="1772" extrusionOk="0">
                  <a:moveTo>
                    <a:pt x="3132" y="0"/>
                  </a:moveTo>
                  <a:lnTo>
                    <a:pt x="3132" y="0"/>
                  </a:lnTo>
                  <a:cubicBezTo>
                    <a:pt x="2692" y="298"/>
                    <a:pt x="2151" y="480"/>
                    <a:pt x="1556" y="480"/>
                  </a:cubicBezTo>
                  <a:cubicBezTo>
                    <a:pt x="1059" y="480"/>
                    <a:pt x="601" y="352"/>
                    <a:pt x="205" y="138"/>
                  </a:cubicBezTo>
                  <a:lnTo>
                    <a:pt x="205" y="138"/>
                  </a:lnTo>
                  <a:cubicBezTo>
                    <a:pt x="211" y="254"/>
                    <a:pt x="222" y="370"/>
                    <a:pt x="228" y="485"/>
                  </a:cubicBezTo>
                  <a:lnTo>
                    <a:pt x="157" y="363"/>
                  </a:lnTo>
                  <a:cubicBezTo>
                    <a:pt x="34" y="809"/>
                    <a:pt x="1" y="1277"/>
                    <a:pt x="57" y="1732"/>
                  </a:cubicBezTo>
                  <a:cubicBezTo>
                    <a:pt x="194" y="1698"/>
                    <a:pt x="336" y="1686"/>
                    <a:pt x="480" y="1686"/>
                  </a:cubicBezTo>
                  <a:cubicBezTo>
                    <a:pt x="862" y="1686"/>
                    <a:pt x="1263" y="1772"/>
                    <a:pt x="1628" y="1772"/>
                  </a:cubicBezTo>
                  <a:cubicBezTo>
                    <a:pt x="1924" y="1772"/>
                    <a:pt x="2197" y="1715"/>
                    <a:pt x="2417" y="1509"/>
                  </a:cubicBezTo>
                  <a:cubicBezTo>
                    <a:pt x="2589" y="1347"/>
                    <a:pt x="2685" y="1122"/>
                    <a:pt x="2775" y="904"/>
                  </a:cubicBezTo>
                  <a:cubicBezTo>
                    <a:pt x="2899" y="604"/>
                    <a:pt x="3011" y="300"/>
                    <a:pt x="3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5316575" y="3975750"/>
              <a:ext cx="648125" cy="653250"/>
            </a:xfrm>
            <a:custGeom>
              <a:avLst/>
              <a:gdLst/>
              <a:ahLst/>
              <a:cxnLst/>
              <a:rect l="l" t="t" r="r" b="b"/>
              <a:pathLst>
                <a:path w="25925" h="26130" extrusionOk="0">
                  <a:moveTo>
                    <a:pt x="13022" y="1"/>
                  </a:moveTo>
                  <a:cubicBezTo>
                    <a:pt x="7610" y="1"/>
                    <a:pt x="1882" y="6141"/>
                    <a:pt x="956" y="13065"/>
                  </a:cubicBezTo>
                  <a:cubicBezTo>
                    <a:pt x="0" y="20206"/>
                    <a:pt x="1766" y="26130"/>
                    <a:pt x="13022" y="26130"/>
                  </a:cubicBezTo>
                  <a:cubicBezTo>
                    <a:pt x="24277" y="26130"/>
                    <a:pt x="25924" y="20224"/>
                    <a:pt x="25087" y="13065"/>
                  </a:cubicBezTo>
                  <a:cubicBezTo>
                    <a:pt x="24219" y="5640"/>
                    <a:pt x="18434" y="1"/>
                    <a:pt x="13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8"/>
            <p:cNvSpPr/>
            <p:nvPr/>
          </p:nvSpPr>
          <p:spPr>
            <a:xfrm>
              <a:off x="5488150" y="4126225"/>
              <a:ext cx="308000" cy="502800"/>
            </a:xfrm>
            <a:custGeom>
              <a:avLst/>
              <a:gdLst/>
              <a:ahLst/>
              <a:cxnLst/>
              <a:rect l="l" t="t" r="r" b="b"/>
              <a:pathLst>
                <a:path w="12320" h="20112" extrusionOk="0">
                  <a:moveTo>
                    <a:pt x="6160" y="0"/>
                  </a:moveTo>
                  <a:cubicBezTo>
                    <a:pt x="4526" y="0"/>
                    <a:pt x="2959" y="1060"/>
                    <a:pt x="1804" y="2945"/>
                  </a:cubicBezTo>
                  <a:cubicBezTo>
                    <a:pt x="649" y="4831"/>
                    <a:pt x="0" y="7389"/>
                    <a:pt x="0" y="10056"/>
                  </a:cubicBezTo>
                  <a:cubicBezTo>
                    <a:pt x="0" y="12723"/>
                    <a:pt x="649" y="15281"/>
                    <a:pt x="1804" y="17167"/>
                  </a:cubicBezTo>
                  <a:cubicBezTo>
                    <a:pt x="2959" y="19052"/>
                    <a:pt x="4526" y="20112"/>
                    <a:pt x="6160" y="20112"/>
                  </a:cubicBezTo>
                  <a:cubicBezTo>
                    <a:pt x="7794" y="20112"/>
                    <a:pt x="9361" y="19052"/>
                    <a:pt x="10515" y="17167"/>
                  </a:cubicBezTo>
                  <a:cubicBezTo>
                    <a:pt x="11671" y="15281"/>
                    <a:pt x="12320" y="12723"/>
                    <a:pt x="12320" y="10056"/>
                  </a:cubicBezTo>
                  <a:cubicBezTo>
                    <a:pt x="12320" y="7389"/>
                    <a:pt x="11671" y="4831"/>
                    <a:pt x="10515" y="2945"/>
                  </a:cubicBezTo>
                  <a:cubicBezTo>
                    <a:pt x="9361" y="1060"/>
                    <a:pt x="7794" y="0"/>
                    <a:pt x="6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8"/>
            <p:cNvSpPr/>
            <p:nvPr/>
          </p:nvSpPr>
          <p:spPr>
            <a:xfrm>
              <a:off x="5233025" y="4038500"/>
              <a:ext cx="268575" cy="412925"/>
            </a:xfrm>
            <a:custGeom>
              <a:avLst/>
              <a:gdLst/>
              <a:ahLst/>
              <a:cxnLst/>
              <a:rect l="l" t="t" r="r" b="b"/>
              <a:pathLst>
                <a:path w="10743" h="16517" extrusionOk="0">
                  <a:moveTo>
                    <a:pt x="9251" y="0"/>
                  </a:moveTo>
                  <a:cubicBezTo>
                    <a:pt x="8724" y="0"/>
                    <a:pt x="8164" y="288"/>
                    <a:pt x="7688" y="573"/>
                  </a:cubicBezTo>
                  <a:lnTo>
                    <a:pt x="8343" y="363"/>
                  </a:lnTo>
                  <a:lnTo>
                    <a:pt x="8343" y="363"/>
                  </a:lnTo>
                  <a:cubicBezTo>
                    <a:pt x="7180" y="1194"/>
                    <a:pt x="6268" y="2326"/>
                    <a:pt x="5446" y="3495"/>
                  </a:cubicBezTo>
                  <a:cubicBezTo>
                    <a:pt x="3534" y="6215"/>
                    <a:pt x="2018" y="9213"/>
                    <a:pt x="962" y="12364"/>
                  </a:cubicBezTo>
                  <a:cubicBezTo>
                    <a:pt x="682" y="13198"/>
                    <a:pt x="406" y="14074"/>
                    <a:pt x="1" y="14850"/>
                  </a:cubicBezTo>
                  <a:cubicBezTo>
                    <a:pt x="1059" y="14928"/>
                    <a:pt x="1955" y="15585"/>
                    <a:pt x="2355" y="16517"/>
                  </a:cubicBezTo>
                  <a:cubicBezTo>
                    <a:pt x="5656" y="12442"/>
                    <a:pt x="8311" y="7844"/>
                    <a:pt x="10170" y="2940"/>
                  </a:cubicBezTo>
                  <a:cubicBezTo>
                    <a:pt x="10533" y="1980"/>
                    <a:pt x="10742" y="648"/>
                    <a:pt x="9845" y="149"/>
                  </a:cubicBezTo>
                  <a:cubicBezTo>
                    <a:pt x="9657" y="44"/>
                    <a:pt x="9457" y="0"/>
                    <a:pt x="92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8"/>
            <p:cNvSpPr/>
            <p:nvPr/>
          </p:nvSpPr>
          <p:spPr>
            <a:xfrm>
              <a:off x="5202175" y="4409775"/>
              <a:ext cx="89675" cy="69050"/>
            </a:xfrm>
            <a:custGeom>
              <a:avLst/>
              <a:gdLst/>
              <a:ahLst/>
              <a:cxnLst/>
              <a:rect l="l" t="t" r="r" b="b"/>
              <a:pathLst>
                <a:path w="3587" h="2762" extrusionOk="0">
                  <a:moveTo>
                    <a:pt x="1234" y="1"/>
                  </a:moveTo>
                  <a:cubicBezTo>
                    <a:pt x="922" y="597"/>
                    <a:pt x="537" y="1138"/>
                    <a:pt x="1" y="1546"/>
                  </a:cubicBezTo>
                  <a:cubicBezTo>
                    <a:pt x="475" y="2153"/>
                    <a:pt x="1175" y="2580"/>
                    <a:pt x="1933" y="2727"/>
                  </a:cubicBezTo>
                  <a:cubicBezTo>
                    <a:pt x="2042" y="2747"/>
                    <a:pt x="2155" y="2762"/>
                    <a:pt x="2267" y="2762"/>
                  </a:cubicBezTo>
                  <a:cubicBezTo>
                    <a:pt x="2401" y="2762"/>
                    <a:pt x="2533" y="2740"/>
                    <a:pt x="2654" y="2681"/>
                  </a:cubicBezTo>
                  <a:cubicBezTo>
                    <a:pt x="2826" y="2597"/>
                    <a:pt x="2954" y="2448"/>
                    <a:pt x="3079" y="2300"/>
                  </a:cubicBezTo>
                  <a:cubicBezTo>
                    <a:pt x="3252" y="2092"/>
                    <a:pt x="3416" y="1876"/>
                    <a:pt x="3587" y="1666"/>
                  </a:cubicBezTo>
                  <a:cubicBezTo>
                    <a:pt x="3187" y="734"/>
                    <a:pt x="2292" y="78"/>
                    <a:pt x="1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8"/>
            <p:cNvSpPr/>
            <p:nvPr/>
          </p:nvSpPr>
          <p:spPr>
            <a:xfrm>
              <a:off x="5782725" y="4038500"/>
              <a:ext cx="268525" cy="412925"/>
            </a:xfrm>
            <a:custGeom>
              <a:avLst/>
              <a:gdLst/>
              <a:ahLst/>
              <a:cxnLst/>
              <a:rect l="l" t="t" r="r" b="b"/>
              <a:pathLst>
                <a:path w="10741" h="16517" extrusionOk="0">
                  <a:moveTo>
                    <a:pt x="1491" y="0"/>
                  </a:moveTo>
                  <a:cubicBezTo>
                    <a:pt x="1285" y="0"/>
                    <a:pt x="1084" y="44"/>
                    <a:pt x="896" y="149"/>
                  </a:cubicBezTo>
                  <a:cubicBezTo>
                    <a:pt x="0" y="648"/>
                    <a:pt x="211" y="1980"/>
                    <a:pt x="573" y="2940"/>
                  </a:cubicBezTo>
                  <a:cubicBezTo>
                    <a:pt x="2431" y="7844"/>
                    <a:pt x="5086" y="12442"/>
                    <a:pt x="8387" y="16517"/>
                  </a:cubicBezTo>
                  <a:cubicBezTo>
                    <a:pt x="8787" y="15585"/>
                    <a:pt x="9683" y="14928"/>
                    <a:pt x="10740" y="14850"/>
                  </a:cubicBezTo>
                  <a:cubicBezTo>
                    <a:pt x="10335" y="14074"/>
                    <a:pt x="10060" y="13198"/>
                    <a:pt x="9780" y="12364"/>
                  </a:cubicBezTo>
                  <a:cubicBezTo>
                    <a:pt x="8724" y="9213"/>
                    <a:pt x="7209" y="6215"/>
                    <a:pt x="5297" y="3495"/>
                  </a:cubicBezTo>
                  <a:cubicBezTo>
                    <a:pt x="4474" y="2326"/>
                    <a:pt x="3562" y="1194"/>
                    <a:pt x="2399" y="363"/>
                  </a:cubicBezTo>
                  <a:lnTo>
                    <a:pt x="2399" y="363"/>
                  </a:lnTo>
                  <a:lnTo>
                    <a:pt x="3053" y="573"/>
                  </a:lnTo>
                  <a:cubicBezTo>
                    <a:pt x="2578" y="288"/>
                    <a:pt x="2018" y="0"/>
                    <a:pt x="14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8"/>
            <p:cNvSpPr/>
            <p:nvPr/>
          </p:nvSpPr>
          <p:spPr>
            <a:xfrm>
              <a:off x="5992425" y="4409775"/>
              <a:ext cx="89700" cy="69050"/>
            </a:xfrm>
            <a:custGeom>
              <a:avLst/>
              <a:gdLst/>
              <a:ahLst/>
              <a:cxnLst/>
              <a:rect l="l" t="t" r="r" b="b"/>
              <a:pathLst>
                <a:path w="3588" h="2762" extrusionOk="0">
                  <a:moveTo>
                    <a:pt x="2354" y="1"/>
                  </a:moveTo>
                  <a:cubicBezTo>
                    <a:pt x="1297" y="78"/>
                    <a:pt x="400" y="734"/>
                    <a:pt x="0" y="1666"/>
                  </a:cubicBezTo>
                  <a:cubicBezTo>
                    <a:pt x="172" y="1876"/>
                    <a:pt x="336" y="2092"/>
                    <a:pt x="510" y="2300"/>
                  </a:cubicBezTo>
                  <a:cubicBezTo>
                    <a:pt x="634" y="2448"/>
                    <a:pt x="762" y="2597"/>
                    <a:pt x="935" y="2681"/>
                  </a:cubicBezTo>
                  <a:cubicBezTo>
                    <a:pt x="1054" y="2740"/>
                    <a:pt x="1186" y="2762"/>
                    <a:pt x="1321" y="2762"/>
                  </a:cubicBezTo>
                  <a:cubicBezTo>
                    <a:pt x="1433" y="2762"/>
                    <a:pt x="1546" y="2747"/>
                    <a:pt x="1656" y="2727"/>
                  </a:cubicBezTo>
                  <a:cubicBezTo>
                    <a:pt x="2413" y="2580"/>
                    <a:pt x="3113" y="2153"/>
                    <a:pt x="3588" y="1546"/>
                  </a:cubicBezTo>
                  <a:cubicBezTo>
                    <a:pt x="3051" y="1138"/>
                    <a:pt x="2666" y="597"/>
                    <a:pt x="2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8"/>
            <p:cNvSpPr/>
            <p:nvPr/>
          </p:nvSpPr>
          <p:spPr>
            <a:xfrm>
              <a:off x="5332950" y="4317200"/>
              <a:ext cx="28400" cy="77600"/>
            </a:xfrm>
            <a:custGeom>
              <a:avLst/>
              <a:gdLst/>
              <a:ahLst/>
              <a:cxnLst/>
              <a:rect l="l" t="t" r="r" b="b"/>
              <a:pathLst>
                <a:path w="1136" h="3104" extrusionOk="0">
                  <a:moveTo>
                    <a:pt x="964" y="0"/>
                  </a:moveTo>
                  <a:cubicBezTo>
                    <a:pt x="925" y="0"/>
                    <a:pt x="886" y="19"/>
                    <a:pt x="858" y="65"/>
                  </a:cubicBezTo>
                  <a:cubicBezTo>
                    <a:pt x="300" y="1003"/>
                    <a:pt x="55" y="1965"/>
                    <a:pt x="2" y="3052"/>
                  </a:cubicBezTo>
                  <a:cubicBezTo>
                    <a:pt x="1" y="3084"/>
                    <a:pt x="30" y="3104"/>
                    <a:pt x="58" y="3104"/>
                  </a:cubicBezTo>
                  <a:cubicBezTo>
                    <a:pt x="80" y="3104"/>
                    <a:pt x="101" y="3092"/>
                    <a:pt x="106" y="3065"/>
                  </a:cubicBezTo>
                  <a:cubicBezTo>
                    <a:pt x="291" y="2080"/>
                    <a:pt x="655" y="1102"/>
                    <a:pt x="1086" y="198"/>
                  </a:cubicBezTo>
                  <a:cubicBezTo>
                    <a:pt x="1136" y="94"/>
                    <a:pt x="1051" y="0"/>
                    <a:pt x="964" y="0"/>
                  </a:cubicBezTo>
                  <a:close/>
                </a:path>
              </a:pathLst>
            </a:custGeom>
            <a:solidFill>
              <a:srgbClr val="631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8"/>
            <p:cNvSpPr/>
            <p:nvPr/>
          </p:nvSpPr>
          <p:spPr>
            <a:xfrm>
              <a:off x="5908125" y="4315700"/>
              <a:ext cx="41225" cy="77625"/>
            </a:xfrm>
            <a:custGeom>
              <a:avLst/>
              <a:gdLst/>
              <a:ahLst/>
              <a:cxnLst/>
              <a:rect l="l" t="t" r="r" b="b"/>
              <a:pathLst>
                <a:path w="1649" h="3105" extrusionOk="0">
                  <a:moveTo>
                    <a:pt x="163" y="1"/>
                  </a:moveTo>
                  <a:cubicBezTo>
                    <a:pt x="78" y="1"/>
                    <a:pt x="0" y="113"/>
                    <a:pt x="42" y="205"/>
                  </a:cubicBezTo>
                  <a:cubicBezTo>
                    <a:pt x="482" y="1191"/>
                    <a:pt x="1113" y="2077"/>
                    <a:pt x="1540" y="3078"/>
                  </a:cubicBezTo>
                  <a:cubicBezTo>
                    <a:pt x="1548" y="3097"/>
                    <a:pt x="1564" y="3105"/>
                    <a:pt x="1581" y="3105"/>
                  </a:cubicBezTo>
                  <a:cubicBezTo>
                    <a:pt x="1613" y="3105"/>
                    <a:pt x="1648" y="3075"/>
                    <a:pt x="1636" y="3039"/>
                  </a:cubicBezTo>
                  <a:cubicBezTo>
                    <a:pt x="1309" y="2025"/>
                    <a:pt x="933" y="876"/>
                    <a:pt x="249" y="46"/>
                  </a:cubicBezTo>
                  <a:cubicBezTo>
                    <a:pt x="222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rgbClr val="631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8"/>
            <p:cNvSpPr/>
            <p:nvPr/>
          </p:nvSpPr>
          <p:spPr>
            <a:xfrm>
              <a:off x="4774575" y="3017550"/>
              <a:ext cx="442425" cy="290450"/>
            </a:xfrm>
            <a:custGeom>
              <a:avLst/>
              <a:gdLst/>
              <a:ahLst/>
              <a:cxnLst/>
              <a:rect l="l" t="t" r="r" b="b"/>
              <a:pathLst>
                <a:path w="17697" h="11618" extrusionOk="0">
                  <a:moveTo>
                    <a:pt x="17696" y="0"/>
                  </a:moveTo>
                  <a:cubicBezTo>
                    <a:pt x="15645" y="2253"/>
                    <a:pt x="12323" y="2689"/>
                    <a:pt x="9294" y="3017"/>
                  </a:cubicBezTo>
                  <a:cubicBezTo>
                    <a:pt x="6267" y="3345"/>
                    <a:pt x="2933" y="3866"/>
                    <a:pt x="984" y="6207"/>
                  </a:cubicBezTo>
                  <a:cubicBezTo>
                    <a:pt x="422" y="6880"/>
                    <a:pt x="0" y="7723"/>
                    <a:pt x="48" y="8600"/>
                  </a:cubicBezTo>
                  <a:cubicBezTo>
                    <a:pt x="106" y="9680"/>
                    <a:pt x="892" y="10631"/>
                    <a:pt x="1861" y="11113"/>
                  </a:cubicBezTo>
                  <a:cubicBezTo>
                    <a:pt x="2614" y="11488"/>
                    <a:pt x="3460" y="11618"/>
                    <a:pt x="4306" y="11618"/>
                  </a:cubicBezTo>
                  <a:cubicBezTo>
                    <a:pt x="4549" y="11618"/>
                    <a:pt x="4792" y="11607"/>
                    <a:pt x="5033" y="11588"/>
                  </a:cubicBezTo>
                  <a:cubicBezTo>
                    <a:pt x="7791" y="11369"/>
                    <a:pt x="10419" y="10136"/>
                    <a:pt x="12514" y="8332"/>
                  </a:cubicBezTo>
                  <a:cubicBezTo>
                    <a:pt x="14612" y="6529"/>
                    <a:pt x="16194" y="4177"/>
                    <a:pt x="17310" y="1646"/>
                  </a:cubicBezTo>
                  <a:lnTo>
                    <a:pt x="176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8"/>
            <p:cNvSpPr/>
            <p:nvPr/>
          </p:nvSpPr>
          <p:spPr>
            <a:xfrm>
              <a:off x="4775625" y="3193075"/>
              <a:ext cx="345450" cy="114925"/>
            </a:xfrm>
            <a:custGeom>
              <a:avLst/>
              <a:gdLst/>
              <a:ahLst/>
              <a:cxnLst/>
              <a:rect l="l" t="t" r="r" b="b"/>
              <a:pathLst>
                <a:path w="13818" h="4597" extrusionOk="0">
                  <a:moveTo>
                    <a:pt x="13817" y="0"/>
                  </a:moveTo>
                  <a:cubicBezTo>
                    <a:pt x="9547" y="1652"/>
                    <a:pt x="6401" y="2234"/>
                    <a:pt x="4089" y="2234"/>
                  </a:cubicBezTo>
                  <a:cubicBezTo>
                    <a:pt x="2249" y="2234"/>
                    <a:pt x="937" y="1865"/>
                    <a:pt x="7" y="1371"/>
                  </a:cubicBezTo>
                  <a:cubicBezTo>
                    <a:pt x="6" y="1442"/>
                    <a:pt x="0" y="1510"/>
                    <a:pt x="4" y="1580"/>
                  </a:cubicBezTo>
                  <a:cubicBezTo>
                    <a:pt x="64" y="2659"/>
                    <a:pt x="850" y="3610"/>
                    <a:pt x="1820" y="4093"/>
                  </a:cubicBezTo>
                  <a:cubicBezTo>
                    <a:pt x="2572" y="4467"/>
                    <a:pt x="3419" y="4597"/>
                    <a:pt x="4264" y="4597"/>
                  </a:cubicBezTo>
                  <a:cubicBezTo>
                    <a:pt x="4508" y="4597"/>
                    <a:pt x="4751" y="4586"/>
                    <a:pt x="4992" y="4567"/>
                  </a:cubicBezTo>
                  <a:cubicBezTo>
                    <a:pt x="7750" y="4348"/>
                    <a:pt x="10377" y="3115"/>
                    <a:pt x="12472" y="1311"/>
                  </a:cubicBezTo>
                  <a:cubicBezTo>
                    <a:pt x="12948" y="902"/>
                    <a:pt x="13393" y="462"/>
                    <a:pt x="138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8"/>
            <p:cNvSpPr/>
            <p:nvPr/>
          </p:nvSpPr>
          <p:spPr>
            <a:xfrm>
              <a:off x="6067325" y="3017550"/>
              <a:ext cx="442425" cy="290450"/>
            </a:xfrm>
            <a:custGeom>
              <a:avLst/>
              <a:gdLst/>
              <a:ahLst/>
              <a:cxnLst/>
              <a:rect l="l" t="t" r="r" b="b"/>
              <a:pathLst>
                <a:path w="17697" h="11618" extrusionOk="0">
                  <a:moveTo>
                    <a:pt x="0" y="0"/>
                  </a:moveTo>
                  <a:lnTo>
                    <a:pt x="385" y="1646"/>
                  </a:lnTo>
                  <a:cubicBezTo>
                    <a:pt x="1501" y="4177"/>
                    <a:pt x="3083" y="6529"/>
                    <a:pt x="5180" y="8332"/>
                  </a:cubicBezTo>
                  <a:cubicBezTo>
                    <a:pt x="7275" y="10136"/>
                    <a:pt x="9904" y="11369"/>
                    <a:pt x="12661" y="11588"/>
                  </a:cubicBezTo>
                  <a:cubicBezTo>
                    <a:pt x="12902" y="11607"/>
                    <a:pt x="13145" y="11618"/>
                    <a:pt x="13389" y="11618"/>
                  </a:cubicBezTo>
                  <a:cubicBezTo>
                    <a:pt x="14235" y="11618"/>
                    <a:pt x="15082" y="11488"/>
                    <a:pt x="15834" y="11113"/>
                  </a:cubicBezTo>
                  <a:cubicBezTo>
                    <a:pt x="16804" y="10631"/>
                    <a:pt x="17590" y="9680"/>
                    <a:pt x="17649" y="8600"/>
                  </a:cubicBezTo>
                  <a:cubicBezTo>
                    <a:pt x="17696" y="7723"/>
                    <a:pt x="17274" y="6880"/>
                    <a:pt x="16712" y="6207"/>
                  </a:cubicBezTo>
                  <a:cubicBezTo>
                    <a:pt x="14762" y="3866"/>
                    <a:pt x="11429" y="3345"/>
                    <a:pt x="8401" y="3017"/>
                  </a:cubicBezTo>
                  <a:cubicBezTo>
                    <a:pt x="5373" y="2689"/>
                    <a:pt x="2050" y="225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8"/>
            <p:cNvSpPr/>
            <p:nvPr/>
          </p:nvSpPr>
          <p:spPr>
            <a:xfrm>
              <a:off x="6163200" y="3193075"/>
              <a:ext cx="345425" cy="114925"/>
            </a:xfrm>
            <a:custGeom>
              <a:avLst/>
              <a:gdLst/>
              <a:ahLst/>
              <a:cxnLst/>
              <a:rect l="l" t="t" r="r" b="b"/>
              <a:pathLst>
                <a:path w="13817" h="4597" extrusionOk="0">
                  <a:moveTo>
                    <a:pt x="1" y="0"/>
                  </a:moveTo>
                  <a:lnTo>
                    <a:pt x="1" y="0"/>
                  </a:lnTo>
                  <a:cubicBezTo>
                    <a:pt x="424" y="462"/>
                    <a:pt x="870" y="902"/>
                    <a:pt x="1345" y="1311"/>
                  </a:cubicBezTo>
                  <a:cubicBezTo>
                    <a:pt x="3440" y="3115"/>
                    <a:pt x="6069" y="4348"/>
                    <a:pt x="8826" y="4567"/>
                  </a:cubicBezTo>
                  <a:cubicBezTo>
                    <a:pt x="9067" y="4586"/>
                    <a:pt x="9311" y="4597"/>
                    <a:pt x="9554" y="4597"/>
                  </a:cubicBezTo>
                  <a:cubicBezTo>
                    <a:pt x="10401" y="4597"/>
                    <a:pt x="11247" y="4467"/>
                    <a:pt x="11999" y="4093"/>
                  </a:cubicBezTo>
                  <a:cubicBezTo>
                    <a:pt x="12969" y="3610"/>
                    <a:pt x="13756" y="2659"/>
                    <a:pt x="13814" y="1580"/>
                  </a:cubicBezTo>
                  <a:cubicBezTo>
                    <a:pt x="13817" y="1510"/>
                    <a:pt x="13814" y="1442"/>
                    <a:pt x="13811" y="1371"/>
                  </a:cubicBezTo>
                  <a:cubicBezTo>
                    <a:pt x="12880" y="1865"/>
                    <a:pt x="11569" y="2234"/>
                    <a:pt x="9728" y="2234"/>
                  </a:cubicBezTo>
                  <a:cubicBezTo>
                    <a:pt x="7417" y="2234"/>
                    <a:pt x="4272" y="16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8"/>
            <p:cNvSpPr/>
            <p:nvPr/>
          </p:nvSpPr>
          <p:spPr>
            <a:xfrm>
              <a:off x="4969275" y="2719075"/>
              <a:ext cx="304625" cy="362450"/>
            </a:xfrm>
            <a:custGeom>
              <a:avLst/>
              <a:gdLst/>
              <a:ahLst/>
              <a:cxnLst/>
              <a:rect l="l" t="t" r="r" b="b"/>
              <a:pathLst>
                <a:path w="12185" h="14498" extrusionOk="0">
                  <a:moveTo>
                    <a:pt x="2798" y="0"/>
                  </a:moveTo>
                  <a:cubicBezTo>
                    <a:pt x="2369" y="0"/>
                    <a:pt x="1936" y="127"/>
                    <a:pt x="1558" y="391"/>
                  </a:cubicBezTo>
                  <a:lnTo>
                    <a:pt x="1225" y="622"/>
                  </a:lnTo>
                  <a:cubicBezTo>
                    <a:pt x="241" y="1307"/>
                    <a:pt x="0" y="2660"/>
                    <a:pt x="685" y="3644"/>
                  </a:cubicBezTo>
                  <a:lnTo>
                    <a:pt x="7604" y="13568"/>
                  </a:lnTo>
                  <a:cubicBezTo>
                    <a:pt x="8027" y="14174"/>
                    <a:pt x="8701" y="14498"/>
                    <a:pt x="9387" y="14498"/>
                  </a:cubicBezTo>
                  <a:cubicBezTo>
                    <a:pt x="9816" y="14498"/>
                    <a:pt x="10248" y="14371"/>
                    <a:pt x="10627" y="14108"/>
                  </a:cubicBezTo>
                  <a:lnTo>
                    <a:pt x="10959" y="13876"/>
                  </a:lnTo>
                  <a:cubicBezTo>
                    <a:pt x="11943" y="13190"/>
                    <a:pt x="12184" y="11837"/>
                    <a:pt x="11498" y="10854"/>
                  </a:cubicBezTo>
                  <a:lnTo>
                    <a:pt x="4579" y="930"/>
                  </a:lnTo>
                  <a:cubicBezTo>
                    <a:pt x="4158" y="324"/>
                    <a:pt x="3484" y="0"/>
                    <a:pt x="2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8"/>
            <p:cNvSpPr/>
            <p:nvPr/>
          </p:nvSpPr>
          <p:spPr>
            <a:xfrm>
              <a:off x="5055500" y="2732275"/>
              <a:ext cx="169800" cy="177200"/>
            </a:xfrm>
            <a:custGeom>
              <a:avLst/>
              <a:gdLst/>
              <a:ahLst/>
              <a:cxnLst/>
              <a:rect l="l" t="t" r="r" b="b"/>
              <a:pathLst>
                <a:path w="6792" h="7088" extrusionOk="0">
                  <a:moveTo>
                    <a:pt x="4582" y="0"/>
                  </a:moveTo>
                  <a:cubicBezTo>
                    <a:pt x="4087" y="0"/>
                    <a:pt x="3598" y="221"/>
                    <a:pt x="3272" y="644"/>
                  </a:cubicBezTo>
                  <a:lnTo>
                    <a:pt x="559" y="4157"/>
                  </a:lnTo>
                  <a:cubicBezTo>
                    <a:pt x="1" y="4880"/>
                    <a:pt x="134" y="5918"/>
                    <a:pt x="856" y="6478"/>
                  </a:cubicBezTo>
                  <a:lnTo>
                    <a:pt x="1201" y="6742"/>
                  </a:lnTo>
                  <a:cubicBezTo>
                    <a:pt x="1502" y="6975"/>
                    <a:pt x="1858" y="7087"/>
                    <a:pt x="2211" y="7087"/>
                  </a:cubicBezTo>
                  <a:cubicBezTo>
                    <a:pt x="2706" y="7087"/>
                    <a:pt x="3196" y="6866"/>
                    <a:pt x="3521" y="6443"/>
                  </a:cubicBezTo>
                  <a:lnTo>
                    <a:pt x="6234" y="2929"/>
                  </a:lnTo>
                  <a:cubicBezTo>
                    <a:pt x="6792" y="2206"/>
                    <a:pt x="6659" y="1169"/>
                    <a:pt x="5935" y="609"/>
                  </a:cubicBezTo>
                  <a:lnTo>
                    <a:pt x="5592" y="345"/>
                  </a:lnTo>
                  <a:cubicBezTo>
                    <a:pt x="5291" y="113"/>
                    <a:pt x="4935" y="0"/>
                    <a:pt x="4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8"/>
            <p:cNvSpPr/>
            <p:nvPr/>
          </p:nvSpPr>
          <p:spPr>
            <a:xfrm>
              <a:off x="6010425" y="2719075"/>
              <a:ext cx="304600" cy="362450"/>
            </a:xfrm>
            <a:custGeom>
              <a:avLst/>
              <a:gdLst/>
              <a:ahLst/>
              <a:cxnLst/>
              <a:rect l="l" t="t" r="r" b="b"/>
              <a:pathLst>
                <a:path w="12184" h="14498" extrusionOk="0">
                  <a:moveTo>
                    <a:pt x="9386" y="0"/>
                  </a:moveTo>
                  <a:cubicBezTo>
                    <a:pt x="8701" y="0"/>
                    <a:pt x="8026" y="324"/>
                    <a:pt x="7604" y="930"/>
                  </a:cubicBezTo>
                  <a:lnTo>
                    <a:pt x="685" y="10854"/>
                  </a:lnTo>
                  <a:cubicBezTo>
                    <a:pt x="0" y="11837"/>
                    <a:pt x="242" y="13190"/>
                    <a:pt x="1225" y="13876"/>
                  </a:cubicBezTo>
                  <a:lnTo>
                    <a:pt x="1557" y="14108"/>
                  </a:lnTo>
                  <a:cubicBezTo>
                    <a:pt x="1936" y="14371"/>
                    <a:pt x="2369" y="14498"/>
                    <a:pt x="2797" y="14498"/>
                  </a:cubicBezTo>
                  <a:cubicBezTo>
                    <a:pt x="3483" y="14498"/>
                    <a:pt x="4157" y="14174"/>
                    <a:pt x="4579" y="13568"/>
                  </a:cubicBezTo>
                  <a:lnTo>
                    <a:pt x="11498" y="3644"/>
                  </a:lnTo>
                  <a:cubicBezTo>
                    <a:pt x="12184" y="2660"/>
                    <a:pt x="11943" y="1307"/>
                    <a:pt x="10959" y="622"/>
                  </a:cubicBezTo>
                  <a:lnTo>
                    <a:pt x="10626" y="391"/>
                  </a:lnTo>
                  <a:cubicBezTo>
                    <a:pt x="10248" y="127"/>
                    <a:pt x="9815" y="0"/>
                    <a:pt x="9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8"/>
            <p:cNvSpPr/>
            <p:nvPr/>
          </p:nvSpPr>
          <p:spPr>
            <a:xfrm>
              <a:off x="6058975" y="2732275"/>
              <a:ext cx="169825" cy="177200"/>
            </a:xfrm>
            <a:custGeom>
              <a:avLst/>
              <a:gdLst/>
              <a:ahLst/>
              <a:cxnLst/>
              <a:rect l="l" t="t" r="r" b="b"/>
              <a:pathLst>
                <a:path w="6793" h="7088" extrusionOk="0">
                  <a:moveTo>
                    <a:pt x="2211" y="0"/>
                  </a:moveTo>
                  <a:cubicBezTo>
                    <a:pt x="1858" y="0"/>
                    <a:pt x="1502" y="113"/>
                    <a:pt x="1200" y="345"/>
                  </a:cubicBezTo>
                  <a:lnTo>
                    <a:pt x="857" y="609"/>
                  </a:lnTo>
                  <a:cubicBezTo>
                    <a:pt x="134" y="1169"/>
                    <a:pt x="1" y="2206"/>
                    <a:pt x="558" y="2929"/>
                  </a:cubicBezTo>
                  <a:lnTo>
                    <a:pt x="3272" y="6443"/>
                  </a:lnTo>
                  <a:cubicBezTo>
                    <a:pt x="3598" y="6866"/>
                    <a:pt x="4088" y="7087"/>
                    <a:pt x="4582" y="7087"/>
                  </a:cubicBezTo>
                  <a:cubicBezTo>
                    <a:pt x="4936" y="7087"/>
                    <a:pt x="5292" y="6975"/>
                    <a:pt x="5593" y="6742"/>
                  </a:cubicBezTo>
                  <a:lnTo>
                    <a:pt x="5936" y="6478"/>
                  </a:lnTo>
                  <a:cubicBezTo>
                    <a:pt x="6660" y="5918"/>
                    <a:pt x="6792" y="4880"/>
                    <a:pt x="6235" y="4157"/>
                  </a:cubicBezTo>
                  <a:lnTo>
                    <a:pt x="3521" y="644"/>
                  </a:lnTo>
                  <a:cubicBezTo>
                    <a:pt x="3195" y="221"/>
                    <a:pt x="270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8"/>
            <p:cNvSpPr/>
            <p:nvPr/>
          </p:nvSpPr>
          <p:spPr>
            <a:xfrm>
              <a:off x="4969300" y="2797700"/>
              <a:ext cx="1345675" cy="1301825"/>
            </a:xfrm>
            <a:custGeom>
              <a:avLst/>
              <a:gdLst/>
              <a:ahLst/>
              <a:cxnLst/>
              <a:rect l="l" t="t" r="r" b="b"/>
              <a:pathLst>
                <a:path w="53827" h="52073" extrusionOk="0">
                  <a:moveTo>
                    <a:pt x="26332" y="1"/>
                  </a:moveTo>
                  <a:cubicBezTo>
                    <a:pt x="11468" y="1"/>
                    <a:pt x="0" y="16827"/>
                    <a:pt x="0" y="31206"/>
                  </a:cubicBezTo>
                  <a:cubicBezTo>
                    <a:pt x="0" y="45585"/>
                    <a:pt x="11468" y="52073"/>
                    <a:pt x="26332" y="52073"/>
                  </a:cubicBezTo>
                  <a:cubicBezTo>
                    <a:pt x="41196" y="52073"/>
                    <a:pt x="53827" y="45585"/>
                    <a:pt x="53827" y="31206"/>
                  </a:cubicBezTo>
                  <a:cubicBezTo>
                    <a:pt x="53827" y="16827"/>
                    <a:pt x="41196" y="1"/>
                    <a:pt x="26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8"/>
            <p:cNvSpPr/>
            <p:nvPr/>
          </p:nvSpPr>
          <p:spPr>
            <a:xfrm>
              <a:off x="4969300" y="2797700"/>
              <a:ext cx="1345675" cy="1048500"/>
            </a:xfrm>
            <a:custGeom>
              <a:avLst/>
              <a:gdLst/>
              <a:ahLst/>
              <a:cxnLst/>
              <a:rect l="l" t="t" r="r" b="b"/>
              <a:pathLst>
                <a:path w="53827" h="41940" extrusionOk="0">
                  <a:moveTo>
                    <a:pt x="26332" y="1"/>
                  </a:moveTo>
                  <a:cubicBezTo>
                    <a:pt x="11468" y="1"/>
                    <a:pt x="0" y="16827"/>
                    <a:pt x="0" y="31206"/>
                  </a:cubicBezTo>
                  <a:cubicBezTo>
                    <a:pt x="0" y="31334"/>
                    <a:pt x="9" y="31455"/>
                    <a:pt x="10" y="31581"/>
                  </a:cubicBezTo>
                  <a:cubicBezTo>
                    <a:pt x="13" y="31457"/>
                    <a:pt x="11" y="31332"/>
                    <a:pt x="16" y="31206"/>
                  </a:cubicBezTo>
                  <a:cubicBezTo>
                    <a:pt x="274" y="24807"/>
                    <a:pt x="2577" y="21808"/>
                    <a:pt x="8009" y="20972"/>
                  </a:cubicBezTo>
                  <a:cubicBezTo>
                    <a:pt x="8311" y="20925"/>
                    <a:pt x="8618" y="20902"/>
                    <a:pt x="8927" y="20902"/>
                  </a:cubicBezTo>
                  <a:cubicBezTo>
                    <a:pt x="15946" y="20902"/>
                    <a:pt x="24389" y="32553"/>
                    <a:pt x="25898" y="38576"/>
                  </a:cubicBezTo>
                  <a:cubicBezTo>
                    <a:pt x="26186" y="39728"/>
                    <a:pt x="26542" y="40855"/>
                    <a:pt x="26916" y="41939"/>
                  </a:cubicBezTo>
                  <a:cubicBezTo>
                    <a:pt x="27287" y="40855"/>
                    <a:pt x="27643" y="39728"/>
                    <a:pt x="27931" y="38576"/>
                  </a:cubicBezTo>
                  <a:cubicBezTo>
                    <a:pt x="29439" y="32553"/>
                    <a:pt x="37884" y="20902"/>
                    <a:pt x="44901" y="20902"/>
                  </a:cubicBezTo>
                  <a:cubicBezTo>
                    <a:pt x="45210" y="20902"/>
                    <a:pt x="45516" y="20925"/>
                    <a:pt x="45819" y="20972"/>
                  </a:cubicBezTo>
                  <a:cubicBezTo>
                    <a:pt x="51252" y="21809"/>
                    <a:pt x="53553" y="24807"/>
                    <a:pt x="53811" y="31206"/>
                  </a:cubicBezTo>
                  <a:cubicBezTo>
                    <a:pt x="53816" y="31323"/>
                    <a:pt x="53815" y="31443"/>
                    <a:pt x="53818" y="31560"/>
                  </a:cubicBezTo>
                  <a:cubicBezTo>
                    <a:pt x="53819" y="31442"/>
                    <a:pt x="53827" y="31326"/>
                    <a:pt x="53827" y="31206"/>
                  </a:cubicBezTo>
                  <a:cubicBezTo>
                    <a:pt x="53827" y="16827"/>
                    <a:pt x="41196" y="1"/>
                    <a:pt x="26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8"/>
            <p:cNvSpPr/>
            <p:nvPr/>
          </p:nvSpPr>
          <p:spPr>
            <a:xfrm>
              <a:off x="5538175" y="2942575"/>
              <a:ext cx="157450" cy="133550"/>
            </a:xfrm>
            <a:custGeom>
              <a:avLst/>
              <a:gdLst/>
              <a:ahLst/>
              <a:cxnLst/>
              <a:rect l="l" t="t" r="r" b="b"/>
              <a:pathLst>
                <a:path w="6298" h="5342" extrusionOk="0">
                  <a:moveTo>
                    <a:pt x="2057" y="0"/>
                  </a:moveTo>
                  <a:cubicBezTo>
                    <a:pt x="1708" y="0"/>
                    <a:pt x="1360" y="170"/>
                    <a:pt x="1116" y="523"/>
                  </a:cubicBezTo>
                  <a:cubicBezTo>
                    <a:pt x="1110" y="531"/>
                    <a:pt x="1102" y="544"/>
                    <a:pt x="1094" y="554"/>
                  </a:cubicBezTo>
                  <a:cubicBezTo>
                    <a:pt x="586" y="862"/>
                    <a:pt x="207" y="1375"/>
                    <a:pt x="76" y="2182"/>
                  </a:cubicBezTo>
                  <a:cubicBezTo>
                    <a:pt x="63" y="2262"/>
                    <a:pt x="66" y="2335"/>
                    <a:pt x="65" y="2410"/>
                  </a:cubicBezTo>
                  <a:cubicBezTo>
                    <a:pt x="6" y="2672"/>
                    <a:pt x="1" y="2930"/>
                    <a:pt x="99" y="3166"/>
                  </a:cubicBezTo>
                  <a:cubicBezTo>
                    <a:pt x="279" y="3611"/>
                    <a:pt x="688" y="3850"/>
                    <a:pt x="1116" y="4067"/>
                  </a:cubicBezTo>
                  <a:cubicBezTo>
                    <a:pt x="1252" y="4172"/>
                    <a:pt x="1388" y="4277"/>
                    <a:pt x="1520" y="4375"/>
                  </a:cubicBezTo>
                  <a:cubicBezTo>
                    <a:pt x="2167" y="4861"/>
                    <a:pt x="2641" y="5342"/>
                    <a:pt x="3196" y="5342"/>
                  </a:cubicBezTo>
                  <a:cubicBezTo>
                    <a:pt x="3473" y="5342"/>
                    <a:pt x="3772" y="5221"/>
                    <a:pt x="4122" y="4920"/>
                  </a:cubicBezTo>
                  <a:cubicBezTo>
                    <a:pt x="4930" y="4225"/>
                    <a:pt x="5924" y="3097"/>
                    <a:pt x="6131" y="2015"/>
                  </a:cubicBezTo>
                  <a:cubicBezTo>
                    <a:pt x="6298" y="1127"/>
                    <a:pt x="5553" y="820"/>
                    <a:pt x="4826" y="658"/>
                  </a:cubicBezTo>
                  <a:cubicBezTo>
                    <a:pt x="4320" y="455"/>
                    <a:pt x="3764" y="298"/>
                    <a:pt x="3216" y="228"/>
                  </a:cubicBezTo>
                  <a:cubicBezTo>
                    <a:pt x="3185" y="220"/>
                    <a:pt x="3154" y="219"/>
                    <a:pt x="3124" y="212"/>
                  </a:cubicBezTo>
                  <a:cubicBezTo>
                    <a:pt x="3112" y="174"/>
                    <a:pt x="3088" y="139"/>
                    <a:pt x="3041" y="118"/>
                  </a:cubicBezTo>
                  <a:cubicBezTo>
                    <a:pt x="2866" y="42"/>
                    <a:pt x="2697" y="3"/>
                    <a:pt x="2522" y="3"/>
                  </a:cubicBezTo>
                  <a:cubicBezTo>
                    <a:pt x="2446" y="3"/>
                    <a:pt x="2369" y="11"/>
                    <a:pt x="2290" y="25"/>
                  </a:cubicBezTo>
                  <a:cubicBezTo>
                    <a:pt x="2213" y="9"/>
                    <a:pt x="2135" y="0"/>
                    <a:pt x="2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8"/>
            <p:cNvSpPr/>
            <p:nvPr/>
          </p:nvSpPr>
          <p:spPr>
            <a:xfrm>
              <a:off x="5432525" y="3129625"/>
              <a:ext cx="72475" cy="90225"/>
            </a:xfrm>
            <a:custGeom>
              <a:avLst/>
              <a:gdLst/>
              <a:ahLst/>
              <a:cxnLst/>
              <a:rect l="l" t="t" r="r" b="b"/>
              <a:pathLst>
                <a:path w="2899" h="3609" extrusionOk="0">
                  <a:moveTo>
                    <a:pt x="684" y="0"/>
                  </a:moveTo>
                  <a:cubicBezTo>
                    <a:pt x="626" y="0"/>
                    <a:pt x="577" y="26"/>
                    <a:pt x="542" y="65"/>
                  </a:cubicBezTo>
                  <a:cubicBezTo>
                    <a:pt x="522" y="55"/>
                    <a:pt x="500" y="50"/>
                    <a:pt x="478" y="50"/>
                  </a:cubicBezTo>
                  <a:cubicBezTo>
                    <a:pt x="418" y="50"/>
                    <a:pt x="361" y="89"/>
                    <a:pt x="353" y="171"/>
                  </a:cubicBezTo>
                  <a:cubicBezTo>
                    <a:pt x="350" y="198"/>
                    <a:pt x="348" y="224"/>
                    <a:pt x="347" y="250"/>
                  </a:cubicBezTo>
                  <a:cubicBezTo>
                    <a:pt x="213" y="357"/>
                    <a:pt x="112" y="486"/>
                    <a:pt x="55" y="696"/>
                  </a:cubicBezTo>
                  <a:cubicBezTo>
                    <a:pt x="1" y="897"/>
                    <a:pt x="10" y="1072"/>
                    <a:pt x="49" y="1240"/>
                  </a:cubicBezTo>
                  <a:cubicBezTo>
                    <a:pt x="40" y="1739"/>
                    <a:pt x="110" y="2271"/>
                    <a:pt x="161" y="2750"/>
                  </a:cubicBezTo>
                  <a:cubicBezTo>
                    <a:pt x="205" y="3145"/>
                    <a:pt x="370" y="3594"/>
                    <a:pt x="843" y="3608"/>
                  </a:cubicBezTo>
                  <a:cubicBezTo>
                    <a:pt x="849" y="3609"/>
                    <a:pt x="855" y="3609"/>
                    <a:pt x="861" y="3609"/>
                  </a:cubicBezTo>
                  <a:cubicBezTo>
                    <a:pt x="1276" y="3609"/>
                    <a:pt x="1595" y="3160"/>
                    <a:pt x="1849" y="2881"/>
                  </a:cubicBezTo>
                  <a:cubicBezTo>
                    <a:pt x="2173" y="2524"/>
                    <a:pt x="2568" y="2088"/>
                    <a:pt x="2673" y="1605"/>
                  </a:cubicBezTo>
                  <a:cubicBezTo>
                    <a:pt x="2899" y="556"/>
                    <a:pt x="1460" y="275"/>
                    <a:pt x="761" y="15"/>
                  </a:cubicBezTo>
                  <a:cubicBezTo>
                    <a:pt x="734" y="5"/>
                    <a:pt x="708" y="0"/>
                    <a:pt x="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8"/>
            <p:cNvSpPr/>
            <p:nvPr/>
          </p:nvSpPr>
          <p:spPr>
            <a:xfrm>
              <a:off x="5698225" y="3109400"/>
              <a:ext cx="127025" cy="112875"/>
            </a:xfrm>
            <a:custGeom>
              <a:avLst/>
              <a:gdLst/>
              <a:ahLst/>
              <a:cxnLst/>
              <a:rect l="l" t="t" r="r" b="b"/>
              <a:pathLst>
                <a:path w="5081" h="4515" extrusionOk="0">
                  <a:moveTo>
                    <a:pt x="3036" y="1"/>
                  </a:moveTo>
                  <a:cubicBezTo>
                    <a:pt x="3034" y="1"/>
                    <a:pt x="3032" y="1"/>
                    <a:pt x="3031" y="1"/>
                  </a:cubicBezTo>
                  <a:cubicBezTo>
                    <a:pt x="2307" y="5"/>
                    <a:pt x="1764" y="638"/>
                    <a:pt x="1366" y="1164"/>
                  </a:cubicBezTo>
                  <a:cubicBezTo>
                    <a:pt x="1054" y="1578"/>
                    <a:pt x="798" y="1962"/>
                    <a:pt x="663" y="2396"/>
                  </a:cubicBezTo>
                  <a:cubicBezTo>
                    <a:pt x="192" y="2955"/>
                    <a:pt x="0" y="3569"/>
                    <a:pt x="779" y="3946"/>
                  </a:cubicBezTo>
                  <a:cubicBezTo>
                    <a:pt x="1243" y="4171"/>
                    <a:pt x="2054" y="4514"/>
                    <a:pt x="2689" y="4514"/>
                  </a:cubicBezTo>
                  <a:cubicBezTo>
                    <a:pt x="2836" y="4514"/>
                    <a:pt x="2974" y="4496"/>
                    <a:pt x="3096" y="4453"/>
                  </a:cubicBezTo>
                  <a:cubicBezTo>
                    <a:pt x="3722" y="4232"/>
                    <a:pt x="4167" y="3190"/>
                    <a:pt x="4491" y="2662"/>
                  </a:cubicBezTo>
                  <a:cubicBezTo>
                    <a:pt x="4811" y="2139"/>
                    <a:pt x="5081" y="1491"/>
                    <a:pt x="4669" y="939"/>
                  </a:cubicBezTo>
                  <a:cubicBezTo>
                    <a:pt x="4361" y="527"/>
                    <a:pt x="3569" y="1"/>
                    <a:pt x="30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8"/>
            <p:cNvSpPr/>
            <p:nvPr/>
          </p:nvSpPr>
          <p:spPr>
            <a:xfrm>
              <a:off x="5582850" y="3725675"/>
              <a:ext cx="117625" cy="72875"/>
            </a:xfrm>
            <a:custGeom>
              <a:avLst/>
              <a:gdLst/>
              <a:ahLst/>
              <a:cxnLst/>
              <a:rect l="l" t="t" r="r" b="b"/>
              <a:pathLst>
                <a:path w="4705" h="2915" extrusionOk="0">
                  <a:moveTo>
                    <a:pt x="2355" y="0"/>
                  </a:moveTo>
                  <a:cubicBezTo>
                    <a:pt x="2354" y="0"/>
                    <a:pt x="2353" y="0"/>
                    <a:pt x="2353" y="0"/>
                  </a:cubicBezTo>
                  <a:cubicBezTo>
                    <a:pt x="1433" y="0"/>
                    <a:pt x="1" y="654"/>
                    <a:pt x="1" y="1952"/>
                  </a:cubicBezTo>
                  <a:cubicBezTo>
                    <a:pt x="1" y="2593"/>
                    <a:pt x="891" y="2914"/>
                    <a:pt x="2190" y="2914"/>
                  </a:cubicBezTo>
                  <a:cubicBezTo>
                    <a:pt x="3489" y="2914"/>
                    <a:pt x="4705" y="2673"/>
                    <a:pt x="4705" y="1952"/>
                  </a:cubicBezTo>
                  <a:cubicBezTo>
                    <a:pt x="4705" y="654"/>
                    <a:pt x="3273" y="0"/>
                    <a:pt x="2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8"/>
            <p:cNvSpPr/>
            <p:nvPr/>
          </p:nvSpPr>
          <p:spPr>
            <a:xfrm>
              <a:off x="5624425" y="3737725"/>
              <a:ext cx="33100" cy="150050"/>
            </a:xfrm>
            <a:custGeom>
              <a:avLst/>
              <a:gdLst/>
              <a:ahLst/>
              <a:cxnLst/>
              <a:rect l="l" t="t" r="r" b="b"/>
              <a:pathLst>
                <a:path w="1324" h="6002" extrusionOk="0">
                  <a:moveTo>
                    <a:pt x="662" y="0"/>
                  </a:moveTo>
                  <a:cubicBezTo>
                    <a:pt x="512" y="0"/>
                    <a:pt x="362" y="88"/>
                    <a:pt x="307" y="262"/>
                  </a:cubicBezTo>
                  <a:cubicBezTo>
                    <a:pt x="0" y="1218"/>
                    <a:pt x="142" y="2372"/>
                    <a:pt x="161" y="3370"/>
                  </a:cubicBezTo>
                  <a:cubicBezTo>
                    <a:pt x="177" y="4195"/>
                    <a:pt x="117" y="5285"/>
                    <a:pt x="617" y="5975"/>
                  </a:cubicBezTo>
                  <a:cubicBezTo>
                    <a:pt x="628" y="5993"/>
                    <a:pt x="644" y="6001"/>
                    <a:pt x="661" y="6001"/>
                  </a:cubicBezTo>
                  <a:cubicBezTo>
                    <a:pt x="677" y="6001"/>
                    <a:pt x="694" y="5993"/>
                    <a:pt x="706" y="5975"/>
                  </a:cubicBezTo>
                  <a:cubicBezTo>
                    <a:pt x="1206" y="5285"/>
                    <a:pt x="1144" y="4195"/>
                    <a:pt x="1161" y="3370"/>
                  </a:cubicBezTo>
                  <a:cubicBezTo>
                    <a:pt x="1181" y="2372"/>
                    <a:pt x="1323" y="1218"/>
                    <a:pt x="1017" y="262"/>
                  </a:cubicBezTo>
                  <a:cubicBezTo>
                    <a:pt x="961" y="88"/>
                    <a:pt x="811" y="0"/>
                    <a:pt x="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8"/>
            <p:cNvSpPr/>
            <p:nvPr/>
          </p:nvSpPr>
          <p:spPr>
            <a:xfrm>
              <a:off x="4824075" y="2797750"/>
              <a:ext cx="1657675" cy="1951050"/>
            </a:xfrm>
            <a:custGeom>
              <a:avLst/>
              <a:gdLst/>
              <a:ahLst/>
              <a:cxnLst/>
              <a:rect l="l" t="t" r="r" b="b"/>
              <a:pathLst>
                <a:path w="66307" h="78042" extrusionOk="0">
                  <a:moveTo>
                    <a:pt x="34738" y="6349"/>
                  </a:moveTo>
                  <a:cubicBezTo>
                    <a:pt x="35356" y="6349"/>
                    <a:pt x="35853" y="6537"/>
                    <a:pt x="36230" y="6842"/>
                  </a:cubicBezTo>
                  <a:cubicBezTo>
                    <a:pt x="36452" y="6885"/>
                    <a:pt x="36664" y="6943"/>
                    <a:pt x="36872" y="7008"/>
                  </a:cubicBezTo>
                  <a:cubicBezTo>
                    <a:pt x="38283" y="7374"/>
                    <a:pt x="39514" y="8064"/>
                    <a:pt x="40655" y="8939"/>
                  </a:cubicBezTo>
                  <a:cubicBezTo>
                    <a:pt x="47053" y="11260"/>
                    <a:pt x="51597" y="17594"/>
                    <a:pt x="54146" y="24214"/>
                  </a:cubicBezTo>
                  <a:cubicBezTo>
                    <a:pt x="56034" y="29110"/>
                    <a:pt x="56389" y="34803"/>
                    <a:pt x="54435" y="39731"/>
                  </a:cubicBezTo>
                  <a:cubicBezTo>
                    <a:pt x="52676" y="44164"/>
                    <a:pt x="49120" y="46446"/>
                    <a:pt x="44911" y="48273"/>
                  </a:cubicBezTo>
                  <a:cubicBezTo>
                    <a:pt x="41016" y="49964"/>
                    <a:pt x="36744" y="50972"/>
                    <a:pt x="32522" y="50972"/>
                  </a:cubicBezTo>
                  <a:cubicBezTo>
                    <a:pt x="32276" y="50972"/>
                    <a:pt x="32031" y="50969"/>
                    <a:pt x="31786" y="50962"/>
                  </a:cubicBezTo>
                  <a:cubicBezTo>
                    <a:pt x="31700" y="50975"/>
                    <a:pt x="31616" y="51006"/>
                    <a:pt x="31530" y="51006"/>
                  </a:cubicBezTo>
                  <a:cubicBezTo>
                    <a:pt x="31522" y="51006"/>
                    <a:pt x="31515" y="51005"/>
                    <a:pt x="31507" y="51005"/>
                  </a:cubicBezTo>
                  <a:cubicBezTo>
                    <a:pt x="27035" y="50721"/>
                    <a:pt x="23668" y="49905"/>
                    <a:pt x="20440" y="48336"/>
                  </a:cubicBezTo>
                  <a:cubicBezTo>
                    <a:pt x="14578" y="45487"/>
                    <a:pt x="11223" y="39627"/>
                    <a:pt x="10692" y="33262"/>
                  </a:cubicBezTo>
                  <a:cubicBezTo>
                    <a:pt x="9866" y="23343"/>
                    <a:pt x="15224" y="14054"/>
                    <a:pt x="23421" y="9427"/>
                  </a:cubicBezTo>
                  <a:cubicBezTo>
                    <a:pt x="25869" y="7691"/>
                    <a:pt x="28686" y="6463"/>
                    <a:pt x="31706" y="6463"/>
                  </a:cubicBezTo>
                  <a:cubicBezTo>
                    <a:pt x="31768" y="6463"/>
                    <a:pt x="31829" y="6463"/>
                    <a:pt x="31891" y="6464"/>
                  </a:cubicBezTo>
                  <a:cubicBezTo>
                    <a:pt x="32110" y="6469"/>
                    <a:pt x="32327" y="6480"/>
                    <a:pt x="32542" y="6497"/>
                  </a:cubicBezTo>
                  <a:cubicBezTo>
                    <a:pt x="33144" y="6434"/>
                    <a:pt x="33752" y="6390"/>
                    <a:pt x="34365" y="6372"/>
                  </a:cubicBezTo>
                  <a:cubicBezTo>
                    <a:pt x="34389" y="6370"/>
                    <a:pt x="34415" y="6365"/>
                    <a:pt x="34438" y="6363"/>
                  </a:cubicBezTo>
                  <a:cubicBezTo>
                    <a:pt x="34541" y="6354"/>
                    <a:pt x="34641" y="6349"/>
                    <a:pt x="34738" y="6349"/>
                  </a:cubicBezTo>
                  <a:close/>
                  <a:moveTo>
                    <a:pt x="33558" y="53577"/>
                  </a:moveTo>
                  <a:cubicBezTo>
                    <a:pt x="34722" y="53577"/>
                    <a:pt x="35812" y="53878"/>
                    <a:pt x="36778" y="54401"/>
                  </a:cubicBezTo>
                  <a:cubicBezTo>
                    <a:pt x="37461" y="54567"/>
                    <a:pt x="37965" y="54969"/>
                    <a:pt x="38291" y="55486"/>
                  </a:cubicBezTo>
                  <a:cubicBezTo>
                    <a:pt x="38660" y="55823"/>
                    <a:pt x="39002" y="56195"/>
                    <a:pt x="39304" y="56597"/>
                  </a:cubicBezTo>
                  <a:cubicBezTo>
                    <a:pt x="39736" y="56813"/>
                    <a:pt x="40124" y="57159"/>
                    <a:pt x="40412" y="57661"/>
                  </a:cubicBezTo>
                  <a:cubicBezTo>
                    <a:pt x="41129" y="58915"/>
                    <a:pt x="41606" y="60512"/>
                    <a:pt x="41722" y="62127"/>
                  </a:cubicBezTo>
                  <a:cubicBezTo>
                    <a:pt x="42169" y="64362"/>
                    <a:pt x="41781" y="66560"/>
                    <a:pt x="40667" y="68384"/>
                  </a:cubicBezTo>
                  <a:cubicBezTo>
                    <a:pt x="40141" y="69640"/>
                    <a:pt x="39486" y="70387"/>
                    <a:pt x="38365" y="70952"/>
                  </a:cubicBezTo>
                  <a:cubicBezTo>
                    <a:pt x="37253" y="72000"/>
                    <a:pt x="35930" y="72662"/>
                    <a:pt x="34373" y="72662"/>
                  </a:cubicBezTo>
                  <a:cubicBezTo>
                    <a:pt x="34305" y="72662"/>
                    <a:pt x="34236" y="72661"/>
                    <a:pt x="34167" y="72659"/>
                  </a:cubicBezTo>
                  <a:cubicBezTo>
                    <a:pt x="33438" y="72803"/>
                    <a:pt x="32707" y="72874"/>
                    <a:pt x="31988" y="72874"/>
                  </a:cubicBezTo>
                  <a:cubicBezTo>
                    <a:pt x="27607" y="72874"/>
                    <a:pt x="23660" y="70230"/>
                    <a:pt x="23102" y="65331"/>
                  </a:cubicBezTo>
                  <a:cubicBezTo>
                    <a:pt x="23039" y="64779"/>
                    <a:pt x="23025" y="64221"/>
                    <a:pt x="23052" y="63664"/>
                  </a:cubicBezTo>
                  <a:cubicBezTo>
                    <a:pt x="22880" y="61789"/>
                    <a:pt x="23275" y="59799"/>
                    <a:pt x="24303" y="58094"/>
                  </a:cubicBezTo>
                  <a:cubicBezTo>
                    <a:pt x="24372" y="57980"/>
                    <a:pt x="24446" y="57871"/>
                    <a:pt x="24519" y="57761"/>
                  </a:cubicBezTo>
                  <a:cubicBezTo>
                    <a:pt x="25428" y="55970"/>
                    <a:pt x="26934" y="54574"/>
                    <a:pt x="28971" y="54182"/>
                  </a:cubicBezTo>
                  <a:cubicBezTo>
                    <a:pt x="29888" y="53861"/>
                    <a:pt x="30845" y="53705"/>
                    <a:pt x="31809" y="53705"/>
                  </a:cubicBezTo>
                  <a:cubicBezTo>
                    <a:pt x="31862" y="53705"/>
                    <a:pt x="31914" y="53705"/>
                    <a:pt x="31967" y="53706"/>
                  </a:cubicBezTo>
                  <a:cubicBezTo>
                    <a:pt x="32127" y="53687"/>
                    <a:pt x="32288" y="53675"/>
                    <a:pt x="32449" y="53667"/>
                  </a:cubicBezTo>
                  <a:cubicBezTo>
                    <a:pt x="32825" y="53606"/>
                    <a:pt x="33195" y="53577"/>
                    <a:pt x="33558" y="53577"/>
                  </a:cubicBezTo>
                  <a:close/>
                  <a:moveTo>
                    <a:pt x="32141" y="1"/>
                  </a:moveTo>
                  <a:cubicBezTo>
                    <a:pt x="26264" y="1"/>
                    <a:pt x="20923" y="2637"/>
                    <a:pt x="16608" y="6705"/>
                  </a:cubicBezTo>
                  <a:lnTo>
                    <a:pt x="14442" y="3597"/>
                  </a:lnTo>
                  <a:cubicBezTo>
                    <a:pt x="14436" y="3601"/>
                    <a:pt x="14431" y="3606"/>
                    <a:pt x="14426" y="3611"/>
                  </a:cubicBezTo>
                  <a:cubicBezTo>
                    <a:pt x="14441" y="5174"/>
                    <a:pt x="13408" y="6765"/>
                    <a:pt x="11804" y="6765"/>
                  </a:cubicBezTo>
                  <a:cubicBezTo>
                    <a:pt x="11533" y="6765"/>
                    <a:pt x="11245" y="6719"/>
                    <a:pt x="10943" y="6620"/>
                  </a:cubicBezTo>
                  <a:cubicBezTo>
                    <a:pt x="10864" y="6594"/>
                    <a:pt x="10785" y="6563"/>
                    <a:pt x="10705" y="6536"/>
                  </a:cubicBezTo>
                  <a:lnTo>
                    <a:pt x="10705" y="6536"/>
                  </a:lnTo>
                  <a:lnTo>
                    <a:pt x="13331" y="10304"/>
                  </a:lnTo>
                  <a:cubicBezTo>
                    <a:pt x="13262" y="10394"/>
                    <a:pt x="13195" y="10487"/>
                    <a:pt x="13126" y="10577"/>
                  </a:cubicBezTo>
                  <a:cubicBezTo>
                    <a:pt x="12094" y="11019"/>
                    <a:pt x="10961" y="11289"/>
                    <a:pt x="9810" y="11482"/>
                  </a:cubicBezTo>
                  <a:cubicBezTo>
                    <a:pt x="8793" y="13998"/>
                    <a:pt x="6284" y="16426"/>
                    <a:pt x="4466" y="17809"/>
                  </a:cubicBezTo>
                  <a:cubicBezTo>
                    <a:pt x="3094" y="18851"/>
                    <a:pt x="1587" y="19525"/>
                    <a:pt x="1" y="19956"/>
                  </a:cubicBezTo>
                  <a:cubicBezTo>
                    <a:pt x="726" y="20290"/>
                    <a:pt x="1531" y="20408"/>
                    <a:pt x="2335" y="20408"/>
                  </a:cubicBezTo>
                  <a:cubicBezTo>
                    <a:pt x="2576" y="20408"/>
                    <a:pt x="2817" y="20398"/>
                    <a:pt x="3056" y="20379"/>
                  </a:cubicBezTo>
                  <a:cubicBezTo>
                    <a:pt x="4980" y="20227"/>
                    <a:pt x="6835" y="19571"/>
                    <a:pt x="8498" y="18582"/>
                  </a:cubicBezTo>
                  <a:lnTo>
                    <a:pt x="8498" y="18582"/>
                  </a:lnTo>
                  <a:cubicBezTo>
                    <a:pt x="6775" y="22685"/>
                    <a:pt x="5812" y="27047"/>
                    <a:pt x="5812" y="31204"/>
                  </a:cubicBezTo>
                  <a:cubicBezTo>
                    <a:pt x="5812" y="31332"/>
                    <a:pt x="5819" y="31453"/>
                    <a:pt x="5820" y="31579"/>
                  </a:cubicBezTo>
                  <a:cubicBezTo>
                    <a:pt x="5978" y="42718"/>
                    <a:pt x="13106" y="49036"/>
                    <a:pt x="23346" y="51205"/>
                  </a:cubicBezTo>
                  <a:cubicBezTo>
                    <a:pt x="22786" y="51803"/>
                    <a:pt x="22276" y="52455"/>
                    <a:pt x="21804" y="53125"/>
                  </a:cubicBezTo>
                  <a:cubicBezTo>
                    <a:pt x="21482" y="53583"/>
                    <a:pt x="21175" y="54053"/>
                    <a:pt x="20876" y="54525"/>
                  </a:cubicBezTo>
                  <a:cubicBezTo>
                    <a:pt x="21821" y="59020"/>
                    <a:pt x="18383" y="62951"/>
                    <a:pt x="16690" y="67100"/>
                  </a:cubicBezTo>
                  <a:cubicBezTo>
                    <a:pt x="16811" y="67140"/>
                    <a:pt x="16931" y="67182"/>
                    <a:pt x="17057" y="67208"/>
                  </a:cubicBezTo>
                  <a:cubicBezTo>
                    <a:pt x="17166" y="67228"/>
                    <a:pt x="17279" y="67243"/>
                    <a:pt x="17391" y="67243"/>
                  </a:cubicBezTo>
                  <a:cubicBezTo>
                    <a:pt x="17525" y="67243"/>
                    <a:pt x="17657" y="67221"/>
                    <a:pt x="17778" y="67162"/>
                  </a:cubicBezTo>
                  <a:cubicBezTo>
                    <a:pt x="17950" y="67078"/>
                    <a:pt x="18078" y="66929"/>
                    <a:pt x="18203" y="66781"/>
                  </a:cubicBezTo>
                  <a:cubicBezTo>
                    <a:pt x="18376" y="66573"/>
                    <a:pt x="18540" y="66357"/>
                    <a:pt x="18711" y="66147"/>
                  </a:cubicBezTo>
                  <a:cubicBezTo>
                    <a:pt x="19314" y="65404"/>
                    <a:pt x="19886" y="64637"/>
                    <a:pt x="20445" y="63859"/>
                  </a:cubicBezTo>
                  <a:cubicBezTo>
                    <a:pt x="20521" y="66039"/>
                    <a:pt x="21033" y="67991"/>
                    <a:pt x="22226" y="69544"/>
                  </a:cubicBezTo>
                  <a:cubicBezTo>
                    <a:pt x="22736" y="71192"/>
                    <a:pt x="23282" y="72829"/>
                    <a:pt x="23850" y="74458"/>
                  </a:cubicBezTo>
                  <a:cubicBezTo>
                    <a:pt x="24314" y="74147"/>
                    <a:pt x="24887" y="73991"/>
                    <a:pt x="25469" y="73991"/>
                  </a:cubicBezTo>
                  <a:cubicBezTo>
                    <a:pt x="26606" y="73991"/>
                    <a:pt x="27779" y="74584"/>
                    <a:pt x="28239" y="75765"/>
                  </a:cubicBezTo>
                  <a:cubicBezTo>
                    <a:pt x="28523" y="76076"/>
                    <a:pt x="28728" y="76475"/>
                    <a:pt x="28834" y="76948"/>
                  </a:cubicBezTo>
                  <a:cubicBezTo>
                    <a:pt x="28943" y="77155"/>
                    <a:pt x="29023" y="77379"/>
                    <a:pt x="29080" y="77604"/>
                  </a:cubicBezTo>
                  <a:cubicBezTo>
                    <a:pt x="29155" y="77743"/>
                    <a:pt x="29224" y="77886"/>
                    <a:pt x="29274" y="78041"/>
                  </a:cubicBezTo>
                  <a:cubicBezTo>
                    <a:pt x="29410" y="76389"/>
                    <a:pt x="29571" y="74739"/>
                    <a:pt x="29778" y="73095"/>
                  </a:cubicBezTo>
                  <a:cubicBezTo>
                    <a:pt x="30678" y="73196"/>
                    <a:pt x="31656" y="73250"/>
                    <a:pt x="32720" y="73250"/>
                  </a:cubicBezTo>
                  <a:lnTo>
                    <a:pt x="32723" y="73250"/>
                  </a:lnTo>
                  <a:cubicBezTo>
                    <a:pt x="33756" y="73250"/>
                    <a:pt x="34706" y="73198"/>
                    <a:pt x="35584" y="73103"/>
                  </a:cubicBezTo>
                  <a:cubicBezTo>
                    <a:pt x="35748" y="74413"/>
                    <a:pt x="35892" y="75727"/>
                    <a:pt x="36011" y="77043"/>
                  </a:cubicBezTo>
                  <a:cubicBezTo>
                    <a:pt x="36156" y="76485"/>
                    <a:pt x="36456" y="76047"/>
                    <a:pt x="36846" y="75727"/>
                  </a:cubicBezTo>
                  <a:cubicBezTo>
                    <a:pt x="37342" y="74807"/>
                    <a:pt x="38344" y="74348"/>
                    <a:pt x="39345" y="74348"/>
                  </a:cubicBezTo>
                  <a:cubicBezTo>
                    <a:pt x="40055" y="74348"/>
                    <a:pt x="40765" y="74579"/>
                    <a:pt x="41292" y="75043"/>
                  </a:cubicBezTo>
                  <a:cubicBezTo>
                    <a:pt x="41559" y="74291"/>
                    <a:pt x="41834" y="73542"/>
                    <a:pt x="42087" y="72786"/>
                  </a:cubicBezTo>
                  <a:cubicBezTo>
                    <a:pt x="42555" y="73203"/>
                    <a:pt x="43172" y="73456"/>
                    <a:pt x="43800" y="73522"/>
                  </a:cubicBezTo>
                  <a:cubicBezTo>
                    <a:pt x="43924" y="73536"/>
                    <a:pt x="44049" y="73542"/>
                    <a:pt x="44173" y="73542"/>
                  </a:cubicBezTo>
                  <a:cubicBezTo>
                    <a:pt x="44902" y="73542"/>
                    <a:pt x="45627" y="73326"/>
                    <a:pt x="46280" y="72995"/>
                  </a:cubicBezTo>
                  <a:cubicBezTo>
                    <a:pt x="46348" y="72961"/>
                    <a:pt x="46419" y="72922"/>
                    <a:pt x="46459" y="72855"/>
                  </a:cubicBezTo>
                  <a:cubicBezTo>
                    <a:pt x="46463" y="72849"/>
                    <a:pt x="46463" y="72840"/>
                    <a:pt x="46465" y="72833"/>
                  </a:cubicBezTo>
                  <a:cubicBezTo>
                    <a:pt x="46496" y="72766"/>
                    <a:pt x="46500" y="72687"/>
                    <a:pt x="46495" y="72612"/>
                  </a:cubicBezTo>
                  <a:cubicBezTo>
                    <a:pt x="46421" y="71476"/>
                    <a:pt x="45759" y="70393"/>
                    <a:pt x="44780" y="69809"/>
                  </a:cubicBezTo>
                  <a:cubicBezTo>
                    <a:pt x="44339" y="69546"/>
                    <a:pt x="43839" y="69393"/>
                    <a:pt x="43328" y="69341"/>
                  </a:cubicBezTo>
                  <a:cubicBezTo>
                    <a:pt x="44412" y="67808"/>
                    <a:pt x="44876" y="65910"/>
                    <a:pt x="44956" y="63798"/>
                  </a:cubicBezTo>
                  <a:cubicBezTo>
                    <a:pt x="45528" y="64596"/>
                    <a:pt x="46115" y="65383"/>
                    <a:pt x="46733" y="66146"/>
                  </a:cubicBezTo>
                  <a:cubicBezTo>
                    <a:pt x="46905" y="66356"/>
                    <a:pt x="47069" y="66572"/>
                    <a:pt x="47243" y="66779"/>
                  </a:cubicBezTo>
                  <a:cubicBezTo>
                    <a:pt x="47366" y="66927"/>
                    <a:pt x="47495" y="67077"/>
                    <a:pt x="47668" y="67161"/>
                  </a:cubicBezTo>
                  <a:cubicBezTo>
                    <a:pt x="47788" y="67220"/>
                    <a:pt x="47920" y="67241"/>
                    <a:pt x="48054" y="67241"/>
                  </a:cubicBezTo>
                  <a:cubicBezTo>
                    <a:pt x="48166" y="67241"/>
                    <a:pt x="48279" y="67226"/>
                    <a:pt x="48388" y="67205"/>
                  </a:cubicBezTo>
                  <a:cubicBezTo>
                    <a:pt x="48725" y="67141"/>
                    <a:pt x="49047" y="67013"/>
                    <a:pt x="49346" y="66844"/>
                  </a:cubicBezTo>
                  <a:cubicBezTo>
                    <a:pt x="46812" y="63740"/>
                    <a:pt x="44623" y="60275"/>
                    <a:pt x="44333" y="56185"/>
                  </a:cubicBezTo>
                  <a:cubicBezTo>
                    <a:pt x="44287" y="55530"/>
                    <a:pt x="44330" y="54906"/>
                    <a:pt x="44438" y="54313"/>
                  </a:cubicBezTo>
                  <a:cubicBezTo>
                    <a:pt x="44180" y="53912"/>
                    <a:pt x="43915" y="53514"/>
                    <a:pt x="43640" y="53123"/>
                  </a:cubicBezTo>
                  <a:cubicBezTo>
                    <a:pt x="43118" y="52380"/>
                    <a:pt x="42551" y="51662"/>
                    <a:pt x="41915" y="51015"/>
                  </a:cubicBezTo>
                  <a:cubicBezTo>
                    <a:pt x="52033" y="48685"/>
                    <a:pt x="59463" y="42405"/>
                    <a:pt x="59624" y="31556"/>
                  </a:cubicBezTo>
                  <a:cubicBezTo>
                    <a:pt x="59625" y="31437"/>
                    <a:pt x="59634" y="31321"/>
                    <a:pt x="59634" y="31202"/>
                  </a:cubicBezTo>
                  <a:cubicBezTo>
                    <a:pt x="59634" y="26978"/>
                    <a:pt x="58536" y="22545"/>
                    <a:pt x="56620" y="18387"/>
                  </a:cubicBezTo>
                  <a:lnTo>
                    <a:pt x="56620" y="18387"/>
                  </a:lnTo>
                  <a:cubicBezTo>
                    <a:pt x="56898" y="18562"/>
                    <a:pt x="57179" y="18730"/>
                    <a:pt x="57468" y="18886"/>
                  </a:cubicBezTo>
                  <a:cubicBezTo>
                    <a:pt x="58993" y="19707"/>
                    <a:pt x="60665" y="20239"/>
                    <a:pt x="62388" y="20376"/>
                  </a:cubicBezTo>
                  <a:cubicBezTo>
                    <a:pt x="62633" y="20395"/>
                    <a:pt x="62880" y="20406"/>
                    <a:pt x="63127" y="20406"/>
                  </a:cubicBezTo>
                  <a:cubicBezTo>
                    <a:pt x="63425" y="20406"/>
                    <a:pt x="63722" y="20390"/>
                    <a:pt x="64017" y="20353"/>
                  </a:cubicBezTo>
                  <a:cubicBezTo>
                    <a:pt x="64285" y="20318"/>
                    <a:pt x="64550" y="20266"/>
                    <a:pt x="64808" y="20192"/>
                  </a:cubicBezTo>
                  <a:cubicBezTo>
                    <a:pt x="65067" y="20118"/>
                    <a:pt x="65318" y="20022"/>
                    <a:pt x="65560" y="19902"/>
                  </a:cubicBezTo>
                  <a:cubicBezTo>
                    <a:pt x="65828" y="19770"/>
                    <a:pt x="66079" y="19598"/>
                    <a:pt x="66306" y="19402"/>
                  </a:cubicBezTo>
                  <a:cubicBezTo>
                    <a:pt x="61497" y="19135"/>
                    <a:pt x="56109" y="15947"/>
                    <a:pt x="55135" y="11393"/>
                  </a:cubicBezTo>
                  <a:cubicBezTo>
                    <a:pt x="54045" y="11185"/>
                    <a:pt x="52980" y="10896"/>
                    <a:pt x="52016" y="10442"/>
                  </a:cubicBezTo>
                  <a:cubicBezTo>
                    <a:pt x="52021" y="10435"/>
                    <a:pt x="52027" y="10429"/>
                    <a:pt x="52033" y="10422"/>
                  </a:cubicBezTo>
                  <a:lnTo>
                    <a:pt x="55173" y="5918"/>
                  </a:lnTo>
                  <a:lnTo>
                    <a:pt x="55173" y="5918"/>
                  </a:lnTo>
                  <a:cubicBezTo>
                    <a:pt x="54676" y="6279"/>
                    <a:pt x="54145" y="6436"/>
                    <a:pt x="53630" y="6436"/>
                  </a:cubicBezTo>
                  <a:cubicBezTo>
                    <a:pt x="52248" y="6436"/>
                    <a:pt x="50971" y="5313"/>
                    <a:pt x="50728" y="3996"/>
                  </a:cubicBezTo>
                  <a:lnTo>
                    <a:pt x="48544" y="7127"/>
                  </a:lnTo>
                  <a:cubicBezTo>
                    <a:pt x="43923" y="2817"/>
                    <a:pt x="38219" y="1"/>
                    <a:pt x="32141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8"/>
            <p:cNvSpPr/>
            <p:nvPr/>
          </p:nvSpPr>
          <p:spPr>
            <a:xfrm>
              <a:off x="5439600" y="3068925"/>
              <a:ext cx="365075" cy="231725"/>
            </a:xfrm>
            <a:custGeom>
              <a:avLst/>
              <a:gdLst/>
              <a:ahLst/>
              <a:cxnLst/>
              <a:rect l="l" t="t" r="r" b="b"/>
              <a:pathLst>
                <a:path w="14603" h="9269" extrusionOk="0">
                  <a:moveTo>
                    <a:pt x="8148" y="0"/>
                  </a:moveTo>
                  <a:cubicBezTo>
                    <a:pt x="7528" y="0"/>
                    <a:pt x="6908" y="71"/>
                    <a:pt x="6312" y="213"/>
                  </a:cubicBezTo>
                  <a:cubicBezTo>
                    <a:pt x="5795" y="215"/>
                    <a:pt x="5326" y="250"/>
                    <a:pt x="4933" y="320"/>
                  </a:cubicBezTo>
                  <a:cubicBezTo>
                    <a:pt x="3252" y="619"/>
                    <a:pt x="1496" y="1588"/>
                    <a:pt x="923" y="3262"/>
                  </a:cubicBezTo>
                  <a:cubicBezTo>
                    <a:pt x="1" y="4755"/>
                    <a:pt x="201" y="6668"/>
                    <a:pt x="1716" y="7824"/>
                  </a:cubicBezTo>
                  <a:cubicBezTo>
                    <a:pt x="2928" y="8749"/>
                    <a:pt x="5034" y="9268"/>
                    <a:pt x="7184" y="9268"/>
                  </a:cubicBezTo>
                  <a:cubicBezTo>
                    <a:pt x="10180" y="9268"/>
                    <a:pt x="13261" y="8260"/>
                    <a:pt x="14125" y="5935"/>
                  </a:cubicBezTo>
                  <a:cubicBezTo>
                    <a:pt x="14603" y="4649"/>
                    <a:pt x="14349" y="3603"/>
                    <a:pt x="13668" y="2774"/>
                  </a:cubicBezTo>
                  <a:cubicBezTo>
                    <a:pt x="12601" y="919"/>
                    <a:pt x="10378" y="0"/>
                    <a:pt x="8148" y="0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8"/>
            <p:cNvSpPr/>
            <p:nvPr/>
          </p:nvSpPr>
          <p:spPr>
            <a:xfrm>
              <a:off x="4795075" y="3116575"/>
              <a:ext cx="149575" cy="110725"/>
            </a:xfrm>
            <a:custGeom>
              <a:avLst/>
              <a:gdLst/>
              <a:ahLst/>
              <a:cxnLst/>
              <a:rect l="l" t="t" r="r" b="b"/>
              <a:pathLst>
                <a:path w="5983" h="4429" extrusionOk="0">
                  <a:moveTo>
                    <a:pt x="4095" y="0"/>
                  </a:moveTo>
                  <a:cubicBezTo>
                    <a:pt x="3691" y="0"/>
                    <a:pt x="3293" y="145"/>
                    <a:pt x="2997" y="467"/>
                  </a:cubicBezTo>
                  <a:cubicBezTo>
                    <a:pt x="2947" y="510"/>
                    <a:pt x="2897" y="552"/>
                    <a:pt x="2848" y="595"/>
                  </a:cubicBezTo>
                  <a:cubicBezTo>
                    <a:pt x="2828" y="608"/>
                    <a:pt x="2799" y="628"/>
                    <a:pt x="2753" y="661"/>
                  </a:cubicBezTo>
                  <a:cubicBezTo>
                    <a:pt x="2616" y="737"/>
                    <a:pt x="2483" y="816"/>
                    <a:pt x="2347" y="888"/>
                  </a:cubicBezTo>
                  <a:cubicBezTo>
                    <a:pt x="2348" y="887"/>
                    <a:pt x="2347" y="886"/>
                    <a:pt x="2345" y="886"/>
                  </a:cubicBezTo>
                  <a:cubicBezTo>
                    <a:pt x="2315" y="886"/>
                    <a:pt x="2011" y="1005"/>
                    <a:pt x="1957" y="1023"/>
                  </a:cubicBezTo>
                  <a:cubicBezTo>
                    <a:pt x="1550" y="1151"/>
                    <a:pt x="1281" y="1314"/>
                    <a:pt x="949" y="1584"/>
                  </a:cubicBezTo>
                  <a:cubicBezTo>
                    <a:pt x="1" y="2355"/>
                    <a:pt x="510" y="4162"/>
                    <a:pt x="1689" y="4382"/>
                  </a:cubicBezTo>
                  <a:cubicBezTo>
                    <a:pt x="1859" y="4414"/>
                    <a:pt x="2025" y="4429"/>
                    <a:pt x="2187" y="4429"/>
                  </a:cubicBezTo>
                  <a:cubicBezTo>
                    <a:pt x="2813" y="4429"/>
                    <a:pt x="3381" y="4205"/>
                    <a:pt x="3949" y="3870"/>
                  </a:cubicBezTo>
                  <a:cubicBezTo>
                    <a:pt x="4443" y="3581"/>
                    <a:pt x="4928" y="3204"/>
                    <a:pt x="5296" y="2765"/>
                  </a:cubicBezTo>
                  <a:cubicBezTo>
                    <a:pt x="5841" y="2115"/>
                    <a:pt x="5982" y="1098"/>
                    <a:pt x="5296" y="467"/>
                  </a:cubicBezTo>
                  <a:cubicBezTo>
                    <a:pt x="4971" y="169"/>
                    <a:pt x="4530" y="0"/>
                    <a:pt x="4095" y="0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8"/>
            <p:cNvSpPr/>
            <p:nvPr/>
          </p:nvSpPr>
          <p:spPr>
            <a:xfrm>
              <a:off x="6323225" y="3133850"/>
              <a:ext cx="142675" cy="85500"/>
            </a:xfrm>
            <a:custGeom>
              <a:avLst/>
              <a:gdLst/>
              <a:ahLst/>
              <a:cxnLst/>
              <a:rect l="l" t="t" r="r" b="b"/>
              <a:pathLst>
                <a:path w="5707" h="3420" extrusionOk="0">
                  <a:moveTo>
                    <a:pt x="1297" y="1"/>
                  </a:moveTo>
                  <a:cubicBezTo>
                    <a:pt x="904" y="1"/>
                    <a:pt x="530" y="174"/>
                    <a:pt x="304" y="559"/>
                  </a:cubicBezTo>
                  <a:cubicBezTo>
                    <a:pt x="0" y="1078"/>
                    <a:pt x="153" y="1890"/>
                    <a:pt x="727" y="2171"/>
                  </a:cubicBezTo>
                  <a:cubicBezTo>
                    <a:pt x="1506" y="2555"/>
                    <a:pt x="2553" y="3304"/>
                    <a:pt x="3503" y="3304"/>
                  </a:cubicBezTo>
                  <a:cubicBezTo>
                    <a:pt x="3629" y="3304"/>
                    <a:pt x="3754" y="3291"/>
                    <a:pt x="3877" y="3262"/>
                  </a:cubicBezTo>
                  <a:cubicBezTo>
                    <a:pt x="3975" y="3295"/>
                    <a:pt x="4073" y="3329"/>
                    <a:pt x="4172" y="3361"/>
                  </a:cubicBezTo>
                  <a:cubicBezTo>
                    <a:pt x="4291" y="3401"/>
                    <a:pt x="4403" y="3420"/>
                    <a:pt x="4507" y="3420"/>
                  </a:cubicBezTo>
                  <a:cubicBezTo>
                    <a:pt x="5395" y="3420"/>
                    <a:pt x="5707" y="2091"/>
                    <a:pt x="4924" y="1565"/>
                  </a:cubicBezTo>
                  <a:cubicBezTo>
                    <a:pt x="4928" y="1559"/>
                    <a:pt x="4930" y="1554"/>
                    <a:pt x="4934" y="1547"/>
                  </a:cubicBezTo>
                  <a:cubicBezTo>
                    <a:pt x="4760" y="1464"/>
                    <a:pt x="4583" y="1384"/>
                    <a:pt x="4407" y="1301"/>
                  </a:cubicBezTo>
                  <a:cubicBezTo>
                    <a:pt x="3763" y="587"/>
                    <a:pt x="2440" y="322"/>
                    <a:pt x="1635" y="17"/>
                  </a:cubicBezTo>
                  <a:cubicBezTo>
                    <a:pt x="1632" y="25"/>
                    <a:pt x="1631" y="33"/>
                    <a:pt x="1628" y="40"/>
                  </a:cubicBezTo>
                  <a:cubicBezTo>
                    <a:pt x="1518" y="14"/>
                    <a:pt x="1407" y="1"/>
                    <a:pt x="1297" y="1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8"/>
            <p:cNvSpPr/>
            <p:nvPr/>
          </p:nvSpPr>
          <p:spPr>
            <a:xfrm>
              <a:off x="4995025" y="2745575"/>
              <a:ext cx="71250" cy="55300"/>
            </a:xfrm>
            <a:custGeom>
              <a:avLst/>
              <a:gdLst/>
              <a:ahLst/>
              <a:cxnLst/>
              <a:rect l="l" t="t" r="r" b="b"/>
              <a:pathLst>
                <a:path w="2850" h="2212" extrusionOk="0">
                  <a:moveTo>
                    <a:pt x="1425" y="0"/>
                  </a:moveTo>
                  <a:cubicBezTo>
                    <a:pt x="2" y="0"/>
                    <a:pt x="1" y="2211"/>
                    <a:pt x="1425" y="2211"/>
                  </a:cubicBezTo>
                  <a:cubicBezTo>
                    <a:pt x="2848" y="2211"/>
                    <a:pt x="2849" y="0"/>
                    <a:pt x="1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8"/>
            <p:cNvSpPr/>
            <p:nvPr/>
          </p:nvSpPr>
          <p:spPr>
            <a:xfrm>
              <a:off x="5127675" y="2754950"/>
              <a:ext cx="62775" cy="48750"/>
            </a:xfrm>
            <a:custGeom>
              <a:avLst/>
              <a:gdLst/>
              <a:ahLst/>
              <a:cxnLst/>
              <a:rect l="l" t="t" r="r" b="b"/>
              <a:pathLst>
                <a:path w="2511" h="1950" extrusionOk="0">
                  <a:moveTo>
                    <a:pt x="1256" y="1"/>
                  </a:moveTo>
                  <a:cubicBezTo>
                    <a:pt x="4" y="1"/>
                    <a:pt x="0" y="1950"/>
                    <a:pt x="1256" y="1950"/>
                  </a:cubicBezTo>
                  <a:cubicBezTo>
                    <a:pt x="2509" y="1950"/>
                    <a:pt x="2510" y="1"/>
                    <a:pt x="1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6099275" y="2763125"/>
              <a:ext cx="33925" cy="26325"/>
            </a:xfrm>
            <a:custGeom>
              <a:avLst/>
              <a:gdLst/>
              <a:ahLst/>
              <a:cxnLst/>
              <a:rect l="l" t="t" r="r" b="b"/>
              <a:pathLst>
                <a:path w="1357" h="1053" extrusionOk="0">
                  <a:moveTo>
                    <a:pt x="677" y="0"/>
                  </a:moveTo>
                  <a:cubicBezTo>
                    <a:pt x="1" y="0"/>
                    <a:pt x="1" y="1052"/>
                    <a:pt x="677" y="1052"/>
                  </a:cubicBezTo>
                  <a:cubicBezTo>
                    <a:pt x="1355" y="1052"/>
                    <a:pt x="1356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6219900" y="2743825"/>
              <a:ext cx="67900" cy="52675"/>
            </a:xfrm>
            <a:custGeom>
              <a:avLst/>
              <a:gdLst/>
              <a:ahLst/>
              <a:cxnLst/>
              <a:rect l="l" t="t" r="r" b="b"/>
              <a:pathLst>
                <a:path w="2716" h="2107" extrusionOk="0">
                  <a:moveTo>
                    <a:pt x="1358" y="1"/>
                  </a:moveTo>
                  <a:cubicBezTo>
                    <a:pt x="3" y="1"/>
                    <a:pt x="1" y="2106"/>
                    <a:pt x="1358" y="2106"/>
                  </a:cubicBezTo>
                  <a:cubicBezTo>
                    <a:pt x="2712" y="2106"/>
                    <a:pt x="2716" y="1"/>
                    <a:pt x="1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5430300" y="4295175"/>
              <a:ext cx="181075" cy="316075"/>
            </a:xfrm>
            <a:custGeom>
              <a:avLst/>
              <a:gdLst/>
              <a:ahLst/>
              <a:cxnLst/>
              <a:rect l="l" t="t" r="r" b="b"/>
              <a:pathLst>
                <a:path w="7243" h="12643" extrusionOk="0">
                  <a:moveTo>
                    <a:pt x="2092" y="0"/>
                  </a:moveTo>
                  <a:cubicBezTo>
                    <a:pt x="1995" y="0"/>
                    <a:pt x="1902" y="43"/>
                    <a:pt x="1854" y="140"/>
                  </a:cubicBezTo>
                  <a:cubicBezTo>
                    <a:pt x="0" y="4017"/>
                    <a:pt x="757" y="11784"/>
                    <a:pt x="6124" y="12635"/>
                  </a:cubicBezTo>
                  <a:cubicBezTo>
                    <a:pt x="6156" y="12640"/>
                    <a:pt x="6188" y="12643"/>
                    <a:pt x="6220" y="12643"/>
                  </a:cubicBezTo>
                  <a:cubicBezTo>
                    <a:pt x="6740" y="12643"/>
                    <a:pt x="7243" y="12006"/>
                    <a:pt x="6737" y="11579"/>
                  </a:cubicBezTo>
                  <a:cubicBezTo>
                    <a:pt x="5175" y="10259"/>
                    <a:pt x="3738" y="9360"/>
                    <a:pt x="2896" y="7372"/>
                  </a:cubicBezTo>
                  <a:cubicBezTo>
                    <a:pt x="1942" y="5114"/>
                    <a:pt x="2181" y="2666"/>
                    <a:pt x="2394" y="284"/>
                  </a:cubicBezTo>
                  <a:cubicBezTo>
                    <a:pt x="2410" y="111"/>
                    <a:pt x="2247" y="0"/>
                    <a:pt x="2092" y="0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9" name="Google Shape;1739;p48"/>
            <p:cNvGrpSpPr/>
            <p:nvPr/>
          </p:nvGrpSpPr>
          <p:grpSpPr>
            <a:xfrm>
              <a:off x="5190442" y="3482255"/>
              <a:ext cx="208317" cy="231132"/>
              <a:chOff x="1645834" y="2376054"/>
              <a:chExt cx="555956" cy="616846"/>
            </a:xfrm>
          </p:grpSpPr>
          <p:grpSp>
            <p:nvGrpSpPr>
              <p:cNvPr id="1740" name="Google Shape;1740;p48"/>
              <p:cNvGrpSpPr/>
              <p:nvPr/>
            </p:nvGrpSpPr>
            <p:grpSpPr>
              <a:xfrm>
                <a:off x="1645834" y="2376054"/>
                <a:ext cx="555956" cy="516769"/>
                <a:chOff x="-2604700" y="1383925"/>
                <a:chExt cx="2317450" cy="2154100"/>
              </a:xfrm>
            </p:grpSpPr>
            <p:sp>
              <p:nvSpPr>
                <p:cNvPr id="1741" name="Google Shape;1741;p48"/>
                <p:cNvSpPr/>
                <p:nvPr/>
              </p:nvSpPr>
              <p:spPr>
                <a:xfrm>
                  <a:off x="-2551600" y="1759850"/>
                  <a:ext cx="2205074" cy="17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71127" extrusionOk="0">
                      <a:moveTo>
                        <a:pt x="36892" y="0"/>
                      </a:moveTo>
                      <a:cubicBezTo>
                        <a:pt x="13403" y="0"/>
                        <a:pt x="0" y="21426"/>
                        <a:pt x="0" y="21426"/>
                      </a:cubicBezTo>
                      <a:cubicBezTo>
                        <a:pt x="7619" y="61073"/>
                        <a:pt x="29344" y="71127"/>
                        <a:pt x="49422" y="71127"/>
                      </a:cubicBezTo>
                      <a:cubicBezTo>
                        <a:pt x="70085" y="71127"/>
                        <a:pt x="89004" y="60477"/>
                        <a:pt x="89004" y="60477"/>
                      </a:cubicBezTo>
                      <a:cubicBezTo>
                        <a:pt x="89004" y="60477"/>
                        <a:pt x="83789" y="23593"/>
                        <a:pt x="64370" y="9214"/>
                      </a:cubicBezTo>
                      <a:cubicBezTo>
                        <a:pt x="54121" y="2502"/>
                        <a:pt x="44918" y="0"/>
                        <a:pt x="368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" name="Google Shape;1742;p48"/>
                <p:cNvSpPr/>
                <p:nvPr/>
              </p:nvSpPr>
              <p:spPr>
                <a:xfrm>
                  <a:off x="-2571550" y="1759900"/>
                  <a:ext cx="2225100" cy="15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60476" extrusionOk="0">
                      <a:moveTo>
                        <a:pt x="36896" y="1"/>
                      </a:moveTo>
                      <a:cubicBezTo>
                        <a:pt x="13401" y="1"/>
                        <a:pt x="0" y="21424"/>
                        <a:pt x="0" y="21424"/>
                      </a:cubicBezTo>
                      <a:lnTo>
                        <a:pt x="0" y="21424"/>
                      </a:lnTo>
                      <a:cubicBezTo>
                        <a:pt x="33" y="21377"/>
                        <a:pt x="13433" y="1"/>
                        <a:pt x="36896" y="1"/>
                      </a:cubicBezTo>
                      <a:close/>
                      <a:moveTo>
                        <a:pt x="64370" y="9212"/>
                      </a:moveTo>
                      <a:cubicBezTo>
                        <a:pt x="71721" y="14656"/>
                        <a:pt x="77037" y="23324"/>
                        <a:pt x="80804" y="31995"/>
                      </a:cubicBezTo>
                      <a:lnTo>
                        <a:pt x="80804" y="31995"/>
                      </a:lnTo>
                      <a:cubicBezTo>
                        <a:pt x="77037" y="23323"/>
                        <a:pt x="71721" y="14655"/>
                        <a:pt x="64370" y="9212"/>
                      </a:cubicBezTo>
                      <a:close/>
                      <a:moveTo>
                        <a:pt x="80804" y="31996"/>
                      </a:moveTo>
                      <a:lnTo>
                        <a:pt x="80804" y="31996"/>
                      </a:lnTo>
                      <a:cubicBezTo>
                        <a:pt x="86975" y="46199"/>
                        <a:pt x="88994" y="60412"/>
                        <a:pt x="89004" y="60475"/>
                      </a:cubicBezTo>
                      <a:cubicBezTo>
                        <a:pt x="89004" y="60475"/>
                        <a:pt x="86990" y="46231"/>
                        <a:pt x="80804" y="31996"/>
                      </a:cubicBezTo>
                      <a:close/>
                    </a:path>
                  </a:pathLst>
                </a:custGeom>
                <a:solidFill>
                  <a:srgbClr val="F5F4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" name="Google Shape;1743;p48"/>
                <p:cNvSpPr/>
                <p:nvPr/>
              </p:nvSpPr>
              <p:spPr>
                <a:xfrm>
                  <a:off x="-2551600" y="1759900"/>
                  <a:ext cx="2205074" cy="152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61037" extrusionOk="0">
                      <a:moveTo>
                        <a:pt x="36896" y="1"/>
                      </a:moveTo>
                      <a:cubicBezTo>
                        <a:pt x="13433" y="1"/>
                        <a:pt x="33" y="21377"/>
                        <a:pt x="0" y="21424"/>
                      </a:cubicBezTo>
                      <a:cubicBezTo>
                        <a:pt x="145" y="22184"/>
                        <a:pt x="332" y="22853"/>
                        <a:pt x="487" y="23591"/>
                      </a:cubicBezTo>
                      <a:cubicBezTo>
                        <a:pt x="2686" y="22879"/>
                        <a:pt x="4943" y="22318"/>
                        <a:pt x="7212" y="21896"/>
                      </a:cubicBezTo>
                      <a:cubicBezTo>
                        <a:pt x="12047" y="21002"/>
                        <a:pt x="16969" y="20553"/>
                        <a:pt x="21890" y="20553"/>
                      </a:cubicBezTo>
                      <a:cubicBezTo>
                        <a:pt x="35163" y="20553"/>
                        <a:pt x="48429" y="23821"/>
                        <a:pt x="59919" y="30443"/>
                      </a:cubicBezTo>
                      <a:cubicBezTo>
                        <a:pt x="72099" y="37457"/>
                        <a:pt x="82071" y="48311"/>
                        <a:pt x="87939" y="61036"/>
                      </a:cubicBezTo>
                      <a:cubicBezTo>
                        <a:pt x="88603" y="60695"/>
                        <a:pt x="88988" y="60480"/>
                        <a:pt x="89004" y="60475"/>
                      </a:cubicBezTo>
                      <a:cubicBezTo>
                        <a:pt x="88988" y="60374"/>
                        <a:pt x="83762" y="23570"/>
                        <a:pt x="64370" y="9212"/>
                      </a:cubicBezTo>
                      <a:cubicBezTo>
                        <a:pt x="55035" y="3092"/>
                        <a:pt x="46562" y="476"/>
                        <a:pt x="39057" y="59"/>
                      </a:cubicBezTo>
                      <a:cubicBezTo>
                        <a:pt x="38329" y="16"/>
                        <a:pt x="37607" y="1"/>
                        <a:pt x="36896" y="1"/>
                      </a:cubicBezTo>
                      <a:close/>
                    </a:path>
                  </a:pathLst>
                </a:custGeom>
                <a:solidFill>
                  <a:srgbClr val="4C487D">
                    <a:alpha val="122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4" name="Google Shape;1744;p48"/>
                <p:cNvSpPr/>
                <p:nvPr/>
              </p:nvSpPr>
              <p:spPr>
                <a:xfrm>
                  <a:off x="-2108700" y="1759125"/>
                  <a:ext cx="1312525" cy="177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01" h="71123" extrusionOk="0">
                      <a:moveTo>
                        <a:pt x="18387" y="0"/>
                      </a:moveTo>
                      <a:cubicBezTo>
                        <a:pt x="17194" y="0"/>
                        <a:pt x="16028" y="55"/>
                        <a:pt x="14888" y="160"/>
                      </a:cubicBezTo>
                      <a:cubicBezTo>
                        <a:pt x="6082" y="6375"/>
                        <a:pt x="1" y="19589"/>
                        <a:pt x="1" y="34893"/>
                      </a:cubicBezTo>
                      <a:cubicBezTo>
                        <a:pt x="1" y="48823"/>
                        <a:pt x="5040" y="61025"/>
                        <a:pt x="12588" y="67792"/>
                      </a:cubicBezTo>
                      <a:cubicBezTo>
                        <a:pt x="18550" y="70195"/>
                        <a:pt x="24798" y="71123"/>
                        <a:pt x="30895" y="71123"/>
                      </a:cubicBezTo>
                      <a:cubicBezTo>
                        <a:pt x="32440" y="71123"/>
                        <a:pt x="33976" y="71063"/>
                        <a:pt x="35494" y="70953"/>
                      </a:cubicBezTo>
                      <a:cubicBezTo>
                        <a:pt x="45433" y="65464"/>
                        <a:pt x="52500" y="51391"/>
                        <a:pt x="52500" y="34893"/>
                      </a:cubicBezTo>
                      <a:cubicBezTo>
                        <a:pt x="52500" y="25003"/>
                        <a:pt x="49958" y="15984"/>
                        <a:pt x="45786" y="9162"/>
                      </a:cubicBezTo>
                      <a:cubicBezTo>
                        <a:pt x="35571" y="2490"/>
                        <a:pt x="26393" y="0"/>
                        <a:pt x="18387" y="0"/>
                      </a:cubicBezTo>
                      <a:close/>
                    </a:path>
                  </a:pathLst>
                </a:custGeom>
                <a:solidFill>
                  <a:srgbClr val="3E3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5" name="Google Shape;1745;p48"/>
                <p:cNvSpPr/>
                <p:nvPr/>
              </p:nvSpPr>
              <p:spPr>
                <a:xfrm>
                  <a:off x="-2604700" y="1383925"/>
                  <a:ext cx="2317450" cy="18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98" h="75483" extrusionOk="0">
                      <a:moveTo>
                        <a:pt x="33938" y="1"/>
                      </a:moveTo>
                      <a:cubicBezTo>
                        <a:pt x="33062" y="1"/>
                        <a:pt x="32033" y="3407"/>
                        <a:pt x="31631" y="7683"/>
                      </a:cubicBezTo>
                      <a:cubicBezTo>
                        <a:pt x="31475" y="9347"/>
                        <a:pt x="31433" y="10899"/>
                        <a:pt x="31497" y="12188"/>
                      </a:cubicBezTo>
                      <a:cubicBezTo>
                        <a:pt x="27747" y="12927"/>
                        <a:pt x="24286" y="14119"/>
                        <a:pt x="21179" y="15579"/>
                      </a:cubicBezTo>
                      <a:cubicBezTo>
                        <a:pt x="20772" y="14280"/>
                        <a:pt x="19942" y="12445"/>
                        <a:pt x="18985" y="10438"/>
                      </a:cubicBezTo>
                      <a:cubicBezTo>
                        <a:pt x="17360" y="7064"/>
                        <a:pt x="15902" y="4263"/>
                        <a:pt x="15022" y="4263"/>
                      </a:cubicBezTo>
                      <a:cubicBezTo>
                        <a:pt x="14987" y="4263"/>
                        <a:pt x="14953" y="4267"/>
                        <a:pt x="14920" y="4276"/>
                      </a:cubicBezTo>
                      <a:cubicBezTo>
                        <a:pt x="14074" y="4490"/>
                        <a:pt x="14261" y="8004"/>
                        <a:pt x="16091" y="11819"/>
                      </a:cubicBezTo>
                      <a:cubicBezTo>
                        <a:pt x="17081" y="13889"/>
                        <a:pt x="18300" y="15526"/>
                        <a:pt x="19322" y="16510"/>
                      </a:cubicBezTo>
                      <a:cubicBezTo>
                        <a:pt x="16385" y="18067"/>
                        <a:pt x="13802" y="19859"/>
                        <a:pt x="11629" y="21716"/>
                      </a:cubicBezTo>
                      <a:cubicBezTo>
                        <a:pt x="10817" y="22415"/>
                        <a:pt x="10057" y="23133"/>
                        <a:pt x="9356" y="23844"/>
                      </a:cubicBezTo>
                      <a:cubicBezTo>
                        <a:pt x="8709" y="22780"/>
                        <a:pt x="7842" y="21560"/>
                        <a:pt x="6820" y="20319"/>
                      </a:cubicBezTo>
                      <a:cubicBezTo>
                        <a:pt x="4401" y="17363"/>
                        <a:pt x="1943" y="15279"/>
                        <a:pt x="965" y="15279"/>
                      </a:cubicBezTo>
                      <a:cubicBezTo>
                        <a:pt x="850" y="15279"/>
                        <a:pt x="756" y="15307"/>
                        <a:pt x="684" y="15366"/>
                      </a:cubicBezTo>
                      <a:cubicBezTo>
                        <a:pt x="0" y="15927"/>
                        <a:pt x="1637" y="19057"/>
                        <a:pt x="4343" y="22351"/>
                      </a:cubicBezTo>
                      <a:cubicBezTo>
                        <a:pt x="5467" y="23721"/>
                        <a:pt x="6595" y="24904"/>
                        <a:pt x="7585" y="25780"/>
                      </a:cubicBezTo>
                      <a:cubicBezTo>
                        <a:pt x="5028" y="28782"/>
                        <a:pt x="3408" y="31708"/>
                        <a:pt x="2509" y="34024"/>
                      </a:cubicBezTo>
                      <a:cubicBezTo>
                        <a:pt x="1262" y="37431"/>
                        <a:pt x="1097" y="39426"/>
                        <a:pt x="1465" y="39539"/>
                      </a:cubicBezTo>
                      <a:cubicBezTo>
                        <a:pt x="1498" y="39555"/>
                        <a:pt x="1532" y="39562"/>
                        <a:pt x="1567" y="39562"/>
                      </a:cubicBezTo>
                      <a:cubicBezTo>
                        <a:pt x="2688" y="39562"/>
                        <a:pt x="5061" y="31948"/>
                        <a:pt x="14432" y="25284"/>
                      </a:cubicBezTo>
                      <a:cubicBezTo>
                        <a:pt x="19182" y="21946"/>
                        <a:pt x="25650" y="18902"/>
                        <a:pt x="33300" y="17858"/>
                      </a:cubicBezTo>
                      <a:cubicBezTo>
                        <a:pt x="35492" y="17524"/>
                        <a:pt x="37791" y="17339"/>
                        <a:pt x="40138" y="17339"/>
                      </a:cubicBezTo>
                      <a:cubicBezTo>
                        <a:pt x="45872" y="17339"/>
                        <a:pt x="51899" y="18442"/>
                        <a:pt x="57383" y="21175"/>
                      </a:cubicBezTo>
                      <a:cubicBezTo>
                        <a:pt x="65215" y="25027"/>
                        <a:pt x="71307" y="31429"/>
                        <a:pt x="75800" y="37747"/>
                      </a:cubicBezTo>
                      <a:cubicBezTo>
                        <a:pt x="80236" y="44204"/>
                        <a:pt x="83258" y="50751"/>
                        <a:pt x="85269" y="56432"/>
                      </a:cubicBezTo>
                      <a:cubicBezTo>
                        <a:pt x="89267" y="67790"/>
                        <a:pt x="89922" y="75483"/>
                        <a:pt x="90951" y="75483"/>
                      </a:cubicBezTo>
                      <a:cubicBezTo>
                        <a:pt x="90956" y="75483"/>
                        <a:pt x="90961" y="75483"/>
                        <a:pt x="90966" y="75482"/>
                      </a:cubicBezTo>
                      <a:cubicBezTo>
                        <a:pt x="90967" y="75482"/>
                        <a:pt x="90967" y="75482"/>
                        <a:pt x="90968" y="75482"/>
                      </a:cubicBezTo>
                      <a:cubicBezTo>
                        <a:pt x="91684" y="75482"/>
                        <a:pt x="92698" y="67530"/>
                        <a:pt x="89602" y="55111"/>
                      </a:cubicBezTo>
                      <a:cubicBezTo>
                        <a:pt x="88051" y="48939"/>
                        <a:pt x="85290" y="41722"/>
                        <a:pt x="80717" y="34463"/>
                      </a:cubicBezTo>
                      <a:cubicBezTo>
                        <a:pt x="76036" y="27333"/>
                        <a:pt x="69462" y="20003"/>
                        <a:pt x="60228" y="15425"/>
                      </a:cubicBezTo>
                      <a:cubicBezTo>
                        <a:pt x="54069" y="12379"/>
                        <a:pt x="47543" y="11168"/>
                        <a:pt x="41374" y="11168"/>
                      </a:cubicBezTo>
                      <a:cubicBezTo>
                        <a:pt x="38939" y="11168"/>
                        <a:pt x="36559" y="11356"/>
                        <a:pt x="34279" y="11695"/>
                      </a:cubicBezTo>
                      <a:cubicBezTo>
                        <a:pt x="34509" y="10599"/>
                        <a:pt x="34696" y="9337"/>
                        <a:pt x="34825" y="7984"/>
                      </a:cubicBezTo>
                      <a:cubicBezTo>
                        <a:pt x="35230" y="3661"/>
                        <a:pt x="34845" y="88"/>
                        <a:pt x="33968" y="2"/>
                      </a:cubicBezTo>
                      <a:cubicBezTo>
                        <a:pt x="33958" y="1"/>
                        <a:pt x="33948" y="1"/>
                        <a:pt x="33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46" name="Google Shape;1746;p48"/>
              <p:cNvSpPr/>
              <p:nvPr/>
            </p:nvSpPr>
            <p:spPr>
              <a:xfrm>
                <a:off x="1786657" y="2540866"/>
                <a:ext cx="260400" cy="260400"/>
              </a:xfrm>
              <a:prstGeom prst="ellipse">
                <a:avLst/>
              </a:prstGeom>
              <a:solidFill>
                <a:srgbClr val="2724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8"/>
              <p:cNvSpPr/>
              <p:nvPr/>
            </p:nvSpPr>
            <p:spPr>
              <a:xfrm>
                <a:off x="1815007" y="2569094"/>
                <a:ext cx="203700" cy="203700"/>
              </a:xfrm>
              <a:prstGeom prst="ellipse">
                <a:avLst/>
              </a:prstGeom>
              <a:solidFill>
                <a:srgbClr val="0F0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8"/>
              <p:cNvSpPr/>
              <p:nvPr/>
            </p:nvSpPr>
            <p:spPr>
              <a:xfrm flipH="1">
                <a:off x="1817107" y="2518840"/>
                <a:ext cx="88800" cy="888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8"/>
              <p:cNvSpPr/>
              <p:nvPr/>
            </p:nvSpPr>
            <p:spPr>
              <a:xfrm flipH="1">
                <a:off x="1784907" y="2610290"/>
                <a:ext cx="48300" cy="483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8"/>
              <p:cNvSpPr/>
              <p:nvPr/>
            </p:nvSpPr>
            <p:spPr>
              <a:xfrm flipH="1">
                <a:off x="1849807" y="2624399"/>
                <a:ext cx="23400" cy="237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8"/>
              <p:cNvSpPr/>
              <p:nvPr/>
            </p:nvSpPr>
            <p:spPr>
              <a:xfrm flipH="1">
                <a:off x="1927882" y="2689267"/>
                <a:ext cx="72300" cy="73500"/>
              </a:xfrm>
              <a:prstGeom prst="ellipse">
                <a:avLst/>
              </a:prstGeom>
              <a:solidFill>
                <a:srgbClr val="2724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8"/>
              <p:cNvSpPr/>
              <p:nvPr/>
            </p:nvSpPr>
            <p:spPr>
              <a:xfrm>
                <a:off x="1656450" y="2866000"/>
                <a:ext cx="520800" cy="126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3" name="Google Shape;1753;p48"/>
            <p:cNvGrpSpPr/>
            <p:nvPr/>
          </p:nvGrpSpPr>
          <p:grpSpPr>
            <a:xfrm>
              <a:off x="5880138" y="3482242"/>
              <a:ext cx="208317" cy="231132"/>
              <a:chOff x="2929984" y="2376054"/>
              <a:chExt cx="555956" cy="616846"/>
            </a:xfrm>
          </p:grpSpPr>
          <p:grpSp>
            <p:nvGrpSpPr>
              <p:cNvPr id="1754" name="Google Shape;1754;p48"/>
              <p:cNvGrpSpPr/>
              <p:nvPr/>
            </p:nvGrpSpPr>
            <p:grpSpPr>
              <a:xfrm flipH="1">
                <a:off x="2929984" y="2376054"/>
                <a:ext cx="555956" cy="516769"/>
                <a:chOff x="-2604700" y="1383925"/>
                <a:chExt cx="2317450" cy="2154100"/>
              </a:xfrm>
            </p:grpSpPr>
            <p:sp>
              <p:nvSpPr>
                <p:cNvPr id="1755" name="Google Shape;1755;p48"/>
                <p:cNvSpPr/>
                <p:nvPr/>
              </p:nvSpPr>
              <p:spPr>
                <a:xfrm>
                  <a:off x="-2551600" y="1759850"/>
                  <a:ext cx="2205074" cy="17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71127" extrusionOk="0">
                      <a:moveTo>
                        <a:pt x="36892" y="0"/>
                      </a:moveTo>
                      <a:cubicBezTo>
                        <a:pt x="13403" y="0"/>
                        <a:pt x="0" y="21426"/>
                        <a:pt x="0" y="21426"/>
                      </a:cubicBezTo>
                      <a:cubicBezTo>
                        <a:pt x="7619" y="61073"/>
                        <a:pt x="29344" y="71127"/>
                        <a:pt x="49422" y="71127"/>
                      </a:cubicBezTo>
                      <a:cubicBezTo>
                        <a:pt x="70085" y="71127"/>
                        <a:pt x="89004" y="60477"/>
                        <a:pt x="89004" y="60477"/>
                      </a:cubicBezTo>
                      <a:cubicBezTo>
                        <a:pt x="89004" y="60477"/>
                        <a:pt x="83789" y="23593"/>
                        <a:pt x="64370" y="9214"/>
                      </a:cubicBezTo>
                      <a:cubicBezTo>
                        <a:pt x="54121" y="2502"/>
                        <a:pt x="44918" y="0"/>
                        <a:pt x="368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" name="Google Shape;1756;p48"/>
                <p:cNvSpPr/>
                <p:nvPr/>
              </p:nvSpPr>
              <p:spPr>
                <a:xfrm>
                  <a:off x="-2571550" y="1759900"/>
                  <a:ext cx="2225100" cy="15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60476" extrusionOk="0">
                      <a:moveTo>
                        <a:pt x="36896" y="1"/>
                      </a:moveTo>
                      <a:cubicBezTo>
                        <a:pt x="13401" y="1"/>
                        <a:pt x="0" y="21424"/>
                        <a:pt x="0" y="21424"/>
                      </a:cubicBezTo>
                      <a:lnTo>
                        <a:pt x="0" y="21424"/>
                      </a:lnTo>
                      <a:cubicBezTo>
                        <a:pt x="33" y="21377"/>
                        <a:pt x="13433" y="1"/>
                        <a:pt x="36896" y="1"/>
                      </a:cubicBezTo>
                      <a:close/>
                      <a:moveTo>
                        <a:pt x="64370" y="9212"/>
                      </a:moveTo>
                      <a:cubicBezTo>
                        <a:pt x="71721" y="14656"/>
                        <a:pt x="77037" y="23324"/>
                        <a:pt x="80804" y="31995"/>
                      </a:cubicBezTo>
                      <a:lnTo>
                        <a:pt x="80804" y="31995"/>
                      </a:lnTo>
                      <a:cubicBezTo>
                        <a:pt x="77037" y="23323"/>
                        <a:pt x="71721" y="14655"/>
                        <a:pt x="64370" y="9212"/>
                      </a:cubicBezTo>
                      <a:close/>
                      <a:moveTo>
                        <a:pt x="80804" y="31996"/>
                      </a:moveTo>
                      <a:lnTo>
                        <a:pt x="80804" y="31996"/>
                      </a:lnTo>
                      <a:cubicBezTo>
                        <a:pt x="86975" y="46199"/>
                        <a:pt x="88994" y="60412"/>
                        <a:pt x="89004" y="60475"/>
                      </a:cubicBezTo>
                      <a:cubicBezTo>
                        <a:pt x="89004" y="60475"/>
                        <a:pt x="86990" y="46231"/>
                        <a:pt x="80804" y="31996"/>
                      </a:cubicBezTo>
                      <a:close/>
                    </a:path>
                  </a:pathLst>
                </a:custGeom>
                <a:solidFill>
                  <a:srgbClr val="F5F4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" name="Google Shape;1757;p48"/>
                <p:cNvSpPr/>
                <p:nvPr/>
              </p:nvSpPr>
              <p:spPr>
                <a:xfrm>
                  <a:off x="-2551600" y="1759900"/>
                  <a:ext cx="2205074" cy="152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4" h="61037" extrusionOk="0">
                      <a:moveTo>
                        <a:pt x="36896" y="1"/>
                      </a:moveTo>
                      <a:cubicBezTo>
                        <a:pt x="13433" y="1"/>
                        <a:pt x="33" y="21377"/>
                        <a:pt x="0" y="21424"/>
                      </a:cubicBezTo>
                      <a:cubicBezTo>
                        <a:pt x="145" y="22184"/>
                        <a:pt x="332" y="22853"/>
                        <a:pt x="487" y="23591"/>
                      </a:cubicBezTo>
                      <a:cubicBezTo>
                        <a:pt x="2686" y="22879"/>
                        <a:pt x="4943" y="22318"/>
                        <a:pt x="7212" y="21896"/>
                      </a:cubicBezTo>
                      <a:cubicBezTo>
                        <a:pt x="12047" y="21002"/>
                        <a:pt x="16969" y="20553"/>
                        <a:pt x="21890" y="20553"/>
                      </a:cubicBezTo>
                      <a:cubicBezTo>
                        <a:pt x="35163" y="20553"/>
                        <a:pt x="48429" y="23821"/>
                        <a:pt x="59919" y="30443"/>
                      </a:cubicBezTo>
                      <a:cubicBezTo>
                        <a:pt x="72099" y="37457"/>
                        <a:pt x="82071" y="48311"/>
                        <a:pt x="87939" y="61036"/>
                      </a:cubicBezTo>
                      <a:cubicBezTo>
                        <a:pt x="88603" y="60695"/>
                        <a:pt x="88988" y="60480"/>
                        <a:pt x="89004" y="60475"/>
                      </a:cubicBezTo>
                      <a:cubicBezTo>
                        <a:pt x="88988" y="60374"/>
                        <a:pt x="83762" y="23570"/>
                        <a:pt x="64370" y="9212"/>
                      </a:cubicBezTo>
                      <a:cubicBezTo>
                        <a:pt x="55035" y="3092"/>
                        <a:pt x="46562" y="476"/>
                        <a:pt x="39057" y="59"/>
                      </a:cubicBezTo>
                      <a:cubicBezTo>
                        <a:pt x="38329" y="16"/>
                        <a:pt x="37607" y="1"/>
                        <a:pt x="36896" y="1"/>
                      </a:cubicBezTo>
                      <a:close/>
                    </a:path>
                  </a:pathLst>
                </a:custGeom>
                <a:solidFill>
                  <a:srgbClr val="4C487D">
                    <a:alpha val="122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" name="Google Shape;1758;p48"/>
                <p:cNvSpPr/>
                <p:nvPr/>
              </p:nvSpPr>
              <p:spPr>
                <a:xfrm>
                  <a:off x="-2108700" y="1759125"/>
                  <a:ext cx="1312525" cy="177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01" h="71123" extrusionOk="0">
                      <a:moveTo>
                        <a:pt x="18387" y="0"/>
                      </a:moveTo>
                      <a:cubicBezTo>
                        <a:pt x="17194" y="0"/>
                        <a:pt x="16028" y="55"/>
                        <a:pt x="14888" y="160"/>
                      </a:cubicBezTo>
                      <a:cubicBezTo>
                        <a:pt x="6082" y="6375"/>
                        <a:pt x="1" y="19589"/>
                        <a:pt x="1" y="34893"/>
                      </a:cubicBezTo>
                      <a:cubicBezTo>
                        <a:pt x="1" y="48823"/>
                        <a:pt x="5040" y="61025"/>
                        <a:pt x="12588" y="67792"/>
                      </a:cubicBezTo>
                      <a:cubicBezTo>
                        <a:pt x="18550" y="70195"/>
                        <a:pt x="24798" y="71123"/>
                        <a:pt x="30895" y="71123"/>
                      </a:cubicBezTo>
                      <a:cubicBezTo>
                        <a:pt x="32440" y="71123"/>
                        <a:pt x="33976" y="71063"/>
                        <a:pt x="35494" y="70953"/>
                      </a:cubicBezTo>
                      <a:cubicBezTo>
                        <a:pt x="45433" y="65464"/>
                        <a:pt x="52500" y="51391"/>
                        <a:pt x="52500" y="34893"/>
                      </a:cubicBezTo>
                      <a:cubicBezTo>
                        <a:pt x="52500" y="25003"/>
                        <a:pt x="49958" y="15984"/>
                        <a:pt x="45786" y="9162"/>
                      </a:cubicBezTo>
                      <a:cubicBezTo>
                        <a:pt x="35571" y="2490"/>
                        <a:pt x="26393" y="0"/>
                        <a:pt x="18387" y="0"/>
                      </a:cubicBezTo>
                      <a:close/>
                    </a:path>
                  </a:pathLst>
                </a:custGeom>
                <a:solidFill>
                  <a:srgbClr val="3E3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9" name="Google Shape;1759;p48"/>
                <p:cNvSpPr/>
                <p:nvPr/>
              </p:nvSpPr>
              <p:spPr>
                <a:xfrm>
                  <a:off x="-2604700" y="1383925"/>
                  <a:ext cx="2317450" cy="18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98" h="75483" extrusionOk="0">
                      <a:moveTo>
                        <a:pt x="33938" y="1"/>
                      </a:moveTo>
                      <a:cubicBezTo>
                        <a:pt x="33062" y="1"/>
                        <a:pt x="32033" y="3407"/>
                        <a:pt x="31631" y="7683"/>
                      </a:cubicBezTo>
                      <a:cubicBezTo>
                        <a:pt x="31475" y="9347"/>
                        <a:pt x="31433" y="10899"/>
                        <a:pt x="31497" y="12188"/>
                      </a:cubicBezTo>
                      <a:cubicBezTo>
                        <a:pt x="27747" y="12927"/>
                        <a:pt x="24286" y="14119"/>
                        <a:pt x="21179" y="15579"/>
                      </a:cubicBezTo>
                      <a:cubicBezTo>
                        <a:pt x="20772" y="14280"/>
                        <a:pt x="19942" y="12445"/>
                        <a:pt x="18985" y="10438"/>
                      </a:cubicBezTo>
                      <a:cubicBezTo>
                        <a:pt x="17360" y="7064"/>
                        <a:pt x="15902" y="4263"/>
                        <a:pt x="15022" y="4263"/>
                      </a:cubicBezTo>
                      <a:cubicBezTo>
                        <a:pt x="14987" y="4263"/>
                        <a:pt x="14953" y="4267"/>
                        <a:pt x="14920" y="4276"/>
                      </a:cubicBezTo>
                      <a:cubicBezTo>
                        <a:pt x="14074" y="4490"/>
                        <a:pt x="14261" y="8004"/>
                        <a:pt x="16091" y="11819"/>
                      </a:cubicBezTo>
                      <a:cubicBezTo>
                        <a:pt x="17081" y="13889"/>
                        <a:pt x="18300" y="15526"/>
                        <a:pt x="19322" y="16510"/>
                      </a:cubicBezTo>
                      <a:cubicBezTo>
                        <a:pt x="16385" y="18067"/>
                        <a:pt x="13802" y="19859"/>
                        <a:pt x="11629" y="21716"/>
                      </a:cubicBezTo>
                      <a:cubicBezTo>
                        <a:pt x="10817" y="22415"/>
                        <a:pt x="10057" y="23133"/>
                        <a:pt x="9356" y="23844"/>
                      </a:cubicBezTo>
                      <a:cubicBezTo>
                        <a:pt x="8709" y="22780"/>
                        <a:pt x="7842" y="21560"/>
                        <a:pt x="6820" y="20319"/>
                      </a:cubicBezTo>
                      <a:cubicBezTo>
                        <a:pt x="4401" y="17363"/>
                        <a:pt x="1943" y="15279"/>
                        <a:pt x="965" y="15279"/>
                      </a:cubicBezTo>
                      <a:cubicBezTo>
                        <a:pt x="850" y="15279"/>
                        <a:pt x="756" y="15307"/>
                        <a:pt x="684" y="15366"/>
                      </a:cubicBezTo>
                      <a:cubicBezTo>
                        <a:pt x="0" y="15927"/>
                        <a:pt x="1637" y="19057"/>
                        <a:pt x="4343" y="22351"/>
                      </a:cubicBezTo>
                      <a:cubicBezTo>
                        <a:pt x="5467" y="23721"/>
                        <a:pt x="6595" y="24904"/>
                        <a:pt x="7585" y="25780"/>
                      </a:cubicBezTo>
                      <a:cubicBezTo>
                        <a:pt x="5028" y="28782"/>
                        <a:pt x="3408" y="31708"/>
                        <a:pt x="2509" y="34024"/>
                      </a:cubicBezTo>
                      <a:cubicBezTo>
                        <a:pt x="1262" y="37431"/>
                        <a:pt x="1097" y="39426"/>
                        <a:pt x="1465" y="39539"/>
                      </a:cubicBezTo>
                      <a:cubicBezTo>
                        <a:pt x="1498" y="39555"/>
                        <a:pt x="1532" y="39562"/>
                        <a:pt x="1567" y="39562"/>
                      </a:cubicBezTo>
                      <a:cubicBezTo>
                        <a:pt x="2688" y="39562"/>
                        <a:pt x="5061" y="31948"/>
                        <a:pt x="14432" y="25284"/>
                      </a:cubicBezTo>
                      <a:cubicBezTo>
                        <a:pt x="19182" y="21946"/>
                        <a:pt x="25650" y="18902"/>
                        <a:pt x="33300" y="17858"/>
                      </a:cubicBezTo>
                      <a:cubicBezTo>
                        <a:pt x="35492" y="17524"/>
                        <a:pt x="37791" y="17339"/>
                        <a:pt x="40138" y="17339"/>
                      </a:cubicBezTo>
                      <a:cubicBezTo>
                        <a:pt x="45872" y="17339"/>
                        <a:pt x="51899" y="18442"/>
                        <a:pt x="57383" y="21175"/>
                      </a:cubicBezTo>
                      <a:cubicBezTo>
                        <a:pt x="65215" y="25027"/>
                        <a:pt x="71307" y="31429"/>
                        <a:pt x="75800" y="37747"/>
                      </a:cubicBezTo>
                      <a:cubicBezTo>
                        <a:pt x="80236" y="44204"/>
                        <a:pt x="83258" y="50751"/>
                        <a:pt x="85269" y="56432"/>
                      </a:cubicBezTo>
                      <a:cubicBezTo>
                        <a:pt x="89267" y="67790"/>
                        <a:pt x="89922" y="75483"/>
                        <a:pt x="90951" y="75483"/>
                      </a:cubicBezTo>
                      <a:cubicBezTo>
                        <a:pt x="90956" y="75483"/>
                        <a:pt x="90961" y="75483"/>
                        <a:pt x="90966" y="75482"/>
                      </a:cubicBezTo>
                      <a:cubicBezTo>
                        <a:pt x="90967" y="75482"/>
                        <a:pt x="90967" y="75482"/>
                        <a:pt x="90968" y="75482"/>
                      </a:cubicBezTo>
                      <a:cubicBezTo>
                        <a:pt x="91684" y="75482"/>
                        <a:pt x="92698" y="67530"/>
                        <a:pt x="89602" y="55111"/>
                      </a:cubicBezTo>
                      <a:cubicBezTo>
                        <a:pt x="88051" y="48939"/>
                        <a:pt x="85290" y="41722"/>
                        <a:pt x="80717" y="34463"/>
                      </a:cubicBezTo>
                      <a:cubicBezTo>
                        <a:pt x="76036" y="27333"/>
                        <a:pt x="69462" y="20003"/>
                        <a:pt x="60228" y="15425"/>
                      </a:cubicBezTo>
                      <a:cubicBezTo>
                        <a:pt x="54069" y="12379"/>
                        <a:pt x="47543" y="11168"/>
                        <a:pt x="41374" y="11168"/>
                      </a:cubicBezTo>
                      <a:cubicBezTo>
                        <a:pt x="38939" y="11168"/>
                        <a:pt x="36559" y="11356"/>
                        <a:pt x="34279" y="11695"/>
                      </a:cubicBezTo>
                      <a:cubicBezTo>
                        <a:pt x="34509" y="10599"/>
                        <a:pt x="34696" y="9337"/>
                        <a:pt x="34825" y="7984"/>
                      </a:cubicBezTo>
                      <a:cubicBezTo>
                        <a:pt x="35230" y="3661"/>
                        <a:pt x="34845" y="88"/>
                        <a:pt x="33968" y="2"/>
                      </a:cubicBezTo>
                      <a:cubicBezTo>
                        <a:pt x="33958" y="1"/>
                        <a:pt x="33948" y="1"/>
                        <a:pt x="33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60" name="Google Shape;1760;p48"/>
              <p:cNvSpPr/>
              <p:nvPr/>
            </p:nvSpPr>
            <p:spPr>
              <a:xfrm>
                <a:off x="3077807" y="2540866"/>
                <a:ext cx="260400" cy="260400"/>
              </a:xfrm>
              <a:prstGeom prst="ellipse">
                <a:avLst/>
              </a:prstGeom>
              <a:solidFill>
                <a:srgbClr val="2724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8"/>
              <p:cNvSpPr/>
              <p:nvPr/>
            </p:nvSpPr>
            <p:spPr>
              <a:xfrm>
                <a:off x="3115907" y="2579368"/>
                <a:ext cx="183300" cy="183300"/>
              </a:xfrm>
              <a:prstGeom prst="ellipse">
                <a:avLst/>
              </a:prstGeom>
              <a:solidFill>
                <a:srgbClr val="0F0D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8"/>
              <p:cNvSpPr/>
              <p:nvPr/>
            </p:nvSpPr>
            <p:spPr>
              <a:xfrm>
                <a:off x="3192432" y="2518840"/>
                <a:ext cx="88800" cy="888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8"/>
              <p:cNvSpPr/>
              <p:nvPr/>
            </p:nvSpPr>
            <p:spPr>
              <a:xfrm>
                <a:off x="3265132" y="2610290"/>
                <a:ext cx="48300" cy="483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8"/>
              <p:cNvSpPr/>
              <p:nvPr/>
            </p:nvSpPr>
            <p:spPr>
              <a:xfrm>
                <a:off x="3225132" y="2624399"/>
                <a:ext cx="23400" cy="23700"/>
              </a:xfrm>
              <a:prstGeom prst="ellipse">
                <a:avLst/>
              </a:prstGeom>
              <a:solidFill>
                <a:srgbClr val="FFFFFF">
                  <a:alpha val="7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8"/>
              <p:cNvSpPr/>
              <p:nvPr/>
            </p:nvSpPr>
            <p:spPr>
              <a:xfrm flipH="1">
                <a:off x="3129832" y="2689267"/>
                <a:ext cx="72300" cy="73500"/>
              </a:xfrm>
              <a:prstGeom prst="ellipse">
                <a:avLst/>
              </a:prstGeom>
              <a:solidFill>
                <a:srgbClr val="2724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8"/>
              <p:cNvSpPr/>
              <p:nvPr/>
            </p:nvSpPr>
            <p:spPr>
              <a:xfrm>
                <a:off x="2947150" y="2866000"/>
                <a:ext cx="520800" cy="126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7" name="Google Shape;1767;p48"/>
          <p:cNvSpPr txBox="1">
            <a:spLocks noGrp="1"/>
          </p:cNvSpPr>
          <p:nvPr>
            <p:ph type="title"/>
          </p:nvPr>
        </p:nvSpPr>
        <p:spPr>
          <a:xfrm>
            <a:off x="3579900" y="1558475"/>
            <a:ext cx="48441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8" name="Google Shape;1768;p48"/>
          <p:cNvSpPr txBox="1">
            <a:spLocks noGrp="1"/>
          </p:cNvSpPr>
          <p:nvPr>
            <p:ph type="subTitle" idx="1"/>
          </p:nvPr>
        </p:nvSpPr>
        <p:spPr>
          <a:xfrm>
            <a:off x="3579900" y="3069625"/>
            <a:ext cx="48441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cxnSp>
        <p:nvCxnSpPr>
          <p:cNvPr id="1769" name="Google Shape;1769;p48"/>
          <p:cNvCxnSpPr/>
          <p:nvPr/>
        </p:nvCxnSpPr>
        <p:spPr>
          <a:xfrm>
            <a:off x="5271000" y="2992325"/>
            <a:ext cx="1461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770" name="Google Shape;1770;p48"/>
          <p:cNvGrpSpPr/>
          <p:nvPr/>
        </p:nvGrpSpPr>
        <p:grpSpPr>
          <a:xfrm>
            <a:off x="1097200" y="2876325"/>
            <a:ext cx="232000" cy="232000"/>
            <a:chOff x="4448425" y="3715250"/>
            <a:chExt cx="232000" cy="232000"/>
          </a:xfrm>
        </p:grpSpPr>
        <p:sp>
          <p:nvSpPr>
            <p:cNvPr id="1771" name="Google Shape;1771;p48"/>
            <p:cNvSpPr/>
            <p:nvPr/>
          </p:nvSpPr>
          <p:spPr>
            <a:xfrm>
              <a:off x="4448425" y="3725400"/>
              <a:ext cx="232000" cy="221850"/>
            </a:xfrm>
            <a:custGeom>
              <a:avLst/>
              <a:gdLst/>
              <a:ahLst/>
              <a:cxnLst/>
              <a:rect l="l" t="t" r="r" b="b"/>
              <a:pathLst>
                <a:path w="9280" h="8874" extrusionOk="0">
                  <a:moveTo>
                    <a:pt x="4326" y="1"/>
                  </a:moveTo>
                  <a:cubicBezTo>
                    <a:pt x="2803" y="1"/>
                    <a:pt x="2054" y="1412"/>
                    <a:pt x="1183" y="3052"/>
                  </a:cubicBezTo>
                  <a:cubicBezTo>
                    <a:pt x="1" y="5278"/>
                    <a:pt x="803" y="8020"/>
                    <a:pt x="2020" y="8666"/>
                  </a:cubicBezTo>
                  <a:cubicBezTo>
                    <a:pt x="2282" y="8805"/>
                    <a:pt x="2614" y="8873"/>
                    <a:pt x="2985" y="8873"/>
                  </a:cubicBezTo>
                  <a:cubicBezTo>
                    <a:pt x="4338" y="8873"/>
                    <a:pt x="6212" y="7961"/>
                    <a:pt x="7140" y="6214"/>
                  </a:cubicBezTo>
                  <a:cubicBezTo>
                    <a:pt x="8322" y="3986"/>
                    <a:pt x="9280" y="2180"/>
                    <a:pt x="6303" y="600"/>
                  </a:cubicBezTo>
                  <a:cubicBezTo>
                    <a:pt x="5517" y="182"/>
                    <a:pt x="4871" y="1"/>
                    <a:pt x="4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8"/>
            <p:cNvSpPr/>
            <p:nvPr/>
          </p:nvSpPr>
          <p:spPr>
            <a:xfrm>
              <a:off x="4482200" y="3715250"/>
              <a:ext cx="194025" cy="144750"/>
            </a:xfrm>
            <a:custGeom>
              <a:avLst/>
              <a:gdLst/>
              <a:ahLst/>
              <a:cxnLst/>
              <a:rect l="l" t="t" r="r" b="b"/>
              <a:pathLst>
                <a:path w="7761" h="5790" extrusionOk="0">
                  <a:moveTo>
                    <a:pt x="3181" y="1"/>
                  </a:moveTo>
                  <a:cubicBezTo>
                    <a:pt x="1897" y="1"/>
                    <a:pt x="802" y="789"/>
                    <a:pt x="1" y="2298"/>
                  </a:cubicBezTo>
                  <a:lnTo>
                    <a:pt x="6578" y="5790"/>
                  </a:lnTo>
                  <a:cubicBezTo>
                    <a:pt x="7761" y="3563"/>
                    <a:pt x="7254" y="1670"/>
                    <a:pt x="5130" y="543"/>
                  </a:cubicBezTo>
                  <a:cubicBezTo>
                    <a:pt x="4445" y="179"/>
                    <a:pt x="3791" y="1"/>
                    <a:pt x="3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3" name="Google Shape;1773;p48"/>
          <p:cNvGrpSpPr/>
          <p:nvPr/>
        </p:nvGrpSpPr>
        <p:grpSpPr>
          <a:xfrm>
            <a:off x="3119950" y="3929313"/>
            <a:ext cx="194200" cy="165125"/>
            <a:chOff x="4733125" y="2330850"/>
            <a:chExt cx="194200" cy="165125"/>
          </a:xfrm>
        </p:grpSpPr>
        <p:sp>
          <p:nvSpPr>
            <p:cNvPr id="1774" name="Google Shape;1774;p48"/>
            <p:cNvSpPr/>
            <p:nvPr/>
          </p:nvSpPr>
          <p:spPr>
            <a:xfrm>
              <a:off x="4816375" y="2393725"/>
              <a:ext cx="44650" cy="102250"/>
            </a:xfrm>
            <a:custGeom>
              <a:avLst/>
              <a:gdLst/>
              <a:ahLst/>
              <a:cxnLst/>
              <a:rect l="l" t="t" r="r" b="b"/>
              <a:pathLst>
                <a:path w="1786" h="4090" extrusionOk="0">
                  <a:moveTo>
                    <a:pt x="142" y="0"/>
                  </a:moveTo>
                  <a:cubicBezTo>
                    <a:pt x="58" y="294"/>
                    <a:pt x="45" y="607"/>
                    <a:pt x="102" y="908"/>
                  </a:cubicBezTo>
                  <a:lnTo>
                    <a:pt x="102" y="908"/>
                  </a:lnTo>
                  <a:lnTo>
                    <a:pt x="0" y="463"/>
                  </a:lnTo>
                  <a:lnTo>
                    <a:pt x="0" y="463"/>
                  </a:lnTo>
                  <a:cubicBezTo>
                    <a:pt x="51" y="1447"/>
                    <a:pt x="156" y="2429"/>
                    <a:pt x="316" y="3400"/>
                  </a:cubicBezTo>
                  <a:cubicBezTo>
                    <a:pt x="355" y="3646"/>
                    <a:pt x="421" y="3921"/>
                    <a:pt x="639" y="4039"/>
                  </a:cubicBezTo>
                  <a:cubicBezTo>
                    <a:pt x="704" y="4074"/>
                    <a:pt x="771" y="4089"/>
                    <a:pt x="839" y="4089"/>
                  </a:cubicBezTo>
                  <a:cubicBezTo>
                    <a:pt x="1098" y="4089"/>
                    <a:pt x="1362" y="3862"/>
                    <a:pt x="1528" y="3634"/>
                  </a:cubicBezTo>
                  <a:cubicBezTo>
                    <a:pt x="1638" y="3485"/>
                    <a:pt x="1739" y="3320"/>
                    <a:pt x="1759" y="3137"/>
                  </a:cubicBezTo>
                  <a:cubicBezTo>
                    <a:pt x="1785" y="2903"/>
                    <a:pt x="1675" y="2674"/>
                    <a:pt x="1568" y="2463"/>
                  </a:cubicBezTo>
                  <a:cubicBezTo>
                    <a:pt x="1260" y="1854"/>
                    <a:pt x="953" y="1243"/>
                    <a:pt x="643" y="635"/>
                  </a:cubicBezTo>
                  <a:cubicBezTo>
                    <a:pt x="519" y="390"/>
                    <a:pt x="382" y="132"/>
                    <a:pt x="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8"/>
            <p:cNvSpPr/>
            <p:nvPr/>
          </p:nvSpPr>
          <p:spPr>
            <a:xfrm>
              <a:off x="4733125" y="2330850"/>
              <a:ext cx="194200" cy="113050"/>
            </a:xfrm>
            <a:custGeom>
              <a:avLst/>
              <a:gdLst/>
              <a:ahLst/>
              <a:cxnLst/>
              <a:rect l="l" t="t" r="r" b="b"/>
              <a:pathLst>
                <a:path w="7768" h="4522" extrusionOk="0">
                  <a:moveTo>
                    <a:pt x="3643" y="0"/>
                  </a:moveTo>
                  <a:cubicBezTo>
                    <a:pt x="3361" y="0"/>
                    <a:pt x="3111" y="90"/>
                    <a:pt x="2544" y="294"/>
                  </a:cubicBezTo>
                  <a:cubicBezTo>
                    <a:pt x="1030" y="867"/>
                    <a:pt x="1" y="2521"/>
                    <a:pt x="154" y="4132"/>
                  </a:cubicBezTo>
                  <a:cubicBezTo>
                    <a:pt x="165" y="4236"/>
                    <a:pt x="182" y="4347"/>
                    <a:pt x="251" y="4425"/>
                  </a:cubicBezTo>
                  <a:cubicBezTo>
                    <a:pt x="315" y="4496"/>
                    <a:pt x="400" y="4521"/>
                    <a:pt x="493" y="4521"/>
                  </a:cubicBezTo>
                  <a:cubicBezTo>
                    <a:pt x="616" y="4521"/>
                    <a:pt x="752" y="4477"/>
                    <a:pt x="869" y="4432"/>
                  </a:cubicBezTo>
                  <a:cubicBezTo>
                    <a:pt x="2748" y="3711"/>
                    <a:pt x="4843" y="3972"/>
                    <a:pt x="6843" y="3751"/>
                  </a:cubicBezTo>
                  <a:cubicBezTo>
                    <a:pt x="6989" y="3735"/>
                    <a:pt x="7138" y="3715"/>
                    <a:pt x="7269" y="3652"/>
                  </a:cubicBezTo>
                  <a:cubicBezTo>
                    <a:pt x="7622" y="3484"/>
                    <a:pt x="7768" y="3032"/>
                    <a:pt x="7691" y="2650"/>
                  </a:cubicBezTo>
                  <a:cubicBezTo>
                    <a:pt x="7615" y="2267"/>
                    <a:pt x="7364" y="1943"/>
                    <a:pt x="7094" y="1661"/>
                  </a:cubicBezTo>
                  <a:cubicBezTo>
                    <a:pt x="6400" y="935"/>
                    <a:pt x="5515" y="375"/>
                    <a:pt x="4534" y="153"/>
                  </a:cubicBezTo>
                  <a:cubicBezTo>
                    <a:pt x="4104" y="55"/>
                    <a:pt x="3863" y="0"/>
                    <a:pt x="3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6" name="Google Shape;1776;p48"/>
          <p:cNvGrpSpPr/>
          <p:nvPr/>
        </p:nvGrpSpPr>
        <p:grpSpPr>
          <a:xfrm>
            <a:off x="3276525" y="3889413"/>
            <a:ext cx="202425" cy="211125"/>
            <a:chOff x="4889700" y="2290950"/>
            <a:chExt cx="202425" cy="211125"/>
          </a:xfrm>
        </p:grpSpPr>
        <p:sp>
          <p:nvSpPr>
            <p:cNvPr id="1777" name="Google Shape;1777;p48"/>
            <p:cNvSpPr/>
            <p:nvPr/>
          </p:nvSpPr>
          <p:spPr>
            <a:xfrm>
              <a:off x="4896925" y="2327550"/>
              <a:ext cx="107750" cy="174525"/>
            </a:xfrm>
            <a:custGeom>
              <a:avLst/>
              <a:gdLst/>
              <a:ahLst/>
              <a:cxnLst/>
              <a:rect l="l" t="t" r="r" b="b"/>
              <a:pathLst>
                <a:path w="4310" h="6981" extrusionOk="0">
                  <a:moveTo>
                    <a:pt x="3734" y="0"/>
                  </a:moveTo>
                  <a:cubicBezTo>
                    <a:pt x="3706" y="0"/>
                    <a:pt x="3677" y="4"/>
                    <a:pt x="3651" y="17"/>
                  </a:cubicBezTo>
                  <a:cubicBezTo>
                    <a:pt x="3588" y="47"/>
                    <a:pt x="3556" y="120"/>
                    <a:pt x="3531" y="185"/>
                  </a:cubicBezTo>
                  <a:cubicBezTo>
                    <a:pt x="2921" y="1772"/>
                    <a:pt x="2310" y="3359"/>
                    <a:pt x="1700" y="4946"/>
                  </a:cubicBezTo>
                  <a:cubicBezTo>
                    <a:pt x="1599" y="5209"/>
                    <a:pt x="1469" y="5502"/>
                    <a:pt x="1203" y="5597"/>
                  </a:cubicBezTo>
                  <a:cubicBezTo>
                    <a:pt x="1027" y="5660"/>
                    <a:pt x="831" y="5618"/>
                    <a:pt x="647" y="5650"/>
                  </a:cubicBezTo>
                  <a:cubicBezTo>
                    <a:pt x="209" y="5721"/>
                    <a:pt x="138" y="5941"/>
                    <a:pt x="1" y="6271"/>
                  </a:cubicBezTo>
                  <a:cubicBezTo>
                    <a:pt x="1" y="6700"/>
                    <a:pt x="649" y="6981"/>
                    <a:pt x="1260" y="6981"/>
                  </a:cubicBezTo>
                  <a:cubicBezTo>
                    <a:pt x="1512" y="6981"/>
                    <a:pt x="1757" y="6933"/>
                    <a:pt x="1948" y="6829"/>
                  </a:cubicBezTo>
                  <a:cubicBezTo>
                    <a:pt x="2299" y="6640"/>
                    <a:pt x="2556" y="6315"/>
                    <a:pt x="2778" y="5984"/>
                  </a:cubicBezTo>
                  <a:cubicBezTo>
                    <a:pt x="3772" y="4511"/>
                    <a:pt x="4310" y="2735"/>
                    <a:pt x="4302" y="957"/>
                  </a:cubicBezTo>
                  <a:cubicBezTo>
                    <a:pt x="4299" y="551"/>
                    <a:pt x="4161" y="27"/>
                    <a:pt x="3756" y="1"/>
                  </a:cubicBezTo>
                  <a:cubicBezTo>
                    <a:pt x="3749" y="0"/>
                    <a:pt x="3742" y="0"/>
                    <a:pt x="3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8"/>
            <p:cNvSpPr/>
            <p:nvPr/>
          </p:nvSpPr>
          <p:spPr>
            <a:xfrm>
              <a:off x="4889700" y="2290950"/>
              <a:ext cx="202425" cy="103375"/>
            </a:xfrm>
            <a:custGeom>
              <a:avLst/>
              <a:gdLst/>
              <a:ahLst/>
              <a:cxnLst/>
              <a:rect l="l" t="t" r="r" b="b"/>
              <a:pathLst>
                <a:path w="8097" h="4135" extrusionOk="0">
                  <a:moveTo>
                    <a:pt x="2030" y="1"/>
                  </a:moveTo>
                  <a:cubicBezTo>
                    <a:pt x="2016" y="1"/>
                    <a:pt x="2003" y="1"/>
                    <a:pt x="1989" y="1"/>
                  </a:cubicBezTo>
                  <a:cubicBezTo>
                    <a:pt x="1159" y="18"/>
                    <a:pt x="347" y="437"/>
                    <a:pt x="0" y="1191"/>
                  </a:cubicBezTo>
                  <a:lnTo>
                    <a:pt x="90" y="1382"/>
                  </a:lnTo>
                  <a:cubicBezTo>
                    <a:pt x="805" y="1489"/>
                    <a:pt x="1458" y="1673"/>
                    <a:pt x="2192" y="1954"/>
                  </a:cubicBezTo>
                  <a:lnTo>
                    <a:pt x="7850" y="4123"/>
                  </a:lnTo>
                  <a:cubicBezTo>
                    <a:pt x="7871" y="4131"/>
                    <a:pt x="7892" y="4135"/>
                    <a:pt x="7912" y="4135"/>
                  </a:cubicBezTo>
                  <a:cubicBezTo>
                    <a:pt x="8011" y="4135"/>
                    <a:pt x="8097" y="4048"/>
                    <a:pt x="8087" y="3942"/>
                  </a:cubicBezTo>
                  <a:cubicBezTo>
                    <a:pt x="8003" y="3062"/>
                    <a:pt x="7513" y="2224"/>
                    <a:pt x="6776" y="1731"/>
                  </a:cubicBezTo>
                  <a:cubicBezTo>
                    <a:pt x="6417" y="1491"/>
                    <a:pt x="6012" y="1332"/>
                    <a:pt x="5610" y="1175"/>
                  </a:cubicBezTo>
                  <a:cubicBezTo>
                    <a:pt x="4963" y="923"/>
                    <a:pt x="4316" y="669"/>
                    <a:pt x="3669" y="417"/>
                  </a:cubicBezTo>
                  <a:cubicBezTo>
                    <a:pt x="3141" y="210"/>
                    <a:pt x="2595" y="1"/>
                    <a:pt x="2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9" name="Google Shape;1779;p48"/>
          <p:cNvGrpSpPr/>
          <p:nvPr/>
        </p:nvGrpSpPr>
        <p:grpSpPr>
          <a:xfrm>
            <a:off x="1695875" y="3817700"/>
            <a:ext cx="300925" cy="255825"/>
            <a:chOff x="4316225" y="4552325"/>
            <a:chExt cx="300925" cy="255825"/>
          </a:xfrm>
        </p:grpSpPr>
        <p:sp>
          <p:nvSpPr>
            <p:cNvPr id="1780" name="Google Shape;1780;p48"/>
            <p:cNvSpPr/>
            <p:nvPr/>
          </p:nvSpPr>
          <p:spPr>
            <a:xfrm>
              <a:off x="4445200" y="4649850"/>
              <a:ext cx="69125" cy="158300"/>
            </a:xfrm>
            <a:custGeom>
              <a:avLst/>
              <a:gdLst/>
              <a:ahLst/>
              <a:cxnLst/>
              <a:rect l="l" t="t" r="r" b="b"/>
              <a:pathLst>
                <a:path w="2765" h="6332" extrusionOk="0">
                  <a:moveTo>
                    <a:pt x="222" y="0"/>
                  </a:moveTo>
                  <a:cubicBezTo>
                    <a:pt x="91" y="457"/>
                    <a:pt x="71" y="943"/>
                    <a:pt x="161" y="1408"/>
                  </a:cubicBezTo>
                  <a:lnTo>
                    <a:pt x="161" y="1408"/>
                  </a:lnTo>
                  <a:lnTo>
                    <a:pt x="0" y="714"/>
                  </a:lnTo>
                  <a:lnTo>
                    <a:pt x="0" y="714"/>
                  </a:lnTo>
                  <a:cubicBezTo>
                    <a:pt x="80" y="2239"/>
                    <a:pt x="243" y="3758"/>
                    <a:pt x="488" y="5265"/>
                  </a:cubicBezTo>
                  <a:cubicBezTo>
                    <a:pt x="549" y="5644"/>
                    <a:pt x="652" y="6073"/>
                    <a:pt x="989" y="6253"/>
                  </a:cubicBezTo>
                  <a:cubicBezTo>
                    <a:pt x="1090" y="6307"/>
                    <a:pt x="1194" y="6331"/>
                    <a:pt x="1299" y="6331"/>
                  </a:cubicBezTo>
                  <a:cubicBezTo>
                    <a:pt x="1699" y="6331"/>
                    <a:pt x="2109" y="5980"/>
                    <a:pt x="2368" y="5626"/>
                  </a:cubicBezTo>
                  <a:cubicBezTo>
                    <a:pt x="2536" y="5395"/>
                    <a:pt x="2693" y="5142"/>
                    <a:pt x="2725" y="4858"/>
                  </a:cubicBezTo>
                  <a:cubicBezTo>
                    <a:pt x="2765" y="4492"/>
                    <a:pt x="2595" y="4141"/>
                    <a:pt x="2430" y="3813"/>
                  </a:cubicBezTo>
                  <a:cubicBezTo>
                    <a:pt x="1952" y="2869"/>
                    <a:pt x="1474" y="1924"/>
                    <a:pt x="999" y="981"/>
                  </a:cubicBezTo>
                  <a:cubicBezTo>
                    <a:pt x="807" y="602"/>
                    <a:pt x="595" y="202"/>
                    <a:pt x="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8"/>
            <p:cNvSpPr/>
            <p:nvPr/>
          </p:nvSpPr>
          <p:spPr>
            <a:xfrm>
              <a:off x="4316225" y="4552325"/>
              <a:ext cx="300925" cy="175100"/>
            </a:xfrm>
            <a:custGeom>
              <a:avLst/>
              <a:gdLst/>
              <a:ahLst/>
              <a:cxnLst/>
              <a:rect l="l" t="t" r="r" b="b"/>
              <a:pathLst>
                <a:path w="12037" h="7004" extrusionOk="0">
                  <a:moveTo>
                    <a:pt x="5648" y="0"/>
                  </a:moveTo>
                  <a:cubicBezTo>
                    <a:pt x="5210" y="0"/>
                    <a:pt x="4824" y="139"/>
                    <a:pt x="3943" y="456"/>
                  </a:cubicBezTo>
                  <a:cubicBezTo>
                    <a:pt x="1596" y="1344"/>
                    <a:pt x="1" y="3905"/>
                    <a:pt x="241" y="6402"/>
                  </a:cubicBezTo>
                  <a:cubicBezTo>
                    <a:pt x="256" y="6564"/>
                    <a:pt x="283" y="6734"/>
                    <a:pt x="392" y="6855"/>
                  </a:cubicBezTo>
                  <a:cubicBezTo>
                    <a:pt x="490" y="6964"/>
                    <a:pt x="622" y="7004"/>
                    <a:pt x="766" y="7004"/>
                  </a:cubicBezTo>
                  <a:cubicBezTo>
                    <a:pt x="956" y="7004"/>
                    <a:pt x="1167" y="6935"/>
                    <a:pt x="1349" y="6866"/>
                  </a:cubicBezTo>
                  <a:cubicBezTo>
                    <a:pt x="4260" y="5749"/>
                    <a:pt x="7505" y="6152"/>
                    <a:pt x="10604" y="5809"/>
                  </a:cubicBezTo>
                  <a:cubicBezTo>
                    <a:pt x="10830" y="5785"/>
                    <a:pt x="11058" y="5755"/>
                    <a:pt x="11264" y="5656"/>
                  </a:cubicBezTo>
                  <a:cubicBezTo>
                    <a:pt x="11810" y="5394"/>
                    <a:pt x="12036" y="4696"/>
                    <a:pt x="11917" y="4102"/>
                  </a:cubicBezTo>
                  <a:cubicBezTo>
                    <a:pt x="11799" y="3509"/>
                    <a:pt x="11410" y="3008"/>
                    <a:pt x="10991" y="2570"/>
                  </a:cubicBezTo>
                  <a:cubicBezTo>
                    <a:pt x="9916" y="1445"/>
                    <a:pt x="8543" y="579"/>
                    <a:pt x="7027" y="235"/>
                  </a:cubicBezTo>
                  <a:cubicBezTo>
                    <a:pt x="6363" y="85"/>
                    <a:pt x="5990" y="0"/>
                    <a:pt x="5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2" name="Google Shape;1782;p48"/>
          <p:cNvGrpSpPr/>
          <p:nvPr/>
        </p:nvGrpSpPr>
        <p:grpSpPr>
          <a:xfrm>
            <a:off x="1203550" y="3915800"/>
            <a:ext cx="186200" cy="158350"/>
            <a:chOff x="4666550" y="4648275"/>
            <a:chExt cx="186200" cy="158350"/>
          </a:xfrm>
        </p:grpSpPr>
        <p:sp>
          <p:nvSpPr>
            <p:cNvPr id="1783" name="Google Shape;1783;p48"/>
            <p:cNvSpPr/>
            <p:nvPr/>
          </p:nvSpPr>
          <p:spPr>
            <a:xfrm>
              <a:off x="4730150" y="4708575"/>
              <a:ext cx="42825" cy="98050"/>
            </a:xfrm>
            <a:custGeom>
              <a:avLst/>
              <a:gdLst/>
              <a:ahLst/>
              <a:cxnLst/>
              <a:rect l="l" t="t" r="r" b="b"/>
              <a:pathLst>
                <a:path w="1713" h="3922" extrusionOk="0">
                  <a:moveTo>
                    <a:pt x="1576" y="0"/>
                  </a:moveTo>
                  <a:cubicBezTo>
                    <a:pt x="1346" y="125"/>
                    <a:pt x="1214" y="374"/>
                    <a:pt x="1095" y="608"/>
                  </a:cubicBezTo>
                  <a:cubicBezTo>
                    <a:pt x="800" y="1194"/>
                    <a:pt x="504" y="1778"/>
                    <a:pt x="209" y="2362"/>
                  </a:cubicBezTo>
                  <a:cubicBezTo>
                    <a:pt x="106" y="2565"/>
                    <a:pt x="1" y="2783"/>
                    <a:pt x="26" y="3009"/>
                  </a:cubicBezTo>
                  <a:cubicBezTo>
                    <a:pt x="46" y="3185"/>
                    <a:pt x="143" y="3341"/>
                    <a:pt x="247" y="3484"/>
                  </a:cubicBezTo>
                  <a:cubicBezTo>
                    <a:pt x="406" y="3704"/>
                    <a:pt x="660" y="3921"/>
                    <a:pt x="908" y="3921"/>
                  </a:cubicBezTo>
                  <a:cubicBezTo>
                    <a:pt x="973" y="3921"/>
                    <a:pt x="1037" y="3906"/>
                    <a:pt x="1099" y="3873"/>
                  </a:cubicBezTo>
                  <a:cubicBezTo>
                    <a:pt x="1309" y="3761"/>
                    <a:pt x="1372" y="3495"/>
                    <a:pt x="1410" y="3261"/>
                  </a:cubicBezTo>
                  <a:cubicBezTo>
                    <a:pt x="1563" y="2329"/>
                    <a:pt x="1662" y="1388"/>
                    <a:pt x="1713" y="445"/>
                  </a:cubicBezTo>
                  <a:lnTo>
                    <a:pt x="1713" y="445"/>
                  </a:lnTo>
                  <a:lnTo>
                    <a:pt x="1613" y="877"/>
                  </a:lnTo>
                  <a:lnTo>
                    <a:pt x="1613" y="877"/>
                  </a:lnTo>
                  <a:cubicBezTo>
                    <a:pt x="1670" y="586"/>
                    <a:pt x="1657" y="284"/>
                    <a:pt x="1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8"/>
            <p:cNvSpPr/>
            <p:nvPr/>
          </p:nvSpPr>
          <p:spPr>
            <a:xfrm>
              <a:off x="4666550" y="4648275"/>
              <a:ext cx="186200" cy="108400"/>
            </a:xfrm>
            <a:custGeom>
              <a:avLst/>
              <a:gdLst/>
              <a:ahLst/>
              <a:cxnLst/>
              <a:rect l="l" t="t" r="r" b="b"/>
              <a:pathLst>
                <a:path w="7448" h="4336" extrusionOk="0">
                  <a:moveTo>
                    <a:pt x="3954" y="1"/>
                  </a:moveTo>
                  <a:cubicBezTo>
                    <a:pt x="3742" y="1"/>
                    <a:pt x="3510" y="53"/>
                    <a:pt x="3097" y="147"/>
                  </a:cubicBezTo>
                  <a:cubicBezTo>
                    <a:pt x="2159" y="359"/>
                    <a:pt x="1310" y="896"/>
                    <a:pt x="644" y="1591"/>
                  </a:cubicBezTo>
                  <a:cubicBezTo>
                    <a:pt x="387" y="1862"/>
                    <a:pt x="146" y="2172"/>
                    <a:pt x="72" y="2540"/>
                  </a:cubicBezTo>
                  <a:cubicBezTo>
                    <a:pt x="0" y="2907"/>
                    <a:pt x="139" y="3339"/>
                    <a:pt x="477" y="3501"/>
                  </a:cubicBezTo>
                  <a:cubicBezTo>
                    <a:pt x="605" y="3561"/>
                    <a:pt x="746" y="3580"/>
                    <a:pt x="886" y="3596"/>
                  </a:cubicBezTo>
                  <a:cubicBezTo>
                    <a:pt x="2806" y="3808"/>
                    <a:pt x="4813" y="3559"/>
                    <a:pt x="6615" y="4250"/>
                  </a:cubicBezTo>
                  <a:cubicBezTo>
                    <a:pt x="6727" y="4293"/>
                    <a:pt x="6858" y="4335"/>
                    <a:pt x="6975" y="4335"/>
                  </a:cubicBezTo>
                  <a:cubicBezTo>
                    <a:pt x="7064" y="4335"/>
                    <a:pt x="7146" y="4311"/>
                    <a:pt x="7207" y="4243"/>
                  </a:cubicBezTo>
                  <a:cubicBezTo>
                    <a:pt x="7274" y="4170"/>
                    <a:pt x="7291" y="4063"/>
                    <a:pt x="7300" y="3963"/>
                  </a:cubicBezTo>
                  <a:cubicBezTo>
                    <a:pt x="7448" y="2417"/>
                    <a:pt x="6461" y="833"/>
                    <a:pt x="5008" y="282"/>
                  </a:cubicBezTo>
                  <a:cubicBezTo>
                    <a:pt x="4464" y="87"/>
                    <a:pt x="4226" y="1"/>
                    <a:pt x="3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48"/>
          <p:cNvGrpSpPr/>
          <p:nvPr/>
        </p:nvGrpSpPr>
        <p:grpSpPr>
          <a:xfrm>
            <a:off x="5727300" y="3899525"/>
            <a:ext cx="852500" cy="364238"/>
            <a:chOff x="5727300" y="3899525"/>
            <a:chExt cx="852500" cy="364238"/>
          </a:xfrm>
        </p:grpSpPr>
        <p:sp>
          <p:nvSpPr>
            <p:cNvPr id="1786" name="Google Shape;1786;p48"/>
            <p:cNvSpPr/>
            <p:nvPr/>
          </p:nvSpPr>
          <p:spPr>
            <a:xfrm>
              <a:off x="6010500" y="3983350"/>
              <a:ext cx="231225" cy="220725"/>
            </a:xfrm>
            <a:custGeom>
              <a:avLst/>
              <a:gdLst/>
              <a:ahLst/>
              <a:cxnLst/>
              <a:rect l="l" t="t" r="r" b="b"/>
              <a:pathLst>
                <a:path w="9249" h="8829" extrusionOk="0">
                  <a:moveTo>
                    <a:pt x="4965" y="0"/>
                  </a:moveTo>
                  <a:cubicBezTo>
                    <a:pt x="4778" y="0"/>
                    <a:pt x="4604" y="133"/>
                    <a:pt x="4487" y="286"/>
                  </a:cubicBezTo>
                  <a:cubicBezTo>
                    <a:pt x="4202" y="659"/>
                    <a:pt x="4135" y="1157"/>
                    <a:pt x="4149" y="1626"/>
                  </a:cubicBezTo>
                  <a:cubicBezTo>
                    <a:pt x="4176" y="2610"/>
                    <a:pt x="4523" y="3584"/>
                    <a:pt x="5123" y="4364"/>
                  </a:cubicBezTo>
                  <a:cubicBezTo>
                    <a:pt x="4386" y="3764"/>
                    <a:pt x="3638" y="3157"/>
                    <a:pt x="2768" y="2775"/>
                  </a:cubicBezTo>
                  <a:cubicBezTo>
                    <a:pt x="2253" y="2549"/>
                    <a:pt x="1685" y="2409"/>
                    <a:pt x="1125" y="2409"/>
                  </a:cubicBezTo>
                  <a:cubicBezTo>
                    <a:pt x="739" y="2409"/>
                    <a:pt x="358" y="2475"/>
                    <a:pt x="0" y="2625"/>
                  </a:cubicBezTo>
                  <a:cubicBezTo>
                    <a:pt x="1377" y="3663"/>
                    <a:pt x="2991" y="4383"/>
                    <a:pt x="4682" y="4711"/>
                  </a:cubicBezTo>
                  <a:lnTo>
                    <a:pt x="4219" y="4715"/>
                  </a:lnTo>
                  <a:cubicBezTo>
                    <a:pt x="2973" y="5640"/>
                    <a:pt x="1619" y="6752"/>
                    <a:pt x="1486" y="8298"/>
                  </a:cubicBezTo>
                  <a:cubicBezTo>
                    <a:pt x="1473" y="8448"/>
                    <a:pt x="1481" y="8620"/>
                    <a:pt x="1591" y="8723"/>
                  </a:cubicBezTo>
                  <a:cubicBezTo>
                    <a:pt x="1668" y="8794"/>
                    <a:pt x="1778" y="8816"/>
                    <a:pt x="1882" y="8824"/>
                  </a:cubicBezTo>
                  <a:cubicBezTo>
                    <a:pt x="1921" y="8827"/>
                    <a:pt x="1960" y="8829"/>
                    <a:pt x="1998" y="8829"/>
                  </a:cubicBezTo>
                  <a:cubicBezTo>
                    <a:pt x="2858" y="8829"/>
                    <a:pt x="3591" y="8101"/>
                    <a:pt x="3959" y="7309"/>
                  </a:cubicBezTo>
                  <a:cubicBezTo>
                    <a:pt x="4342" y="6482"/>
                    <a:pt x="4461" y="5553"/>
                    <a:pt x="4818" y="4712"/>
                  </a:cubicBezTo>
                  <a:cubicBezTo>
                    <a:pt x="4878" y="5832"/>
                    <a:pt x="5244" y="6934"/>
                    <a:pt x="5863" y="7869"/>
                  </a:cubicBezTo>
                  <a:cubicBezTo>
                    <a:pt x="5991" y="8062"/>
                    <a:pt x="6168" y="8266"/>
                    <a:pt x="6395" y="8266"/>
                  </a:cubicBezTo>
                  <a:cubicBezTo>
                    <a:pt x="6402" y="8266"/>
                    <a:pt x="6409" y="8266"/>
                    <a:pt x="6415" y="8266"/>
                  </a:cubicBezTo>
                  <a:cubicBezTo>
                    <a:pt x="6740" y="8247"/>
                    <a:pt x="6877" y="7840"/>
                    <a:pt x="6888" y="7515"/>
                  </a:cubicBezTo>
                  <a:cubicBezTo>
                    <a:pt x="6924" y="6458"/>
                    <a:pt x="6488" y="5394"/>
                    <a:pt x="5724" y="4663"/>
                  </a:cubicBezTo>
                  <a:lnTo>
                    <a:pt x="5724" y="4663"/>
                  </a:lnTo>
                  <a:cubicBezTo>
                    <a:pt x="6717" y="5543"/>
                    <a:pt x="7813" y="6467"/>
                    <a:pt x="9136" y="6564"/>
                  </a:cubicBezTo>
                  <a:cubicBezTo>
                    <a:pt x="9097" y="5303"/>
                    <a:pt x="7890" y="4233"/>
                    <a:pt x="6650" y="4233"/>
                  </a:cubicBezTo>
                  <a:cubicBezTo>
                    <a:pt x="6495" y="4233"/>
                    <a:pt x="6340" y="4249"/>
                    <a:pt x="6186" y="4285"/>
                  </a:cubicBezTo>
                  <a:lnTo>
                    <a:pt x="8052" y="2352"/>
                  </a:lnTo>
                  <a:cubicBezTo>
                    <a:pt x="8627" y="1756"/>
                    <a:pt x="9248" y="940"/>
                    <a:pt x="8911" y="184"/>
                  </a:cubicBezTo>
                  <a:lnTo>
                    <a:pt x="8911" y="184"/>
                  </a:lnTo>
                  <a:cubicBezTo>
                    <a:pt x="7212" y="683"/>
                    <a:pt x="5844" y="2174"/>
                    <a:pt x="5493" y="3910"/>
                  </a:cubicBezTo>
                  <a:cubicBezTo>
                    <a:pt x="5568" y="2875"/>
                    <a:pt x="5566" y="1835"/>
                    <a:pt x="5486" y="799"/>
                  </a:cubicBezTo>
                  <a:cubicBezTo>
                    <a:pt x="5460" y="472"/>
                    <a:pt x="5357" y="63"/>
                    <a:pt x="5032" y="6"/>
                  </a:cubicBezTo>
                  <a:cubicBezTo>
                    <a:pt x="5009" y="2"/>
                    <a:pt x="4987" y="0"/>
                    <a:pt x="4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8"/>
            <p:cNvSpPr/>
            <p:nvPr/>
          </p:nvSpPr>
          <p:spPr>
            <a:xfrm>
              <a:off x="6512250" y="3899525"/>
              <a:ext cx="67550" cy="82975"/>
            </a:xfrm>
            <a:custGeom>
              <a:avLst/>
              <a:gdLst/>
              <a:ahLst/>
              <a:cxnLst/>
              <a:rect l="l" t="t" r="r" b="b"/>
              <a:pathLst>
                <a:path w="3319" h="3319" extrusionOk="0">
                  <a:moveTo>
                    <a:pt x="1660" y="1"/>
                  </a:moveTo>
                  <a:cubicBezTo>
                    <a:pt x="744" y="1"/>
                    <a:pt x="0" y="744"/>
                    <a:pt x="0" y="1660"/>
                  </a:cubicBezTo>
                  <a:cubicBezTo>
                    <a:pt x="0" y="2576"/>
                    <a:pt x="742" y="3318"/>
                    <a:pt x="1660" y="3318"/>
                  </a:cubicBezTo>
                  <a:cubicBezTo>
                    <a:pt x="2575" y="3318"/>
                    <a:pt x="3318" y="2577"/>
                    <a:pt x="3318" y="1660"/>
                  </a:cubicBezTo>
                  <a:cubicBezTo>
                    <a:pt x="3318" y="744"/>
                    <a:pt x="2575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8"/>
            <p:cNvSpPr/>
            <p:nvPr/>
          </p:nvSpPr>
          <p:spPr>
            <a:xfrm>
              <a:off x="5727300" y="4196188"/>
              <a:ext cx="67550" cy="67575"/>
            </a:xfrm>
            <a:custGeom>
              <a:avLst/>
              <a:gdLst/>
              <a:ahLst/>
              <a:cxnLst/>
              <a:rect l="l" t="t" r="r" b="b"/>
              <a:pathLst>
                <a:path w="2702" h="2703" extrusionOk="0">
                  <a:moveTo>
                    <a:pt x="1351" y="0"/>
                  </a:moveTo>
                  <a:cubicBezTo>
                    <a:pt x="605" y="0"/>
                    <a:pt x="0" y="605"/>
                    <a:pt x="0" y="1351"/>
                  </a:cubicBezTo>
                  <a:cubicBezTo>
                    <a:pt x="0" y="2097"/>
                    <a:pt x="605" y="2703"/>
                    <a:pt x="1351" y="2703"/>
                  </a:cubicBezTo>
                  <a:cubicBezTo>
                    <a:pt x="2097" y="2703"/>
                    <a:pt x="2701" y="2097"/>
                    <a:pt x="2701" y="1351"/>
                  </a:cubicBezTo>
                  <a:cubicBezTo>
                    <a:pt x="2701" y="605"/>
                    <a:pt x="2097" y="0"/>
                    <a:pt x="1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50"/>
          <p:cNvSpPr txBox="1">
            <a:spLocks noGrp="1"/>
          </p:cNvSpPr>
          <p:nvPr>
            <p:ph type="title"/>
          </p:nvPr>
        </p:nvSpPr>
        <p:spPr>
          <a:xfrm>
            <a:off x="1350725" y="2503588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Welcome!</a:t>
            </a:r>
            <a:endParaRPr dirty="0"/>
          </a:p>
        </p:txBody>
      </p:sp>
      <p:sp>
        <p:nvSpPr>
          <p:cNvPr id="1900" name="Google Shape;1900;p50"/>
          <p:cNvSpPr txBox="1">
            <a:spLocks noGrp="1"/>
          </p:cNvSpPr>
          <p:nvPr>
            <p:ph type="subTitle" idx="1"/>
          </p:nvPr>
        </p:nvSpPr>
        <p:spPr>
          <a:xfrm>
            <a:off x="1350725" y="3601100"/>
            <a:ext cx="27786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cxnSp>
        <p:nvCxnSpPr>
          <p:cNvPr id="1901" name="Google Shape;1901;p50"/>
          <p:cNvCxnSpPr/>
          <p:nvPr/>
        </p:nvCxnSpPr>
        <p:spPr>
          <a:xfrm>
            <a:off x="1478375" y="3534000"/>
            <a:ext cx="1461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902" name="Google Shape;1902;p50"/>
          <p:cNvGrpSpPr/>
          <p:nvPr/>
        </p:nvGrpSpPr>
        <p:grpSpPr>
          <a:xfrm rot="-3174329">
            <a:off x="3395517" y="909575"/>
            <a:ext cx="225213" cy="126968"/>
            <a:chOff x="5575650" y="4541400"/>
            <a:chExt cx="225225" cy="126975"/>
          </a:xfrm>
        </p:grpSpPr>
        <p:sp>
          <p:nvSpPr>
            <p:cNvPr id="1903" name="Google Shape;1903;p50"/>
            <p:cNvSpPr/>
            <p:nvPr/>
          </p:nvSpPr>
          <p:spPr>
            <a:xfrm>
              <a:off x="5575650" y="4611025"/>
              <a:ext cx="99700" cy="57350"/>
            </a:xfrm>
            <a:custGeom>
              <a:avLst/>
              <a:gdLst/>
              <a:ahLst/>
              <a:cxnLst/>
              <a:rect l="l" t="t" r="r" b="b"/>
              <a:pathLst>
                <a:path w="3988" h="2294" extrusionOk="0">
                  <a:moveTo>
                    <a:pt x="2916" y="1"/>
                  </a:moveTo>
                  <a:cubicBezTo>
                    <a:pt x="2794" y="1"/>
                    <a:pt x="2665" y="41"/>
                    <a:pt x="2539" y="135"/>
                  </a:cubicBezTo>
                  <a:cubicBezTo>
                    <a:pt x="1851" y="640"/>
                    <a:pt x="1082" y="993"/>
                    <a:pt x="370" y="1454"/>
                  </a:cubicBezTo>
                  <a:cubicBezTo>
                    <a:pt x="1" y="1695"/>
                    <a:pt x="141" y="2283"/>
                    <a:pt x="599" y="2293"/>
                  </a:cubicBezTo>
                  <a:cubicBezTo>
                    <a:pt x="636" y="2293"/>
                    <a:pt x="672" y="2294"/>
                    <a:pt x="708" y="2294"/>
                  </a:cubicBezTo>
                  <a:cubicBezTo>
                    <a:pt x="1164" y="2294"/>
                    <a:pt x="1542" y="2236"/>
                    <a:pt x="1981" y="2061"/>
                  </a:cubicBezTo>
                  <a:cubicBezTo>
                    <a:pt x="2435" y="1879"/>
                    <a:pt x="2870" y="1668"/>
                    <a:pt x="3290" y="1420"/>
                  </a:cubicBezTo>
                  <a:cubicBezTo>
                    <a:pt x="3987" y="1006"/>
                    <a:pt x="3528" y="1"/>
                    <a:pt x="2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0"/>
            <p:cNvSpPr/>
            <p:nvPr/>
          </p:nvSpPr>
          <p:spPr>
            <a:xfrm>
              <a:off x="5590100" y="4541400"/>
              <a:ext cx="104425" cy="51075"/>
            </a:xfrm>
            <a:custGeom>
              <a:avLst/>
              <a:gdLst/>
              <a:ahLst/>
              <a:cxnLst/>
              <a:rect l="l" t="t" r="r" b="b"/>
              <a:pathLst>
                <a:path w="4177" h="2043" extrusionOk="0">
                  <a:moveTo>
                    <a:pt x="3033" y="0"/>
                  </a:moveTo>
                  <a:cubicBezTo>
                    <a:pt x="2919" y="0"/>
                    <a:pt x="2795" y="25"/>
                    <a:pt x="2665" y="80"/>
                  </a:cubicBezTo>
                  <a:cubicBezTo>
                    <a:pt x="1875" y="413"/>
                    <a:pt x="1154" y="829"/>
                    <a:pt x="413" y="1258"/>
                  </a:cubicBezTo>
                  <a:cubicBezTo>
                    <a:pt x="0" y="1498"/>
                    <a:pt x="251" y="2042"/>
                    <a:pt x="660" y="2042"/>
                  </a:cubicBezTo>
                  <a:cubicBezTo>
                    <a:pt x="686" y="2042"/>
                    <a:pt x="713" y="2040"/>
                    <a:pt x="741" y="2035"/>
                  </a:cubicBezTo>
                  <a:cubicBezTo>
                    <a:pt x="1597" y="1888"/>
                    <a:pt x="2427" y="1745"/>
                    <a:pt x="3259" y="1491"/>
                  </a:cubicBezTo>
                  <a:cubicBezTo>
                    <a:pt x="4176" y="1213"/>
                    <a:pt x="3836" y="0"/>
                    <a:pt x="3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0"/>
            <p:cNvSpPr/>
            <p:nvPr/>
          </p:nvSpPr>
          <p:spPr>
            <a:xfrm>
              <a:off x="5715050" y="4567925"/>
              <a:ext cx="85825" cy="49275"/>
            </a:xfrm>
            <a:custGeom>
              <a:avLst/>
              <a:gdLst/>
              <a:ahLst/>
              <a:cxnLst/>
              <a:rect l="l" t="t" r="r" b="b"/>
              <a:pathLst>
                <a:path w="3433" h="1971" extrusionOk="0">
                  <a:moveTo>
                    <a:pt x="2550" y="1"/>
                  </a:moveTo>
                  <a:cubicBezTo>
                    <a:pt x="2475" y="1"/>
                    <a:pt x="2400" y="12"/>
                    <a:pt x="2326" y="35"/>
                  </a:cubicBezTo>
                  <a:cubicBezTo>
                    <a:pt x="2014" y="135"/>
                    <a:pt x="1697" y="225"/>
                    <a:pt x="1390" y="335"/>
                  </a:cubicBezTo>
                  <a:cubicBezTo>
                    <a:pt x="1068" y="451"/>
                    <a:pt x="793" y="652"/>
                    <a:pt x="504" y="834"/>
                  </a:cubicBezTo>
                  <a:cubicBezTo>
                    <a:pt x="1" y="1154"/>
                    <a:pt x="206" y="1933"/>
                    <a:pt x="809" y="1953"/>
                  </a:cubicBezTo>
                  <a:cubicBezTo>
                    <a:pt x="990" y="1959"/>
                    <a:pt x="1170" y="1970"/>
                    <a:pt x="1351" y="1970"/>
                  </a:cubicBezTo>
                  <a:cubicBezTo>
                    <a:pt x="1511" y="1970"/>
                    <a:pt x="1671" y="1961"/>
                    <a:pt x="1830" y="1930"/>
                  </a:cubicBezTo>
                  <a:cubicBezTo>
                    <a:pt x="2151" y="1868"/>
                    <a:pt x="2470" y="1786"/>
                    <a:pt x="2788" y="1713"/>
                  </a:cubicBezTo>
                  <a:cubicBezTo>
                    <a:pt x="3168" y="1626"/>
                    <a:pt x="3416" y="1244"/>
                    <a:pt x="3427" y="875"/>
                  </a:cubicBezTo>
                  <a:cubicBezTo>
                    <a:pt x="3432" y="716"/>
                    <a:pt x="3395" y="570"/>
                    <a:pt x="3307" y="435"/>
                  </a:cubicBezTo>
                  <a:cubicBezTo>
                    <a:pt x="3147" y="182"/>
                    <a:pt x="2853" y="1"/>
                    <a:pt x="2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6" name="Google Shape;1906;p50"/>
          <p:cNvGrpSpPr/>
          <p:nvPr/>
        </p:nvGrpSpPr>
        <p:grpSpPr>
          <a:xfrm rot="-3174329">
            <a:off x="2149971" y="486630"/>
            <a:ext cx="396229" cy="325683"/>
            <a:chOff x="5839275" y="3307850"/>
            <a:chExt cx="396250" cy="325700"/>
          </a:xfrm>
        </p:grpSpPr>
        <p:sp>
          <p:nvSpPr>
            <p:cNvPr id="1907" name="Google Shape;1907;p50"/>
            <p:cNvSpPr/>
            <p:nvPr/>
          </p:nvSpPr>
          <p:spPr>
            <a:xfrm>
              <a:off x="5960075" y="3307850"/>
              <a:ext cx="176775" cy="323825"/>
            </a:xfrm>
            <a:custGeom>
              <a:avLst/>
              <a:gdLst/>
              <a:ahLst/>
              <a:cxnLst/>
              <a:rect l="l" t="t" r="r" b="b"/>
              <a:pathLst>
                <a:path w="7071" h="12953" extrusionOk="0">
                  <a:moveTo>
                    <a:pt x="1624" y="1"/>
                  </a:moveTo>
                  <a:cubicBezTo>
                    <a:pt x="1137" y="1"/>
                    <a:pt x="684" y="363"/>
                    <a:pt x="420" y="804"/>
                  </a:cubicBezTo>
                  <a:cubicBezTo>
                    <a:pt x="100" y="1336"/>
                    <a:pt x="14" y="2096"/>
                    <a:pt x="13" y="2745"/>
                  </a:cubicBezTo>
                  <a:cubicBezTo>
                    <a:pt x="0" y="6761"/>
                    <a:pt x="2889" y="10807"/>
                    <a:pt x="6250" y="12953"/>
                  </a:cubicBezTo>
                  <a:cubicBezTo>
                    <a:pt x="7070" y="10543"/>
                    <a:pt x="6358" y="7712"/>
                    <a:pt x="5474" y="5212"/>
                  </a:cubicBezTo>
                  <a:cubicBezTo>
                    <a:pt x="4927" y="3668"/>
                    <a:pt x="4106" y="2087"/>
                    <a:pt x="3112" y="792"/>
                  </a:cubicBezTo>
                  <a:cubicBezTo>
                    <a:pt x="2850" y="451"/>
                    <a:pt x="2325" y="183"/>
                    <a:pt x="1935" y="52"/>
                  </a:cubicBezTo>
                  <a:cubicBezTo>
                    <a:pt x="1831" y="17"/>
                    <a:pt x="1726" y="1"/>
                    <a:pt x="1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0"/>
            <p:cNvSpPr/>
            <p:nvPr/>
          </p:nvSpPr>
          <p:spPr>
            <a:xfrm>
              <a:off x="5839275" y="3478400"/>
              <a:ext cx="277050" cy="155150"/>
            </a:xfrm>
            <a:custGeom>
              <a:avLst/>
              <a:gdLst/>
              <a:ahLst/>
              <a:cxnLst/>
              <a:rect l="l" t="t" r="r" b="b"/>
              <a:pathLst>
                <a:path w="11082" h="6206" extrusionOk="0">
                  <a:moveTo>
                    <a:pt x="1467" y="0"/>
                  </a:moveTo>
                  <a:cubicBezTo>
                    <a:pt x="1038" y="0"/>
                    <a:pt x="589" y="91"/>
                    <a:pt x="315" y="414"/>
                  </a:cubicBezTo>
                  <a:cubicBezTo>
                    <a:pt x="12" y="772"/>
                    <a:pt x="0" y="1327"/>
                    <a:pt x="119" y="1815"/>
                  </a:cubicBezTo>
                  <a:cubicBezTo>
                    <a:pt x="363" y="2824"/>
                    <a:pt x="1085" y="3681"/>
                    <a:pt x="1929" y="4253"/>
                  </a:cubicBezTo>
                  <a:cubicBezTo>
                    <a:pt x="2773" y="4825"/>
                    <a:pt x="3735" y="5148"/>
                    <a:pt x="4693" y="5417"/>
                  </a:cubicBezTo>
                  <a:cubicBezTo>
                    <a:pt x="6345" y="5881"/>
                    <a:pt x="8044" y="6206"/>
                    <a:pt x="9722" y="6206"/>
                  </a:cubicBezTo>
                  <a:cubicBezTo>
                    <a:pt x="10178" y="6206"/>
                    <a:pt x="10631" y="6182"/>
                    <a:pt x="11082" y="6131"/>
                  </a:cubicBezTo>
                  <a:cubicBezTo>
                    <a:pt x="9855" y="4710"/>
                    <a:pt x="7641" y="3096"/>
                    <a:pt x="6191" y="1935"/>
                  </a:cubicBezTo>
                  <a:cubicBezTo>
                    <a:pt x="4832" y="846"/>
                    <a:pt x="3188" y="36"/>
                    <a:pt x="1533" y="1"/>
                  </a:cubicBezTo>
                  <a:cubicBezTo>
                    <a:pt x="1511" y="0"/>
                    <a:pt x="1489" y="0"/>
                    <a:pt x="1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0"/>
            <p:cNvSpPr/>
            <p:nvPr/>
          </p:nvSpPr>
          <p:spPr>
            <a:xfrm>
              <a:off x="6114900" y="3315700"/>
              <a:ext cx="120625" cy="315975"/>
            </a:xfrm>
            <a:custGeom>
              <a:avLst/>
              <a:gdLst/>
              <a:ahLst/>
              <a:cxnLst/>
              <a:rect l="l" t="t" r="r" b="b"/>
              <a:pathLst>
                <a:path w="4825" h="12639" extrusionOk="0">
                  <a:moveTo>
                    <a:pt x="3010" y="1"/>
                  </a:moveTo>
                  <a:cubicBezTo>
                    <a:pt x="2378" y="1"/>
                    <a:pt x="1752" y="456"/>
                    <a:pt x="1355" y="995"/>
                  </a:cubicBezTo>
                  <a:cubicBezTo>
                    <a:pt x="74" y="2740"/>
                    <a:pt x="99" y="5207"/>
                    <a:pt x="175" y="7484"/>
                  </a:cubicBezTo>
                  <a:cubicBezTo>
                    <a:pt x="231" y="9141"/>
                    <a:pt x="0" y="10982"/>
                    <a:pt x="57" y="12639"/>
                  </a:cubicBezTo>
                  <a:lnTo>
                    <a:pt x="74" y="12629"/>
                  </a:lnTo>
                  <a:cubicBezTo>
                    <a:pt x="4015" y="10091"/>
                    <a:pt x="4279" y="6849"/>
                    <a:pt x="4723" y="2814"/>
                  </a:cubicBezTo>
                  <a:cubicBezTo>
                    <a:pt x="4825" y="1896"/>
                    <a:pt x="4410" y="571"/>
                    <a:pt x="3598" y="146"/>
                  </a:cubicBezTo>
                  <a:cubicBezTo>
                    <a:pt x="3406" y="45"/>
                    <a:pt x="3208" y="1"/>
                    <a:pt x="30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0" name="Google Shape;1910;p50"/>
          <p:cNvSpPr/>
          <p:nvPr/>
        </p:nvSpPr>
        <p:spPr>
          <a:xfrm rot="-3174329">
            <a:off x="2549884" y="645036"/>
            <a:ext cx="255587" cy="180766"/>
          </a:xfrm>
          <a:custGeom>
            <a:avLst/>
            <a:gdLst/>
            <a:ahLst/>
            <a:cxnLst/>
            <a:rect l="l" t="t" r="r" b="b"/>
            <a:pathLst>
              <a:path w="10224" h="7231" extrusionOk="0">
                <a:moveTo>
                  <a:pt x="1323" y="1"/>
                </a:moveTo>
                <a:cubicBezTo>
                  <a:pt x="917" y="1"/>
                  <a:pt x="467" y="77"/>
                  <a:pt x="134" y="201"/>
                </a:cubicBezTo>
                <a:cubicBezTo>
                  <a:pt x="0" y="1019"/>
                  <a:pt x="212" y="1830"/>
                  <a:pt x="564" y="2580"/>
                </a:cubicBezTo>
                <a:cubicBezTo>
                  <a:pt x="917" y="3331"/>
                  <a:pt x="1424" y="3997"/>
                  <a:pt x="1948" y="4640"/>
                </a:cubicBezTo>
                <a:cubicBezTo>
                  <a:pt x="2331" y="5108"/>
                  <a:pt x="2727" y="5569"/>
                  <a:pt x="3198" y="5951"/>
                </a:cubicBezTo>
                <a:cubicBezTo>
                  <a:pt x="3785" y="6427"/>
                  <a:pt x="4477" y="6766"/>
                  <a:pt x="5204" y="6971"/>
                </a:cubicBezTo>
                <a:cubicBezTo>
                  <a:pt x="5809" y="7141"/>
                  <a:pt x="6495" y="7231"/>
                  <a:pt x="7191" y="7231"/>
                </a:cubicBezTo>
                <a:cubicBezTo>
                  <a:pt x="8268" y="7231"/>
                  <a:pt x="9367" y="7016"/>
                  <a:pt x="10223" y="6553"/>
                </a:cubicBezTo>
                <a:cubicBezTo>
                  <a:pt x="9872" y="4646"/>
                  <a:pt x="8737" y="2895"/>
                  <a:pt x="7139" y="1797"/>
                </a:cubicBezTo>
                <a:cubicBezTo>
                  <a:pt x="5542" y="699"/>
                  <a:pt x="3583" y="270"/>
                  <a:pt x="1662" y="21"/>
                </a:cubicBezTo>
                <a:cubicBezTo>
                  <a:pt x="1555" y="7"/>
                  <a:pt x="1441" y="1"/>
                  <a:pt x="1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1" name="Google Shape;1911;p50"/>
          <p:cNvGrpSpPr/>
          <p:nvPr/>
        </p:nvGrpSpPr>
        <p:grpSpPr>
          <a:xfrm rot="-3174329">
            <a:off x="1260401" y="666377"/>
            <a:ext cx="365556" cy="290485"/>
            <a:chOff x="5514825" y="3150700"/>
            <a:chExt cx="365575" cy="290500"/>
          </a:xfrm>
        </p:grpSpPr>
        <p:sp>
          <p:nvSpPr>
            <p:cNvPr id="1912" name="Google Shape;1912;p50"/>
            <p:cNvSpPr/>
            <p:nvPr/>
          </p:nvSpPr>
          <p:spPr>
            <a:xfrm>
              <a:off x="5562600" y="3261600"/>
              <a:ext cx="317800" cy="179600"/>
            </a:xfrm>
            <a:custGeom>
              <a:avLst/>
              <a:gdLst/>
              <a:ahLst/>
              <a:cxnLst/>
              <a:rect l="l" t="t" r="r" b="b"/>
              <a:pathLst>
                <a:path w="12712" h="7184" extrusionOk="0">
                  <a:moveTo>
                    <a:pt x="3304" y="0"/>
                  </a:moveTo>
                  <a:cubicBezTo>
                    <a:pt x="2343" y="0"/>
                    <a:pt x="1365" y="88"/>
                    <a:pt x="397" y="251"/>
                  </a:cubicBezTo>
                  <a:cubicBezTo>
                    <a:pt x="0" y="318"/>
                    <a:pt x="147" y="882"/>
                    <a:pt x="515" y="882"/>
                  </a:cubicBezTo>
                  <a:cubicBezTo>
                    <a:pt x="533" y="882"/>
                    <a:pt x="551" y="881"/>
                    <a:pt x="569" y="878"/>
                  </a:cubicBezTo>
                  <a:cubicBezTo>
                    <a:pt x="1390" y="757"/>
                    <a:pt x="2217" y="692"/>
                    <a:pt x="3032" y="692"/>
                  </a:cubicBezTo>
                  <a:cubicBezTo>
                    <a:pt x="7117" y="692"/>
                    <a:pt x="10887" y="2337"/>
                    <a:pt x="11929" y="6914"/>
                  </a:cubicBezTo>
                  <a:cubicBezTo>
                    <a:pt x="11972" y="7103"/>
                    <a:pt x="12111" y="7184"/>
                    <a:pt x="12256" y="7184"/>
                  </a:cubicBezTo>
                  <a:cubicBezTo>
                    <a:pt x="12476" y="7184"/>
                    <a:pt x="12711" y="6998"/>
                    <a:pt x="12652" y="6715"/>
                  </a:cubicBezTo>
                  <a:cubicBezTo>
                    <a:pt x="11637" y="1809"/>
                    <a:pt x="7655" y="0"/>
                    <a:pt x="3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0"/>
            <p:cNvSpPr/>
            <p:nvPr/>
          </p:nvSpPr>
          <p:spPr>
            <a:xfrm>
              <a:off x="5638325" y="3193550"/>
              <a:ext cx="168250" cy="208425"/>
            </a:xfrm>
            <a:custGeom>
              <a:avLst/>
              <a:gdLst/>
              <a:ahLst/>
              <a:cxnLst/>
              <a:rect l="l" t="t" r="r" b="b"/>
              <a:pathLst>
                <a:path w="6730" h="8337" extrusionOk="0">
                  <a:moveTo>
                    <a:pt x="491" y="0"/>
                  </a:moveTo>
                  <a:cubicBezTo>
                    <a:pt x="414" y="0"/>
                    <a:pt x="405" y="127"/>
                    <a:pt x="480" y="149"/>
                  </a:cubicBezTo>
                  <a:cubicBezTo>
                    <a:pt x="2589" y="773"/>
                    <a:pt x="5043" y="1868"/>
                    <a:pt x="5636" y="4212"/>
                  </a:cubicBezTo>
                  <a:cubicBezTo>
                    <a:pt x="6054" y="5864"/>
                    <a:pt x="5303" y="7152"/>
                    <a:pt x="3619" y="7427"/>
                  </a:cubicBezTo>
                  <a:cubicBezTo>
                    <a:pt x="3285" y="7481"/>
                    <a:pt x="2940" y="7497"/>
                    <a:pt x="2592" y="7497"/>
                  </a:cubicBezTo>
                  <a:cubicBezTo>
                    <a:pt x="2150" y="7497"/>
                    <a:pt x="1703" y="7472"/>
                    <a:pt x="1261" y="7472"/>
                  </a:cubicBezTo>
                  <a:cubicBezTo>
                    <a:pt x="1000" y="7472"/>
                    <a:pt x="741" y="7481"/>
                    <a:pt x="486" y="7508"/>
                  </a:cubicBezTo>
                  <a:cubicBezTo>
                    <a:pt x="7" y="7559"/>
                    <a:pt x="0" y="8215"/>
                    <a:pt x="486" y="8258"/>
                  </a:cubicBezTo>
                  <a:cubicBezTo>
                    <a:pt x="999" y="8303"/>
                    <a:pt x="1546" y="8337"/>
                    <a:pt x="2093" y="8337"/>
                  </a:cubicBezTo>
                  <a:cubicBezTo>
                    <a:pt x="4410" y="8337"/>
                    <a:pt x="6729" y="7728"/>
                    <a:pt x="6455" y="4776"/>
                  </a:cubicBezTo>
                  <a:cubicBezTo>
                    <a:pt x="6167" y="1674"/>
                    <a:pt x="3234" y="325"/>
                    <a:pt x="500" y="1"/>
                  </a:cubicBezTo>
                  <a:cubicBezTo>
                    <a:pt x="497" y="0"/>
                    <a:pt x="494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0"/>
            <p:cNvSpPr/>
            <p:nvPr/>
          </p:nvSpPr>
          <p:spPr>
            <a:xfrm>
              <a:off x="5591800" y="3150700"/>
              <a:ext cx="64100" cy="56925"/>
            </a:xfrm>
            <a:custGeom>
              <a:avLst/>
              <a:gdLst/>
              <a:ahLst/>
              <a:cxnLst/>
              <a:rect l="l" t="t" r="r" b="b"/>
              <a:pathLst>
                <a:path w="2564" h="2277" extrusionOk="0">
                  <a:moveTo>
                    <a:pt x="1167" y="1"/>
                  </a:moveTo>
                  <a:cubicBezTo>
                    <a:pt x="786" y="1"/>
                    <a:pt x="421" y="180"/>
                    <a:pt x="237" y="552"/>
                  </a:cubicBezTo>
                  <a:cubicBezTo>
                    <a:pt x="0" y="1034"/>
                    <a:pt x="183" y="1658"/>
                    <a:pt x="589" y="1988"/>
                  </a:cubicBezTo>
                  <a:cubicBezTo>
                    <a:pt x="838" y="2191"/>
                    <a:pt x="1136" y="2277"/>
                    <a:pt x="1439" y="2277"/>
                  </a:cubicBezTo>
                  <a:cubicBezTo>
                    <a:pt x="1745" y="2277"/>
                    <a:pt x="2056" y="2190"/>
                    <a:pt x="2328" y="2049"/>
                  </a:cubicBezTo>
                  <a:cubicBezTo>
                    <a:pt x="2506" y="1956"/>
                    <a:pt x="2392" y="1731"/>
                    <a:pt x="2227" y="1731"/>
                  </a:cubicBezTo>
                  <a:cubicBezTo>
                    <a:pt x="2203" y="1731"/>
                    <a:pt x="2177" y="1736"/>
                    <a:pt x="2151" y="1747"/>
                  </a:cubicBezTo>
                  <a:cubicBezTo>
                    <a:pt x="1968" y="1825"/>
                    <a:pt x="1761" y="1874"/>
                    <a:pt x="1557" y="1874"/>
                  </a:cubicBezTo>
                  <a:cubicBezTo>
                    <a:pt x="1364" y="1874"/>
                    <a:pt x="1174" y="1830"/>
                    <a:pt x="1009" y="1724"/>
                  </a:cubicBezTo>
                  <a:cubicBezTo>
                    <a:pt x="724" y="1538"/>
                    <a:pt x="545" y="1095"/>
                    <a:pt x="755" y="790"/>
                  </a:cubicBezTo>
                  <a:cubicBezTo>
                    <a:pt x="876" y="618"/>
                    <a:pt x="1089" y="539"/>
                    <a:pt x="1301" y="539"/>
                  </a:cubicBezTo>
                  <a:cubicBezTo>
                    <a:pt x="1424" y="539"/>
                    <a:pt x="1545" y="565"/>
                    <a:pt x="1648" y="615"/>
                  </a:cubicBezTo>
                  <a:cubicBezTo>
                    <a:pt x="2046" y="809"/>
                    <a:pt x="2229" y="1239"/>
                    <a:pt x="2314" y="1651"/>
                  </a:cubicBezTo>
                  <a:cubicBezTo>
                    <a:pt x="2326" y="1712"/>
                    <a:pt x="2378" y="1740"/>
                    <a:pt x="2430" y="1740"/>
                  </a:cubicBezTo>
                  <a:cubicBezTo>
                    <a:pt x="2496" y="1740"/>
                    <a:pt x="2563" y="1696"/>
                    <a:pt x="2559" y="1617"/>
                  </a:cubicBezTo>
                  <a:cubicBezTo>
                    <a:pt x="2523" y="1009"/>
                    <a:pt x="2273" y="374"/>
                    <a:pt x="1683" y="111"/>
                  </a:cubicBezTo>
                  <a:cubicBezTo>
                    <a:pt x="1518" y="38"/>
                    <a:pt x="1341" y="1"/>
                    <a:pt x="1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0"/>
            <p:cNvSpPr/>
            <p:nvPr/>
          </p:nvSpPr>
          <p:spPr>
            <a:xfrm>
              <a:off x="5514825" y="3236625"/>
              <a:ext cx="66225" cy="64700"/>
            </a:xfrm>
            <a:custGeom>
              <a:avLst/>
              <a:gdLst/>
              <a:ahLst/>
              <a:cxnLst/>
              <a:rect l="l" t="t" r="r" b="b"/>
              <a:pathLst>
                <a:path w="2649" h="2588" extrusionOk="0">
                  <a:moveTo>
                    <a:pt x="1377" y="584"/>
                  </a:moveTo>
                  <a:cubicBezTo>
                    <a:pt x="1734" y="584"/>
                    <a:pt x="2089" y="834"/>
                    <a:pt x="2095" y="1305"/>
                  </a:cubicBezTo>
                  <a:cubicBezTo>
                    <a:pt x="2097" y="1407"/>
                    <a:pt x="2144" y="1479"/>
                    <a:pt x="2210" y="1522"/>
                  </a:cubicBezTo>
                  <a:lnTo>
                    <a:pt x="2210" y="1522"/>
                  </a:lnTo>
                  <a:cubicBezTo>
                    <a:pt x="2192" y="1527"/>
                    <a:pt x="2175" y="1538"/>
                    <a:pt x="2160" y="1556"/>
                  </a:cubicBezTo>
                  <a:cubicBezTo>
                    <a:pt x="1970" y="1780"/>
                    <a:pt x="1647" y="2033"/>
                    <a:pt x="1339" y="2033"/>
                  </a:cubicBezTo>
                  <a:cubicBezTo>
                    <a:pt x="1312" y="2033"/>
                    <a:pt x="1285" y="2031"/>
                    <a:pt x="1259" y="2027"/>
                  </a:cubicBezTo>
                  <a:cubicBezTo>
                    <a:pt x="867" y="1966"/>
                    <a:pt x="586" y="1573"/>
                    <a:pt x="665" y="1184"/>
                  </a:cubicBezTo>
                  <a:cubicBezTo>
                    <a:pt x="747" y="777"/>
                    <a:pt x="1063" y="584"/>
                    <a:pt x="1377" y="584"/>
                  </a:cubicBezTo>
                  <a:close/>
                  <a:moveTo>
                    <a:pt x="1366" y="0"/>
                  </a:moveTo>
                  <a:cubicBezTo>
                    <a:pt x="753" y="0"/>
                    <a:pt x="243" y="495"/>
                    <a:pt x="126" y="1086"/>
                  </a:cubicBezTo>
                  <a:cubicBezTo>
                    <a:pt x="0" y="1725"/>
                    <a:pt x="414" y="2370"/>
                    <a:pt x="1040" y="2544"/>
                  </a:cubicBezTo>
                  <a:cubicBezTo>
                    <a:pt x="1144" y="2573"/>
                    <a:pt x="1251" y="2587"/>
                    <a:pt x="1357" y="2587"/>
                  </a:cubicBezTo>
                  <a:cubicBezTo>
                    <a:pt x="1893" y="2587"/>
                    <a:pt x="2397" y="2228"/>
                    <a:pt x="2373" y="1644"/>
                  </a:cubicBezTo>
                  <a:cubicBezTo>
                    <a:pt x="2372" y="1616"/>
                    <a:pt x="2360" y="1589"/>
                    <a:pt x="2342" y="1567"/>
                  </a:cubicBezTo>
                  <a:lnTo>
                    <a:pt x="2342" y="1567"/>
                  </a:lnTo>
                  <a:cubicBezTo>
                    <a:pt x="2353" y="1568"/>
                    <a:pt x="2364" y="1569"/>
                    <a:pt x="2375" y="1569"/>
                  </a:cubicBezTo>
                  <a:cubicBezTo>
                    <a:pt x="2512" y="1569"/>
                    <a:pt x="2648" y="1481"/>
                    <a:pt x="2646" y="1303"/>
                  </a:cubicBezTo>
                  <a:cubicBezTo>
                    <a:pt x="2637" y="642"/>
                    <a:pt x="2114" y="42"/>
                    <a:pt x="1437" y="2"/>
                  </a:cubicBezTo>
                  <a:cubicBezTo>
                    <a:pt x="1414" y="1"/>
                    <a:pt x="1390" y="0"/>
                    <a:pt x="1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0"/>
            <p:cNvSpPr/>
            <p:nvPr/>
          </p:nvSpPr>
          <p:spPr>
            <a:xfrm>
              <a:off x="5588025" y="3357975"/>
              <a:ext cx="72000" cy="66900"/>
            </a:xfrm>
            <a:custGeom>
              <a:avLst/>
              <a:gdLst/>
              <a:ahLst/>
              <a:cxnLst/>
              <a:rect l="l" t="t" r="r" b="b"/>
              <a:pathLst>
                <a:path w="2880" h="2676" extrusionOk="0">
                  <a:moveTo>
                    <a:pt x="1452" y="1"/>
                  </a:moveTo>
                  <a:cubicBezTo>
                    <a:pt x="748" y="1"/>
                    <a:pt x="170" y="655"/>
                    <a:pt x="88" y="1328"/>
                  </a:cubicBezTo>
                  <a:cubicBezTo>
                    <a:pt x="0" y="2049"/>
                    <a:pt x="856" y="2594"/>
                    <a:pt x="1493" y="2671"/>
                  </a:cubicBezTo>
                  <a:cubicBezTo>
                    <a:pt x="1518" y="2674"/>
                    <a:pt x="1544" y="2676"/>
                    <a:pt x="1570" y="2676"/>
                  </a:cubicBezTo>
                  <a:cubicBezTo>
                    <a:pt x="2111" y="2676"/>
                    <a:pt x="2880" y="2057"/>
                    <a:pt x="2314" y="1565"/>
                  </a:cubicBezTo>
                  <a:cubicBezTo>
                    <a:pt x="2273" y="1528"/>
                    <a:pt x="2222" y="1511"/>
                    <a:pt x="2173" y="1511"/>
                  </a:cubicBezTo>
                  <a:cubicBezTo>
                    <a:pt x="2072" y="1511"/>
                    <a:pt x="1975" y="1584"/>
                    <a:pt x="1973" y="1706"/>
                  </a:cubicBezTo>
                  <a:cubicBezTo>
                    <a:pt x="1970" y="1999"/>
                    <a:pt x="1823" y="2102"/>
                    <a:pt x="1635" y="2102"/>
                  </a:cubicBezTo>
                  <a:cubicBezTo>
                    <a:pt x="1496" y="2102"/>
                    <a:pt x="1335" y="2046"/>
                    <a:pt x="1192" y="1969"/>
                  </a:cubicBezTo>
                  <a:cubicBezTo>
                    <a:pt x="832" y="1775"/>
                    <a:pt x="550" y="1559"/>
                    <a:pt x="756" y="1130"/>
                  </a:cubicBezTo>
                  <a:cubicBezTo>
                    <a:pt x="877" y="882"/>
                    <a:pt x="1112" y="616"/>
                    <a:pt x="1385" y="535"/>
                  </a:cubicBezTo>
                  <a:cubicBezTo>
                    <a:pt x="1447" y="517"/>
                    <a:pt x="1509" y="508"/>
                    <a:pt x="1570" y="508"/>
                  </a:cubicBezTo>
                  <a:cubicBezTo>
                    <a:pt x="1911" y="508"/>
                    <a:pt x="2215" y="777"/>
                    <a:pt x="2206" y="1144"/>
                  </a:cubicBezTo>
                  <a:cubicBezTo>
                    <a:pt x="2204" y="1236"/>
                    <a:pt x="2288" y="1291"/>
                    <a:pt x="2367" y="1291"/>
                  </a:cubicBezTo>
                  <a:cubicBezTo>
                    <a:pt x="2429" y="1291"/>
                    <a:pt x="2488" y="1258"/>
                    <a:pt x="2501" y="1184"/>
                  </a:cubicBezTo>
                  <a:cubicBezTo>
                    <a:pt x="2608" y="570"/>
                    <a:pt x="2109" y="23"/>
                    <a:pt x="1493" y="1"/>
                  </a:cubicBezTo>
                  <a:cubicBezTo>
                    <a:pt x="1479" y="1"/>
                    <a:pt x="1465" y="1"/>
                    <a:pt x="14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7" name="Google Shape;1917;p50"/>
          <p:cNvGrpSpPr/>
          <p:nvPr/>
        </p:nvGrpSpPr>
        <p:grpSpPr>
          <a:xfrm rot="697879">
            <a:off x="4326689" y="730105"/>
            <a:ext cx="240959" cy="485918"/>
            <a:chOff x="5961250" y="4195200"/>
            <a:chExt cx="240975" cy="485950"/>
          </a:xfrm>
        </p:grpSpPr>
        <p:sp>
          <p:nvSpPr>
            <p:cNvPr id="1918" name="Google Shape;1918;p50"/>
            <p:cNvSpPr/>
            <p:nvPr/>
          </p:nvSpPr>
          <p:spPr>
            <a:xfrm>
              <a:off x="5961250" y="4195200"/>
              <a:ext cx="240975" cy="431875"/>
            </a:xfrm>
            <a:custGeom>
              <a:avLst/>
              <a:gdLst/>
              <a:ahLst/>
              <a:cxnLst/>
              <a:rect l="l" t="t" r="r" b="b"/>
              <a:pathLst>
                <a:path w="9639" h="17275" extrusionOk="0">
                  <a:moveTo>
                    <a:pt x="1490" y="0"/>
                  </a:moveTo>
                  <a:lnTo>
                    <a:pt x="1424" y="66"/>
                  </a:lnTo>
                  <a:cubicBezTo>
                    <a:pt x="1354" y="828"/>
                    <a:pt x="1284" y="1590"/>
                    <a:pt x="1214" y="2351"/>
                  </a:cubicBezTo>
                  <a:lnTo>
                    <a:pt x="1170" y="2827"/>
                  </a:lnTo>
                  <a:cubicBezTo>
                    <a:pt x="1043" y="4222"/>
                    <a:pt x="915" y="5617"/>
                    <a:pt x="786" y="7011"/>
                  </a:cubicBezTo>
                  <a:cubicBezTo>
                    <a:pt x="528" y="7078"/>
                    <a:pt x="270" y="7145"/>
                    <a:pt x="11" y="7213"/>
                  </a:cubicBezTo>
                  <a:cubicBezTo>
                    <a:pt x="263" y="8303"/>
                    <a:pt x="513" y="9390"/>
                    <a:pt x="764" y="10480"/>
                  </a:cubicBezTo>
                  <a:cubicBezTo>
                    <a:pt x="838" y="10801"/>
                    <a:pt x="911" y="11148"/>
                    <a:pt x="791" y="11456"/>
                  </a:cubicBezTo>
                  <a:cubicBezTo>
                    <a:pt x="703" y="11688"/>
                    <a:pt x="457" y="11871"/>
                    <a:pt x="223" y="11871"/>
                  </a:cubicBezTo>
                  <a:cubicBezTo>
                    <a:pt x="145" y="11871"/>
                    <a:pt x="69" y="11851"/>
                    <a:pt x="0" y="11807"/>
                  </a:cubicBezTo>
                  <a:lnTo>
                    <a:pt x="0" y="11807"/>
                  </a:lnTo>
                  <a:cubicBezTo>
                    <a:pt x="331" y="13356"/>
                    <a:pt x="1186" y="14790"/>
                    <a:pt x="2392" y="15818"/>
                  </a:cubicBezTo>
                  <a:cubicBezTo>
                    <a:pt x="1920" y="15872"/>
                    <a:pt x="1469" y="16093"/>
                    <a:pt x="1141" y="16435"/>
                  </a:cubicBezTo>
                  <a:cubicBezTo>
                    <a:pt x="1086" y="16493"/>
                    <a:pt x="3796" y="17240"/>
                    <a:pt x="4084" y="17256"/>
                  </a:cubicBezTo>
                  <a:cubicBezTo>
                    <a:pt x="4273" y="17268"/>
                    <a:pt x="4456" y="17275"/>
                    <a:pt x="4634" y="17275"/>
                  </a:cubicBezTo>
                  <a:cubicBezTo>
                    <a:pt x="5478" y="17275"/>
                    <a:pt x="6203" y="17119"/>
                    <a:pt x="6874" y="16543"/>
                  </a:cubicBezTo>
                  <a:cubicBezTo>
                    <a:pt x="8449" y="15194"/>
                    <a:pt x="9389" y="12814"/>
                    <a:pt x="9638" y="10809"/>
                  </a:cubicBezTo>
                  <a:lnTo>
                    <a:pt x="9638" y="10809"/>
                  </a:lnTo>
                  <a:cubicBezTo>
                    <a:pt x="9335" y="11020"/>
                    <a:pt x="9031" y="11230"/>
                    <a:pt x="8727" y="11440"/>
                  </a:cubicBezTo>
                  <a:cubicBezTo>
                    <a:pt x="8825" y="9956"/>
                    <a:pt x="8674" y="8455"/>
                    <a:pt x="8281" y="7020"/>
                  </a:cubicBezTo>
                  <a:cubicBezTo>
                    <a:pt x="7953" y="7280"/>
                    <a:pt x="7625" y="7539"/>
                    <a:pt x="7297" y="7800"/>
                  </a:cubicBezTo>
                  <a:cubicBezTo>
                    <a:pt x="6772" y="6217"/>
                    <a:pt x="6096" y="4684"/>
                    <a:pt x="5282" y="3229"/>
                  </a:cubicBezTo>
                  <a:cubicBezTo>
                    <a:pt x="5115" y="3612"/>
                    <a:pt x="4950" y="3993"/>
                    <a:pt x="4783" y="4376"/>
                  </a:cubicBezTo>
                  <a:cubicBezTo>
                    <a:pt x="3686" y="2918"/>
                    <a:pt x="2589" y="1458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0"/>
            <p:cNvSpPr/>
            <p:nvPr/>
          </p:nvSpPr>
          <p:spPr>
            <a:xfrm>
              <a:off x="6043975" y="4358425"/>
              <a:ext cx="128600" cy="322725"/>
            </a:xfrm>
            <a:custGeom>
              <a:avLst/>
              <a:gdLst/>
              <a:ahLst/>
              <a:cxnLst/>
              <a:rect l="l" t="t" r="r" b="b"/>
              <a:pathLst>
                <a:path w="5144" h="12909" extrusionOk="0">
                  <a:moveTo>
                    <a:pt x="148" y="1"/>
                  </a:moveTo>
                  <a:cubicBezTo>
                    <a:pt x="74" y="1"/>
                    <a:pt x="1" y="61"/>
                    <a:pt x="25" y="155"/>
                  </a:cubicBezTo>
                  <a:cubicBezTo>
                    <a:pt x="1084" y="4322"/>
                    <a:pt x="2225" y="9291"/>
                    <a:pt x="4789" y="12830"/>
                  </a:cubicBezTo>
                  <a:cubicBezTo>
                    <a:pt x="4829" y="12884"/>
                    <a:pt x="4887" y="12908"/>
                    <a:pt x="4943" y="12908"/>
                  </a:cubicBezTo>
                  <a:cubicBezTo>
                    <a:pt x="5046" y="12908"/>
                    <a:pt x="5144" y="12826"/>
                    <a:pt x="5109" y="12695"/>
                  </a:cubicBezTo>
                  <a:cubicBezTo>
                    <a:pt x="3964" y="8405"/>
                    <a:pt x="1648" y="4338"/>
                    <a:pt x="267" y="89"/>
                  </a:cubicBezTo>
                  <a:cubicBezTo>
                    <a:pt x="247" y="28"/>
                    <a:pt x="197" y="1"/>
                    <a:pt x="148" y="1"/>
                  </a:cubicBezTo>
                  <a:close/>
                </a:path>
              </a:pathLst>
            </a:custGeom>
            <a:solidFill>
              <a:srgbClr val="E79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0" name="Google Shape;1920;p50"/>
          <p:cNvGrpSpPr/>
          <p:nvPr/>
        </p:nvGrpSpPr>
        <p:grpSpPr>
          <a:xfrm rot="-3174329">
            <a:off x="3298296" y="1580964"/>
            <a:ext cx="355156" cy="655341"/>
            <a:chOff x="6170625" y="3885600"/>
            <a:chExt cx="355175" cy="655375"/>
          </a:xfrm>
        </p:grpSpPr>
        <p:sp>
          <p:nvSpPr>
            <p:cNvPr id="1921" name="Google Shape;1921;p50"/>
            <p:cNvSpPr/>
            <p:nvPr/>
          </p:nvSpPr>
          <p:spPr>
            <a:xfrm>
              <a:off x="6170625" y="3885600"/>
              <a:ext cx="355175" cy="584075"/>
            </a:xfrm>
            <a:custGeom>
              <a:avLst/>
              <a:gdLst/>
              <a:ahLst/>
              <a:cxnLst/>
              <a:rect l="l" t="t" r="r" b="b"/>
              <a:pathLst>
                <a:path w="14207" h="23363" extrusionOk="0">
                  <a:moveTo>
                    <a:pt x="9461" y="1"/>
                  </a:moveTo>
                  <a:cubicBezTo>
                    <a:pt x="8654" y="1"/>
                    <a:pt x="7812" y="426"/>
                    <a:pt x="7255" y="1044"/>
                  </a:cubicBezTo>
                  <a:cubicBezTo>
                    <a:pt x="6442" y="1945"/>
                    <a:pt x="6074" y="3147"/>
                    <a:pt x="5664" y="4288"/>
                  </a:cubicBezTo>
                  <a:cubicBezTo>
                    <a:pt x="5510" y="4714"/>
                    <a:pt x="5338" y="5152"/>
                    <a:pt x="5007" y="5460"/>
                  </a:cubicBezTo>
                  <a:cubicBezTo>
                    <a:pt x="4788" y="5663"/>
                    <a:pt x="4675" y="5804"/>
                    <a:pt x="4517" y="5804"/>
                  </a:cubicBezTo>
                  <a:cubicBezTo>
                    <a:pt x="4434" y="5804"/>
                    <a:pt x="4340" y="5766"/>
                    <a:pt x="4212" y="5679"/>
                  </a:cubicBezTo>
                  <a:cubicBezTo>
                    <a:pt x="4091" y="5597"/>
                    <a:pt x="3663" y="5345"/>
                    <a:pt x="3533" y="5272"/>
                  </a:cubicBezTo>
                  <a:cubicBezTo>
                    <a:pt x="3463" y="5234"/>
                    <a:pt x="3382" y="5216"/>
                    <a:pt x="3298" y="5216"/>
                  </a:cubicBezTo>
                  <a:cubicBezTo>
                    <a:pt x="2985" y="5216"/>
                    <a:pt x="2609" y="5449"/>
                    <a:pt x="2444" y="5694"/>
                  </a:cubicBezTo>
                  <a:cubicBezTo>
                    <a:pt x="2235" y="6006"/>
                    <a:pt x="1823" y="6409"/>
                    <a:pt x="1814" y="7287"/>
                  </a:cubicBezTo>
                  <a:cubicBezTo>
                    <a:pt x="1791" y="9393"/>
                    <a:pt x="2714" y="10997"/>
                    <a:pt x="3840" y="12776"/>
                  </a:cubicBezTo>
                  <a:cubicBezTo>
                    <a:pt x="2549" y="12997"/>
                    <a:pt x="1075" y="13345"/>
                    <a:pt x="484" y="14515"/>
                  </a:cubicBezTo>
                  <a:cubicBezTo>
                    <a:pt x="0" y="15473"/>
                    <a:pt x="307" y="16621"/>
                    <a:pt x="620" y="17646"/>
                  </a:cubicBezTo>
                  <a:cubicBezTo>
                    <a:pt x="1254" y="19713"/>
                    <a:pt x="1917" y="21296"/>
                    <a:pt x="2551" y="23363"/>
                  </a:cubicBezTo>
                  <a:cubicBezTo>
                    <a:pt x="4657" y="22189"/>
                    <a:pt x="6094" y="21320"/>
                    <a:pt x="8032" y="19883"/>
                  </a:cubicBezTo>
                  <a:cubicBezTo>
                    <a:pt x="9004" y="19162"/>
                    <a:pt x="9980" y="18304"/>
                    <a:pt x="10292" y="17135"/>
                  </a:cubicBezTo>
                  <a:cubicBezTo>
                    <a:pt x="10602" y="15967"/>
                    <a:pt x="9910" y="14472"/>
                    <a:pt x="8703" y="14386"/>
                  </a:cubicBezTo>
                  <a:cubicBezTo>
                    <a:pt x="9564" y="13694"/>
                    <a:pt x="10549" y="13177"/>
                    <a:pt x="11463" y="12559"/>
                  </a:cubicBezTo>
                  <a:cubicBezTo>
                    <a:pt x="12376" y="11942"/>
                    <a:pt x="13246" y="11191"/>
                    <a:pt x="13723" y="10196"/>
                  </a:cubicBezTo>
                  <a:cubicBezTo>
                    <a:pt x="14201" y="9201"/>
                    <a:pt x="14207" y="7919"/>
                    <a:pt x="13503" y="7071"/>
                  </a:cubicBezTo>
                  <a:cubicBezTo>
                    <a:pt x="13118" y="6606"/>
                    <a:pt x="12498" y="6347"/>
                    <a:pt x="11900" y="6347"/>
                  </a:cubicBezTo>
                  <a:cubicBezTo>
                    <a:pt x="11406" y="6347"/>
                    <a:pt x="10926" y="6524"/>
                    <a:pt x="10605" y="6906"/>
                  </a:cubicBezTo>
                  <a:cubicBezTo>
                    <a:pt x="10970" y="6002"/>
                    <a:pt x="11253" y="5066"/>
                    <a:pt x="11452" y="4111"/>
                  </a:cubicBezTo>
                  <a:cubicBezTo>
                    <a:pt x="11736" y="2741"/>
                    <a:pt x="11707" y="1029"/>
                    <a:pt x="10518" y="291"/>
                  </a:cubicBezTo>
                  <a:cubicBezTo>
                    <a:pt x="10194" y="90"/>
                    <a:pt x="9832" y="1"/>
                    <a:pt x="9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0"/>
            <p:cNvSpPr/>
            <p:nvPr/>
          </p:nvSpPr>
          <p:spPr>
            <a:xfrm>
              <a:off x="6183500" y="4054375"/>
              <a:ext cx="207400" cy="486600"/>
            </a:xfrm>
            <a:custGeom>
              <a:avLst/>
              <a:gdLst/>
              <a:ahLst/>
              <a:cxnLst/>
              <a:rect l="l" t="t" r="r" b="b"/>
              <a:pathLst>
                <a:path w="8296" h="19464" extrusionOk="0">
                  <a:moveTo>
                    <a:pt x="7910" y="0"/>
                  </a:moveTo>
                  <a:cubicBezTo>
                    <a:pt x="7735" y="0"/>
                    <a:pt x="7547" y="94"/>
                    <a:pt x="7478" y="273"/>
                  </a:cubicBezTo>
                  <a:cubicBezTo>
                    <a:pt x="6288" y="3376"/>
                    <a:pt x="5764" y="6724"/>
                    <a:pt x="4669" y="9871"/>
                  </a:cubicBezTo>
                  <a:cubicBezTo>
                    <a:pt x="3518" y="13179"/>
                    <a:pt x="2039" y="16422"/>
                    <a:pt x="48" y="19312"/>
                  </a:cubicBezTo>
                  <a:cubicBezTo>
                    <a:pt x="0" y="19381"/>
                    <a:pt x="72" y="19463"/>
                    <a:pt x="141" y="19463"/>
                  </a:cubicBezTo>
                  <a:cubicBezTo>
                    <a:pt x="164" y="19463"/>
                    <a:pt x="187" y="19454"/>
                    <a:pt x="205" y="19433"/>
                  </a:cubicBezTo>
                  <a:cubicBezTo>
                    <a:pt x="4560" y="14329"/>
                    <a:pt x="7426" y="7022"/>
                    <a:pt x="8263" y="380"/>
                  </a:cubicBezTo>
                  <a:cubicBezTo>
                    <a:pt x="8296" y="124"/>
                    <a:pt x="8111" y="0"/>
                    <a:pt x="7910" y="0"/>
                  </a:cubicBezTo>
                  <a:close/>
                </a:path>
              </a:pathLst>
            </a:custGeom>
            <a:solidFill>
              <a:srgbClr val="EAC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3" name="Google Shape;1923;p50"/>
          <p:cNvSpPr/>
          <p:nvPr/>
        </p:nvSpPr>
        <p:spPr>
          <a:xfrm rot="-3174329">
            <a:off x="2551660" y="424898"/>
            <a:ext cx="125218" cy="209239"/>
          </a:xfrm>
          <a:custGeom>
            <a:avLst/>
            <a:gdLst/>
            <a:ahLst/>
            <a:cxnLst/>
            <a:rect l="l" t="t" r="r" b="b"/>
            <a:pathLst>
              <a:path w="5009" h="8370" extrusionOk="0">
                <a:moveTo>
                  <a:pt x="4105" y="0"/>
                </a:moveTo>
                <a:cubicBezTo>
                  <a:pt x="3770" y="92"/>
                  <a:pt x="3351" y="318"/>
                  <a:pt x="3087" y="564"/>
                </a:cubicBezTo>
                <a:cubicBezTo>
                  <a:pt x="2014" y="1567"/>
                  <a:pt x="996" y="2696"/>
                  <a:pt x="499" y="4079"/>
                </a:cubicBezTo>
                <a:cubicBezTo>
                  <a:pt x="1" y="5460"/>
                  <a:pt x="76" y="7039"/>
                  <a:pt x="703" y="8370"/>
                </a:cubicBezTo>
                <a:cubicBezTo>
                  <a:pt x="1905" y="8215"/>
                  <a:pt x="3219" y="7357"/>
                  <a:pt x="3976" y="6409"/>
                </a:cubicBezTo>
                <a:cubicBezTo>
                  <a:pt x="4332" y="5962"/>
                  <a:pt x="4609" y="5445"/>
                  <a:pt x="4760" y="4893"/>
                </a:cubicBezTo>
                <a:cubicBezTo>
                  <a:pt x="4882" y="4451"/>
                  <a:pt x="4921" y="3992"/>
                  <a:pt x="4950" y="3534"/>
                </a:cubicBezTo>
                <a:cubicBezTo>
                  <a:pt x="4989" y="2906"/>
                  <a:pt x="5008" y="2272"/>
                  <a:pt x="4893" y="1655"/>
                </a:cubicBezTo>
                <a:cubicBezTo>
                  <a:pt x="4777" y="1038"/>
                  <a:pt x="4548" y="445"/>
                  <a:pt x="41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4" name="Google Shape;1924;p50"/>
          <p:cNvGrpSpPr/>
          <p:nvPr/>
        </p:nvGrpSpPr>
        <p:grpSpPr>
          <a:xfrm>
            <a:off x="7741357" y="485312"/>
            <a:ext cx="452148" cy="975522"/>
            <a:chOff x="5033650" y="866900"/>
            <a:chExt cx="697975" cy="1505900"/>
          </a:xfrm>
        </p:grpSpPr>
        <p:grpSp>
          <p:nvGrpSpPr>
            <p:cNvPr id="1925" name="Google Shape;1925;p50"/>
            <p:cNvGrpSpPr/>
            <p:nvPr/>
          </p:nvGrpSpPr>
          <p:grpSpPr>
            <a:xfrm>
              <a:off x="5123050" y="972300"/>
              <a:ext cx="561525" cy="1400500"/>
              <a:chOff x="5123050" y="972300"/>
              <a:chExt cx="561525" cy="1400500"/>
            </a:xfrm>
          </p:grpSpPr>
          <p:sp>
            <p:nvSpPr>
              <p:cNvPr id="1926" name="Google Shape;1926;p50"/>
              <p:cNvSpPr/>
              <p:nvPr/>
            </p:nvSpPr>
            <p:spPr>
              <a:xfrm>
                <a:off x="5215300" y="972300"/>
                <a:ext cx="469275" cy="140050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56020" extrusionOk="0">
                    <a:moveTo>
                      <a:pt x="391" y="1"/>
                    </a:moveTo>
                    <a:cubicBezTo>
                      <a:pt x="196" y="1"/>
                      <a:pt x="1" y="128"/>
                      <a:pt x="21" y="361"/>
                    </a:cubicBezTo>
                    <a:cubicBezTo>
                      <a:pt x="301" y="3657"/>
                      <a:pt x="1133" y="6926"/>
                      <a:pt x="1893" y="10137"/>
                    </a:cubicBezTo>
                    <a:cubicBezTo>
                      <a:pt x="2850" y="14160"/>
                      <a:pt x="3924" y="18157"/>
                      <a:pt x="5084" y="22126"/>
                    </a:cubicBezTo>
                    <a:cubicBezTo>
                      <a:pt x="7434" y="30170"/>
                      <a:pt x="10079" y="38165"/>
                      <a:pt x="13359" y="45880"/>
                    </a:cubicBezTo>
                    <a:cubicBezTo>
                      <a:pt x="14149" y="47738"/>
                      <a:pt x="14976" y="49581"/>
                      <a:pt x="15860" y="51396"/>
                    </a:cubicBezTo>
                    <a:cubicBezTo>
                      <a:pt x="16606" y="52928"/>
                      <a:pt x="17368" y="54726"/>
                      <a:pt x="18540" y="55981"/>
                    </a:cubicBezTo>
                    <a:cubicBezTo>
                      <a:pt x="18564" y="56008"/>
                      <a:pt x="18593" y="56019"/>
                      <a:pt x="18623" y="56019"/>
                    </a:cubicBezTo>
                    <a:cubicBezTo>
                      <a:pt x="18697" y="56019"/>
                      <a:pt x="18770" y="55947"/>
                      <a:pt x="18746" y="55863"/>
                    </a:cubicBezTo>
                    <a:cubicBezTo>
                      <a:pt x="18332" y="54455"/>
                      <a:pt x="17509" y="53117"/>
                      <a:pt x="16883" y="51790"/>
                    </a:cubicBezTo>
                    <a:cubicBezTo>
                      <a:pt x="16105" y="50139"/>
                      <a:pt x="15355" y="48475"/>
                      <a:pt x="14650" y="46790"/>
                    </a:cubicBezTo>
                    <a:cubicBezTo>
                      <a:pt x="13112" y="43112"/>
                      <a:pt x="11711" y="39370"/>
                      <a:pt x="10391" y="35610"/>
                    </a:cubicBezTo>
                    <a:cubicBezTo>
                      <a:pt x="7619" y="27719"/>
                      <a:pt x="5214" y="19687"/>
                      <a:pt x="3225" y="11565"/>
                    </a:cubicBezTo>
                    <a:cubicBezTo>
                      <a:pt x="2308" y="7817"/>
                      <a:pt x="1657" y="4010"/>
                      <a:pt x="751" y="263"/>
                    </a:cubicBezTo>
                    <a:cubicBezTo>
                      <a:pt x="707" y="85"/>
                      <a:pt x="549" y="1"/>
                      <a:pt x="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50"/>
              <p:cNvSpPr/>
              <p:nvPr/>
            </p:nvSpPr>
            <p:spPr>
              <a:xfrm>
                <a:off x="5123050" y="1296825"/>
                <a:ext cx="215525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7495" extrusionOk="0">
                    <a:moveTo>
                      <a:pt x="180" y="1"/>
                    </a:moveTo>
                    <a:cubicBezTo>
                      <a:pt x="78" y="1"/>
                      <a:pt x="0" y="124"/>
                      <a:pt x="84" y="228"/>
                    </a:cubicBezTo>
                    <a:cubicBezTo>
                      <a:pt x="2349" y="3070"/>
                      <a:pt x="5267" y="5351"/>
                      <a:pt x="8203" y="7460"/>
                    </a:cubicBezTo>
                    <a:cubicBezTo>
                      <a:pt x="8237" y="7484"/>
                      <a:pt x="8272" y="7495"/>
                      <a:pt x="8306" y="7495"/>
                    </a:cubicBezTo>
                    <a:cubicBezTo>
                      <a:pt x="8472" y="7495"/>
                      <a:pt x="8620" y="7250"/>
                      <a:pt x="8462" y="7125"/>
                    </a:cubicBezTo>
                    <a:cubicBezTo>
                      <a:pt x="5630" y="4876"/>
                      <a:pt x="3059" y="2339"/>
                      <a:pt x="274" y="37"/>
                    </a:cubicBezTo>
                    <a:cubicBezTo>
                      <a:pt x="243" y="12"/>
                      <a:pt x="210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50"/>
              <p:cNvSpPr/>
              <p:nvPr/>
            </p:nvSpPr>
            <p:spPr>
              <a:xfrm>
                <a:off x="5152525" y="1608975"/>
                <a:ext cx="2769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5889" extrusionOk="0">
                    <a:moveTo>
                      <a:pt x="255" y="0"/>
                    </a:moveTo>
                    <a:cubicBezTo>
                      <a:pt x="113" y="0"/>
                      <a:pt x="0" y="183"/>
                      <a:pt x="124" y="305"/>
                    </a:cubicBezTo>
                    <a:cubicBezTo>
                      <a:pt x="2909" y="3070"/>
                      <a:pt x="7091" y="4428"/>
                      <a:pt x="10656" y="5873"/>
                    </a:cubicBezTo>
                    <a:cubicBezTo>
                      <a:pt x="10683" y="5883"/>
                      <a:pt x="10709" y="5888"/>
                      <a:pt x="10734" y="5888"/>
                    </a:cubicBezTo>
                    <a:cubicBezTo>
                      <a:pt x="10948" y="5888"/>
                      <a:pt x="11077" y="5523"/>
                      <a:pt x="10848" y="5420"/>
                    </a:cubicBezTo>
                    <a:cubicBezTo>
                      <a:pt x="9048" y="4609"/>
                      <a:pt x="7246" y="3799"/>
                      <a:pt x="5475" y="2930"/>
                    </a:cubicBezTo>
                    <a:cubicBezTo>
                      <a:pt x="3703" y="2059"/>
                      <a:pt x="2069" y="971"/>
                      <a:pt x="341" y="24"/>
                    </a:cubicBezTo>
                    <a:cubicBezTo>
                      <a:pt x="312" y="7"/>
                      <a:pt x="283" y="0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50"/>
              <p:cNvSpPr/>
              <p:nvPr/>
            </p:nvSpPr>
            <p:spPr>
              <a:xfrm>
                <a:off x="5300200" y="1991700"/>
                <a:ext cx="275225" cy="165350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6614" extrusionOk="0">
                    <a:moveTo>
                      <a:pt x="317" y="1"/>
                    </a:moveTo>
                    <a:cubicBezTo>
                      <a:pt x="141" y="1"/>
                      <a:pt x="0" y="207"/>
                      <a:pt x="152" y="377"/>
                    </a:cubicBezTo>
                    <a:cubicBezTo>
                      <a:pt x="2901" y="3437"/>
                      <a:pt x="6928" y="5192"/>
                      <a:pt x="10706" y="6604"/>
                    </a:cubicBezTo>
                    <a:cubicBezTo>
                      <a:pt x="10725" y="6610"/>
                      <a:pt x="10744" y="6614"/>
                      <a:pt x="10761" y="6614"/>
                    </a:cubicBezTo>
                    <a:cubicBezTo>
                      <a:pt x="10920" y="6614"/>
                      <a:pt x="11009" y="6354"/>
                      <a:pt x="10846" y="6272"/>
                    </a:cubicBezTo>
                    <a:cubicBezTo>
                      <a:pt x="7203" y="4462"/>
                      <a:pt x="3633" y="2647"/>
                      <a:pt x="471" y="59"/>
                    </a:cubicBezTo>
                    <a:cubicBezTo>
                      <a:pt x="421" y="18"/>
                      <a:pt x="367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50"/>
              <p:cNvSpPr/>
              <p:nvPr/>
            </p:nvSpPr>
            <p:spPr>
              <a:xfrm>
                <a:off x="5559975" y="1889475"/>
                <a:ext cx="9117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9169" extrusionOk="0">
                    <a:moveTo>
                      <a:pt x="3401" y="0"/>
                    </a:moveTo>
                    <a:cubicBezTo>
                      <a:pt x="3317" y="0"/>
                      <a:pt x="3230" y="49"/>
                      <a:pt x="3186" y="157"/>
                    </a:cubicBezTo>
                    <a:cubicBezTo>
                      <a:pt x="2585" y="1609"/>
                      <a:pt x="2208" y="3173"/>
                      <a:pt x="1681" y="4656"/>
                    </a:cubicBezTo>
                    <a:cubicBezTo>
                      <a:pt x="1158" y="6139"/>
                      <a:pt x="499" y="7577"/>
                      <a:pt x="19" y="9072"/>
                    </a:cubicBezTo>
                    <a:cubicBezTo>
                      <a:pt x="1" y="9129"/>
                      <a:pt x="48" y="9168"/>
                      <a:pt x="97" y="9168"/>
                    </a:cubicBezTo>
                    <a:cubicBezTo>
                      <a:pt x="122" y="9168"/>
                      <a:pt x="147" y="9158"/>
                      <a:pt x="163" y="9133"/>
                    </a:cubicBezTo>
                    <a:cubicBezTo>
                      <a:pt x="1764" y="6652"/>
                      <a:pt x="3174" y="3194"/>
                      <a:pt x="3620" y="277"/>
                    </a:cubicBezTo>
                    <a:cubicBezTo>
                      <a:pt x="3646" y="105"/>
                      <a:pt x="3526" y="0"/>
                      <a:pt x="3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50"/>
              <p:cNvSpPr/>
              <p:nvPr/>
            </p:nvSpPr>
            <p:spPr>
              <a:xfrm>
                <a:off x="5418600" y="1531200"/>
                <a:ext cx="90175" cy="2203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813" extrusionOk="0">
                    <a:moveTo>
                      <a:pt x="3404" y="0"/>
                    </a:moveTo>
                    <a:cubicBezTo>
                      <a:pt x="3353" y="0"/>
                      <a:pt x="3303" y="25"/>
                      <a:pt x="3271" y="83"/>
                    </a:cubicBezTo>
                    <a:cubicBezTo>
                      <a:pt x="2572" y="1340"/>
                      <a:pt x="2169" y="2790"/>
                      <a:pt x="1670" y="4138"/>
                    </a:cubicBezTo>
                    <a:cubicBezTo>
                      <a:pt x="1103" y="5662"/>
                      <a:pt x="520" y="7179"/>
                      <a:pt x="17" y="8725"/>
                    </a:cubicBezTo>
                    <a:cubicBezTo>
                      <a:pt x="0" y="8774"/>
                      <a:pt x="45" y="8813"/>
                      <a:pt x="86" y="8813"/>
                    </a:cubicBezTo>
                    <a:cubicBezTo>
                      <a:pt x="107" y="8813"/>
                      <a:pt x="127" y="8803"/>
                      <a:pt x="138" y="8779"/>
                    </a:cubicBezTo>
                    <a:cubicBezTo>
                      <a:pt x="738" y="7458"/>
                      <a:pt x="1273" y="6116"/>
                      <a:pt x="1819" y="4773"/>
                    </a:cubicBezTo>
                    <a:cubicBezTo>
                      <a:pt x="2422" y="3287"/>
                      <a:pt x="3207" y="1771"/>
                      <a:pt x="3578" y="213"/>
                    </a:cubicBezTo>
                    <a:cubicBezTo>
                      <a:pt x="3606" y="94"/>
                      <a:pt x="3504" y="0"/>
                      <a:pt x="3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50"/>
              <p:cNvSpPr/>
              <p:nvPr/>
            </p:nvSpPr>
            <p:spPr>
              <a:xfrm>
                <a:off x="5333350" y="1212650"/>
                <a:ext cx="12082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9023" extrusionOk="0">
                    <a:moveTo>
                      <a:pt x="4518" y="0"/>
                    </a:moveTo>
                    <a:cubicBezTo>
                      <a:pt x="4440" y="0"/>
                      <a:pt x="4365" y="36"/>
                      <a:pt x="4324" y="123"/>
                    </a:cubicBezTo>
                    <a:cubicBezTo>
                      <a:pt x="3627" y="1591"/>
                      <a:pt x="3036" y="3108"/>
                      <a:pt x="2317" y="4571"/>
                    </a:cubicBezTo>
                    <a:cubicBezTo>
                      <a:pt x="1603" y="6024"/>
                      <a:pt x="657" y="7399"/>
                      <a:pt x="28" y="8885"/>
                    </a:cubicBezTo>
                    <a:cubicBezTo>
                      <a:pt x="0" y="8947"/>
                      <a:pt x="49" y="9023"/>
                      <a:pt x="108" y="9023"/>
                    </a:cubicBezTo>
                    <a:cubicBezTo>
                      <a:pt x="128" y="9023"/>
                      <a:pt x="149" y="9014"/>
                      <a:pt x="168" y="8992"/>
                    </a:cubicBezTo>
                    <a:cubicBezTo>
                      <a:pt x="1229" y="7785"/>
                      <a:pt x="1980" y="6224"/>
                      <a:pt x="2730" y="4812"/>
                    </a:cubicBezTo>
                    <a:cubicBezTo>
                      <a:pt x="3496" y="3365"/>
                      <a:pt x="4254" y="1867"/>
                      <a:pt x="4775" y="312"/>
                    </a:cubicBezTo>
                    <a:cubicBezTo>
                      <a:pt x="4832" y="138"/>
                      <a:pt x="4670" y="0"/>
                      <a:pt x="45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3" name="Google Shape;1933;p50"/>
            <p:cNvSpPr/>
            <p:nvPr/>
          </p:nvSpPr>
          <p:spPr>
            <a:xfrm>
              <a:off x="5033650" y="1200400"/>
              <a:ext cx="148275" cy="131325"/>
            </a:xfrm>
            <a:custGeom>
              <a:avLst/>
              <a:gdLst/>
              <a:ahLst/>
              <a:cxnLst/>
              <a:rect l="l" t="t" r="r" b="b"/>
              <a:pathLst>
                <a:path w="5931" h="5253" extrusionOk="0">
                  <a:moveTo>
                    <a:pt x="2965" y="0"/>
                  </a:moveTo>
                  <a:cubicBezTo>
                    <a:pt x="2662" y="0"/>
                    <a:pt x="2355" y="53"/>
                    <a:pt x="2055" y="163"/>
                  </a:cubicBezTo>
                  <a:cubicBezTo>
                    <a:pt x="695" y="667"/>
                    <a:pt x="0" y="2177"/>
                    <a:pt x="503" y="3536"/>
                  </a:cubicBezTo>
                  <a:cubicBezTo>
                    <a:pt x="895" y="4597"/>
                    <a:pt x="1899" y="5253"/>
                    <a:pt x="2967" y="5253"/>
                  </a:cubicBezTo>
                  <a:cubicBezTo>
                    <a:pt x="3269" y="5253"/>
                    <a:pt x="3576" y="5200"/>
                    <a:pt x="3875" y="5090"/>
                  </a:cubicBezTo>
                  <a:cubicBezTo>
                    <a:pt x="5236" y="4586"/>
                    <a:pt x="5930" y="3076"/>
                    <a:pt x="5428" y="1717"/>
                  </a:cubicBezTo>
                  <a:cubicBezTo>
                    <a:pt x="5038" y="655"/>
                    <a:pt x="4033" y="0"/>
                    <a:pt x="2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0"/>
            <p:cNvSpPr/>
            <p:nvPr/>
          </p:nvSpPr>
          <p:spPr>
            <a:xfrm>
              <a:off x="5081325" y="1549875"/>
              <a:ext cx="143575" cy="131325"/>
            </a:xfrm>
            <a:custGeom>
              <a:avLst/>
              <a:gdLst/>
              <a:ahLst/>
              <a:cxnLst/>
              <a:rect l="l" t="t" r="r" b="b"/>
              <a:pathLst>
                <a:path w="5743" h="5253" extrusionOk="0">
                  <a:moveTo>
                    <a:pt x="2875" y="0"/>
                  </a:moveTo>
                  <a:cubicBezTo>
                    <a:pt x="2693" y="0"/>
                    <a:pt x="2507" y="19"/>
                    <a:pt x="2321" y="59"/>
                  </a:cubicBezTo>
                  <a:cubicBezTo>
                    <a:pt x="904" y="362"/>
                    <a:pt x="0" y="1759"/>
                    <a:pt x="305" y="3176"/>
                  </a:cubicBezTo>
                  <a:cubicBezTo>
                    <a:pt x="568" y="4410"/>
                    <a:pt x="1658" y="5253"/>
                    <a:pt x="2869" y="5253"/>
                  </a:cubicBezTo>
                  <a:cubicBezTo>
                    <a:pt x="3051" y="5253"/>
                    <a:pt x="3236" y="5234"/>
                    <a:pt x="3421" y="5194"/>
                  </a:cubicBezTo>
                  <a:cubicBezTo>
                    <a:pt x="4840" y="4889"/>
                    <a:pt x="5742" y="3495"/>
                    <a:pt x="5439" y="2076"/>
                  </a:cubicBezTo>
                  <a:cubicBezTo>
                    <a:pt x="5175" y="844"/>
                    <a:pt x="4087" y="0"/>
                    <a:pt x="2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0"/>
            <p:cNvSpPr/>
            <p:nvPr/>
          </p:nvSpPr>
          <p:spPr>
            <a:xfrm>
              <a:off x="5212625" y="1912850"/>
              <a:ext cx="148900" cy="131325"/>
            </a:xfrm>
            <a:custGeom>
              <a:avLst/>
              <a:gdLst/>
              <a:ahLst/>
              <a:cxnLst/>
              <a:rect l="l" t="t" r="r" b="b"/>
              <a:pathLst>
                <a:path w="5956" h="5253" extrusionOk="0">
                  <a:moveTo>
                    <a:pt x="2977" y="0"/>
                  </a:moveTo>
                  <a:cubicBezTo>
                    <a:pt x="2650" y="0"/>
                    <a:pt x="2318" y="62"/>
                    <a:pt x="1996" y="191"/>
                  </a:cubicBezTo>
                  <a:cubicBezTo>
                    <a:pt x="651" y="735"/>
                    <a:pt x="1" y="2265"/>
                    <a:pt x="543" y="3610"/>
                  </a:cubicBezTo>
                  <a:cubicBezTo>
                    <a:pt x="957" y="4632"/>
                    <a:pt x="1941" y="5252"/>
                    <a:pt x="2980" y="5252"/>
                  </a:cubicBezTo>
                  <a:cubicBezTo>
                    <a:pt x="3307" y="5252"/>
                    <a:pt x="3640" y="5191"/>
                    <a:pt x="3961" y="5061"/>
                  </a:cubicBezTo>
                  <a:cubicBezTo>
                    <a:pt x="5305" y="4519"/>
                    <a:pt x="5955" y="2989"/>
                    <a:pt x="5413" y="1644"/>
                  </a:cubicBezTo>
                  <a:cubicBezTo>
                    <a:pt x="5001" y="621"/>
                    <a:pt x="4017" y="0"/>
                    <a:pt x="2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0"/>
            <p:cNvSpPr/>
            <p:nvPr/>
          </p:nvSpPr>
          <p:spPr>
            <a:xfrm>
              <a:off x="5377650" y="1117025"/>
              <a:ext cx="148250" cy="131300"/>
            </a:xfrm>
            <a:custGeom>
              <a:avLst/>
              <a:gdLst/>
              <a:ahLst/>
              <a:cxnLst/>
              <a:rect l="l" t="t" r="r" b="b"/>
              <a:pathLst>
                <a:path w="5930" h="5252" extrusionOk="0">
                  <a:moveTo>
                    <a:pt x="2964" y="0"/>
                  </a:moveTo>
                  <a:cubicBezTo>
                    <a:pt x="2662" y="0"/>
                    <a:pt x="2355" y="53"/>
                    <a:pt x="2055" y="164"/>
                  </a:cubicBezTo>
                  <a:cubicBezTo>
                    <a:pt x="693" y="666"/>
                    <a:pt x="0" y="2177"/>
                    <a:pt x="503" y="3536"/>
                  </a:cubicBezTo>
                  <a:cubicBezTo>
                    <a:pt x="894" y="4597"/>
                    <a:pt x="1899" y="5252"/>
                    <a:pt x="2967" y="5252"/>
                  </a:cubicBezTo>
                  <a:cubicBezTo>
                    <a:pt x="3269" y="5252"/>
                    <a:pt x="3576" y="5199"/>
                    <a:pt x="3875" y="5089"/>
                  </a:cubicBezTo>
                  <a:cubicBezTo>
                    <a:pt x="5236" y="4585"/>
                    <a:pt x="5929" y="3075"/>
                    <a:pt x="5428" y="1716"/>
                  </a:cubicBezTo>
                  <a:cubicBezTo>
                    <a:pt x="5035" y="657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0"/>
            <p:cNvSpPr/>
            <p:nvPr/>
          </p:nvSpPr>
          <p:spPr>
            <a:xfrm>
              <a:off x="5434900" y="1438275"/>
              <a:ext cx="131300" cy="131300"/>
            </a:xfrm>
            <a:custGeom>
              <a:avLst/>
              <a:gdLst/>
              <a:ahLst/>
              <a:cxnLst/>
              <a:rect l="l" t="t" r="r" b="b"/>
              <a:pathLst>
                <a:path w="5252" h="5252" extrusionOk="0">
                  <a:moveTo>
                    <a:pt x="2626" y="1"/>
                  </a:moveTo>
                  <a:cubicBezTo>
                    <a:pt x="1176" y="1"/>
                    <a:pt x="0" y="1176"/>
                    <a:pt x="0" y="2626"/>
                  </a:cubicBezTo>
                  <a:cubicBezTo>
                    <a:pt x="0" y="4077"/>
                    <a:pt x="1176" y="5252"/>
                    <a:pt x="2626" y="5252"/>
                  </a:cubicBezTo>
                  <a:cubicBezTo>
                    <a:pt x="4076" y="5252"/>
                    <a:pt x="5251" y="4077"/>
                    <a:pt x="5251" y="2626"/>
                  </a:cubicBezTo>
                  <a:cubicBezTo>
                    <a:pt x="5251" y="1176"/>
                    <a:pt x="4076" y="1"/>
                    <a:pt x="2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0"/>
            <p:cNvSpPr/>
            <p:nvPr/>
          </p:nvSpPr>
          <p:spPr>
            <a:xfrm>
              <a:off x="5583400" y="1792700"/>
              <a:ext cx="148225" cy="131300"/>
            </a:xfrm>
            <a:custGeom>
              <a:avLst/>
              <a:gdLst/>
              <a:ahLst/>
              <a:cxnLst/>
              <a:rect l="l" t="t" r="r" b="b"/>
              <a:pathLst>
                <a:path w="5929" h="5252" extrusionOk="0">
                  <a:moveTo>
                    <a:pt x="2964" y="0"/>
                  </a:moveTo>
                  <a:cubicBezTo>
                    <a:pt x="2661" y="0"/>
                    <a:pt x="2354" y="53"/>
                    <a:pt x="2054" y="163"/>
                  </a:cubicBezTo>
                  <a:cubicBezTo>
                    <a:pt x="693" y="667"/>
                    <a:pt x="0" y="2177"/>
                    <a:pt x="501" y="3536"/>
                  </a:cubicBezTo>
                  <a:cubicBezTo>
                    <a:pt x="894" y="4596"/>
                    <a:pt x="1897" y="5252"/>
                    <a:pt x="2965" y="5252"/>
                  </a:cubicBezTo>
                  <a:cubicBezTo>
                    <a:pt x="3267" y="5252"/>
                    <a:pt x="3574" y="5199"/>
                    <a:pt x="3874" y="5088"/>
                  </a:cubicBezTo>
                  <a:cubicBezTo>
                    <a:pt x="5234" y="4586"/>
                    <a:pt x="5929" y="3075"/>
                    <a:pt x="5427" y="1716"/>
                  </a:cubicBezTo>
                  <a:cubicBezTo>
                    <a:pt x="5035" y="655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0"/>
            <p:cNvSpPr/>
            <p:nvPr/>
          </p:nvSpPr>
          <p:spPr>
            <a:xfrm>
              <a:off x="5145275" y="866900"/>
              <a:ext cx="148250" cy="131325"/>
            </a:xfrm>
            <a:custGeom>
              <a:avLst/>
              <a:gdLst/>
              <a:ahLst/>
              <a:cxnLst/>
              <a:rect l="l" t="t" r="r" b="b"/>
              <a:pathLst>
                <a:path w="5930" h="5253" extrusionOk="0">
                  <a:moveTo>
                    <a:pt x="2966" y="0"/>
                  </a:moveTo>
                  <a:cubicBezTo>
                    <a:pt x="2663" y="0"/>
                    <a:pt x="2355" y="53"/>
                    <a:pt x="2055" y="164"/>
                  </a:cubicBezTo>
                  <a:cubicBezTo>
                    <a:pt x="694" y="668"/>
                    <a:pt x="1" y="2178"/>
                    <a:pt x="502" y="3537"/>
                  </a:cubicBezTo>
                  <a:cubicBezTo>
                    <a:pt x="895" y="4597"/>
                    <a:pt x="1898" y="5253"/>
                    <a:pt x="2965" y="5253"/>
                  </a:cubicBezTo>
                  <a:cubicBezTo>
                    <a:pt x="3268" y="5253"/>
                    <a:pt x="3575" y="5200"/>
                    <a:pt x="3875" y="5090"/>
                  </a:cubicBezTo>
                  <a:cubicBezTo>
                    <a:pt x="5237" y="4586"/>
                    <a:pt x="5930" y="3076"/>
                    <a:pt x="5429" y="1717"/>
                  </a:cubicBezTo>
                  <a:cubicBezTo>
                    <a:pt x="5037" y="657"/>
                    <a:pt x="4034" y="0"/>
                    <a:pt x="2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1940;p50"/>
          <p:cNvGrpSpPr/>
          <p:nvPr/>
        </p:nvGrpSpPr>
        <p:grpSpPr>
          <a:xfrm>
            <a:off x="5543834" y="485309"/>
            <a:ext cx="613327" cy="678494"/>
            <a:chOff x="4156900" y="1963700"/>
            <a:chExt cx="1255275" cy="1388650"/>
          </a:xfrm>
        </p:grpSpPr>
        <p:grpSp>
          <p:nvGrpSpPr>
            <p:cNvPr id="1941" name="Google Shape;1941;p50"/>
            <p:cNvGrpSpPr/>
            <p:nvPr/>
          </p:nvGrpSpPr>
          <p:grpSpPr>
            <a:xfrm>
              <a:off x="4156900" y="1963700"/>
              <a:ext cx="1255275" cy="1388650"/>
              <a:chOff x="4156900" y="1963700"/>
              <a:chExt cx="1255275" cy="1388650"/>
            </a:xfrm>
          </p:grpSpPr>
          <p:sp>
            <p:nvSpPr>
              <p:cNvPr id="1942" name="Google Shape;1942;p50"/>
              <p:cNvSpPr/>
              <p:nvPr/>
            </p:nvSpPr>
            <p:spPr>
              <a:xfrm>
                <a:off x="4156900" y="1963700"/>
                <a:ext cx="1255275" cy="1197500"/>
              </a:xfrm>
              <a:custGeom>
                <a:avLst/>
                <a:gdLst/>
                <a:ahLst/>
                <a:cxnLst/>
                <a:rect l="l" t="t" r="r" b="b"/>
                <a:pathLst>
                  <a:path w="50211" h="47900" extrusionOk="0">
                    <a:moveTo>
                      <a:pt x="33647" y="0"/>
                    </a:moveTo>
                    <a:cubicBezTo>
                      <a:pt x="28303" y="6394"/>
                      <a:pt x="24354" y="13950"/>
                      <a:pt x="22154" y="21987"/>
                    </a:cubicBezTo>
                    <a:cubicBezTo>
                      <a:pt x="17350" y="20375"/>
                      <a:pt x="12780" y="18070"/>
                      <a:pt x="8625" y="15168"/>
                    </a:cubicBezTo>
                    <a:lnTo>
                      <a:pt x="8625" y="15168"/>
                    </a:lnTo>
                    <a:cubicBezTo>
                      <a:pt x="8162" y="21455"/>
                      <a:pt x="8952" y="27834"/>
                      <a:pt x="10934" y="33818"/>
                    </a:cubicBezTo>
                    <a:cubicBezTo>
                      <a:pt x="7263" y="33404"/>
                      <a:pt x="3612" y="32812"/>
                      <a:pt x="0" y="32040"/>
                    </a:cubicBezTo>
                    <a:lnTo>
                      <a:pt x="0" y="32040"/>
                    </a:lnTo>
                    <a:cubicBezTo>
                      <a:pt x="5297" y="39678"/>
                      <a:pt x="13830" y="44989"/>
                      <a:pt x="23022" y="46374"/>
                    </a:cubicBezTo>
                    <a:cubicBezTo>
                      <a:pt x="26998" y="47141"/>
                      <a:pt x="29000" y="47899"/>
                      <a:pt x="31760" y="47899"/>
                    </a:cubicBezTo>
                    <a:cubicBezTo>
                      <a:pt x="32982" y="47899"/>
                      <a:pt x="34353" y="47751"/>
                      <a:pt x="36109" y="47389"/>
                    </a:cubicBezTo>
                    <a:cubicBezTo>
                      <a:pt x="41830" y="46207"/>
                      <a:pt x="47349" y="42995"/>
                      <a:pt x="50211" y="37901"/>
                    </a:cubicBezTo>
                    <a:cubicBezTo>
                      <a:pt x="45338" y="36231"/>
                      <a:pt x="40381" y="34810"/>
                      <a:pt x="35365" y="33647"/>
                    </a:cubicBezTo>
                    <a:cubicBezTo>
                      <a:pt x="40283" y="29822"/>
                      <a:pt x="44402" y="24972"/>
                      <a:pt x="47373" y="19494"/>
                    </a:cubicBezTo>
                    <a:cubicBezTo>
                      <a:pt x="46548" y="19418"/>
                      <a:pt x="45720" y="19380"/>
                      <a:pt x="44892" y="19380"/>
                    </a:cubicBezTo>
                    <a:cubicBezTo>
                      <a:pt x="40031" y="19380"/>
                      <a:pt x="35170" y="20681"/>
                      <a:pt x="30970" y="23136"/>
                    </a:cubicBezTo>
                    <a:cubicBezTo>
                      <a:pt x="31864" y="15424"/>
                      <a:pt x="32755" y="7712"/>
                      <a:pt x="336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43" name="Google Shape;1943;p50"/>
              <p:cNvGrpSpPr/>
              <p:nvPr/>
            </p:nvGrpSpPr>
            <p:grpSpPr>
              <a:xfrm>
                <a:off x="4415700" y="2368200"/>
                <a:ext cx="754825" cy="984150"/>
                <a:chOff x="4415700" y="2368200"/>
                <a:chExt cx="754825" cy="984150"/>
              </a:xfrm>
            </p:grpSpPr>
            <p:sp>
              <p:nvSpPr>
                <p:cNvPr id="1944" name="Google Shape;1944;p50"/>
                <p:cNvSpPr/>
                <p:nvPr/>
              </p:nvSpPr>
              <p:spPr>
                <a:xfrm>
                  <a:off x="4606050" y="2368200"/>
                  <a:ext cx="261000" cy="98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0" h="39366" extrusionOk="0">
                      <a:moveTo>
                        <a:pt x="10247" y="0"/>
                      </a:moveTo>
                      <a:cubicBezTo>
                        <a:pt x="10186" y="0"/>
                        <a:pt x="10129" y="35"/>
                        <a:pt x="10112" y="116"/>
                      </a:cubicBezTo>
                      <a:cubicBezTo>
                        <a:pt x="8733" y="6629"/>
                        <a:pt x="7296" y="13131"/>
                        <a:pt x="5631" y="19577"/>
                      </a:cubicBezTo>
                      <a:cubicBezTo>
                        <a:pt x="3965" y="26033"/>
                        <a:pt x="1837" y="32347"/>
                        <a:pt x="98" y="38778"/>
                      </a:cubicBezTo>
                      <a:cubicBezTo>
                        <a:pt x="0" y="39139"/>
                        <a:pt x="277" y="39365"/>
                        <a:pt x="559" y="39365"/>
                      </a:cubicBezTo>
                      <a:cubicBezTo>
                        <a:pt x="748" y="39365"/>
                        <a:pt x="940" y="39264"/>
                        <a:pt x="1023" y="39033"/>
                      </a:cubicBezTo>
                      <a:cubicBezTo>
                        <a:pt x="3256" y="32798"/>
                        <a:pt x="4784" y="26203"/>
                        <a:pt x="6344" y="19774"/>
                      </a:cubicBezTo>
                      <a:cubicBezTo>
                        <a:pt x="7917" y="13296"/>
                        <a:pt x="9323" y="6777"/>
                        <a:pt x="10418" y="202"/>
                      </a:cubicBezTo>
                      <a:cubicBezTo>
                        <a:pt x="10440" y="81"/>
                        <a:pt x="10339" y="0"/>
                        <a:pt x="102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5" name="Google Shape;1945;p50"/>
                <p:cNvSpPr/>
                <p:nvPr/>
              </p:nvSpPr>
              <p:spPr>
                <a:xfrm>
                  <a:off x="4415700" y="2860250"/>
                  <a:ext cx="287700" cy="2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8" h="8595" extrusionOk="0">
                      <a:moveTo>
                        <a:pt x="137" y="1"/>
                      </a:moveTo>
                      <a:cubicBezTo>
                        <a:pt x="53" y="1"/>
                        <a:pt x="0" y="123"/>
                        <a:pt x="88" y="180"/>
                      </a:cubicBezTo>
                      <a:cubicBezTo>
                        <a:pt x="3948" y="2659"/>
                        <a:pt x="7349" y="5596"/>
                        <a:pt x="10864" y="8517"/>
                      </a:cubicBezTo>
                      <a:cubicBezTo>
                        <a:pt x="10930" y="8572"/>
                        <a:pt x="11002" y="8595"/>
                        <a:pt x="11071" y="8595"/>
                      </a:cubicBezTo>
                      <a:cubicBezTo>
                        <a:pt x="11309" y="8595"/>
                        <a:pt x="11507" y="8311"/>
                        <a:pt x="11294" y="8088"/>
                      </a:cubicBezTo>
                      <a:cubicBezTo>
                        <a:pt x="8160" y="4799"/>
                        <a:pt x="4147" y="2180"/>
                        <a:pt x="184" y="14"/>
                      </a:cubicBezTo>
                      <a:cubicBezTo>
                        <a:pt x="167" y="5"/>
                        <a:pt x="151" y="1"/>
                        <a:pt x="1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6" name="Google Shape;1946;p50"/>
                <p:cNvSpPr/>
                <p:nvPr/>
              </p:nvSpPr>
              <p:spPr>
                <a:xfrm>
                  <a:off x="4679925" y="2958650"/>
                  <a:ext cx="490600" cy="1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24" h="4140" extrusionOk="0">
                      <a:moveTo>
                        <a:pt x="19325" y="1"/>
                      </a:moveTo>
                      <a:cubicBezTo>
                        <a:pt x="19320" y="1"/>
                        <a:pt x="19316" y="1"/>
                        <a:pt x="19311" y="1"/>
                      </a:cubicBezTo>
                      <a:cubicBezTo>
                        <a:pt x="13014" y="300"/>
                        <a:pt x="6442" y="1263"/>
                        <a:pt x="463" y="3321"/>
                      </a:cubicBezTo>
                      <a:cubicBezTo>
                        <a:pt x="1" y="3481"/>
                        <a:pt x="133" y="4139"/>
                        <a:pt x="566" y="4139"/>
                      </a:cubicBezTo>
                      <a:cubicBezTo>
                        <a:pt x="603" y="4139"/>
                        <a:pt x="642" y="4134"/>
                        <a:pt x="684" y="4124"/>
                      </a:cubicBezTo>
                      <a:cubicBezTo>
                        <a:pt x="6874" y="2557"/>
                        <a:pt x="12944" y="1171"/>
                        <a:pt x="19311" y="481"/>
                      </a:cubicBezTo>
                      <a:cubicBezTo>
                        <a:pt x="19605" y="447"/>
                        <a:pt x="19623" y="1"/>
                        <a:pt x="1932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7" name="Google Shape;1947;p50"/>
                <p:cNvSpPr/>
                <p:nvPr/>
              </p:nvSpPr>
              <p:spPr>
                <a:xfrm>
                  <a:off x="4501550" y="2514150"/>
                  <a:ext cx="247075" cy="35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3" h="14185" extrusionOk="0">
                      <a:moveTo>
                        <a:pt x="246" y="0"/>
                      </a:moveTo>
                      <a:cubicBezTo>
                        <a:pt x="121" y="0"/>
                        <a:pt x="1" y="123"/>
                        <a:pt x="91" y="255"/>
                      </a:cubicBezTo>
                      <a:cubicBezTo>
                        <a:pt x="3195" y="4750"/>
                        <a:pt x="6142" y="9342"/>
                        <a:pt x="8998" y="13997"/>
                      </a:cubicBezTo>
                      <a:cubicBezTo>
                        <a:pt x="9080" y="14130"/>
                        <a:pt x="9201" y="14184"/>
                        <a:pt x="9322" y="14184"/>
                      </a:cubicBezTo>
                      <a:cubicBezTo>
                        <a:pt x="9601" y="14184"/>
                        <a:pt x="9882" y="13895"/>
                        <a:pt x="9689" y="13593"/>
                      </a:cubicBezTo>
                      <a:cubicBezTo>
                        <a:pt x="6747" y="8982"/>
                        <a:pt x="3628" y="4486"/>
                        <a:pt x="393" y="78"/>
                      </a:cubicBezTo>
                      <a:cubicBezTo>
                        <a:pt x="354" y="23"/>
                        <a:pt x="299" y="0"/>
                        <a:pt x="2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8" name="Google Shape;1948;p50"/>
                <p:cNvSpPr/>
                <p:nvPr/>
              </p:nvSpPr>
              <p:spPr>
                <a:xfrm>
                  <a:off x="4764300" y="2583100"/>
                  <a:ext cx="335400" cy="20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6" h="8144" extrusionOk="0">
                      <a:moveTo>
                        <a:pt x="13147" y="0"/>
                      </a:moveTo>
                      <a:cubicBezTo>
                        <a:pt x="13117" y="0"/>
                        <a:pt x="13084" y="8"/>
                        <a:pt x="13050" y="26"/>
                      </a:cubicBezTo>
                      <a:cubicBezTo>
                        <a:pt x="10743" y="1237"/>
                        <a:pt x="8503" y="2537"/>
                        <a:pt x="6260" y="3863"/>
                      </a:cubicBezTo>
                      <a:cubicBezTo>
                        <a:pt x="4248" y="5054"/>
                        <a:pt x="1766" y="6097"/>
                        <a:pt x="129" y="7788"/>
                      </a:cubicBezTo>
                      <a:cubicBezTo>
                        <a:pt x="1" y="7919"/>
                        <a:pt x="104" y="8144"/>
                        <a:pt x="275" y="8144"/>
                      </a:cubicBezTo>
                      <a:cubicBezTo>
                        <a:pt x="294" y="8144"/>
                        <a:pt x="313" y="8141"/>
                        <a:pt x="333" y="8135"/>
                      </a:cubicBezTo>
                      <a:cubicBezTo>
                        <a:pt x="2584" y="7482"/>
                        <a:pt x="4683" y="5777"/>
                        <a:pt x="6669" y="4560"/>
                      </a:cubicBezTo>
                      <a:cubicBezTo>
                        <a:pt x="8893" y="3200"/>
                        <a:pt x="11092" y="1831"/>
                        <a:pt x="13243" y="358"/>
                      </a:cubicBezTo>
                      <a:cubicBezTo>
                        <a:pt x="13416" y="240"/>
                        <a:pt x="13316" y="0"/>
                        <a:pt x="131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9" name="Google Shape;1949;p50"/>
                <p:cNvSpPr/>
                <p:nvPr/>
              </p:nvSpPr>
              <p:spPr>
                <a:xfrm>
                  <a:off x="4511725" y="2677250"/>
                  <a:ext cx="187625" cy="2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8933" extrusionOk="0">
                      <a:moveTo>
                        <a:pt x="132" y="1"/>
                      </a:moveTo>
                      <a:cubicBezTo>
                        <a:pt x="64" y="1"/>
                        <a:pt x="0" y="66"/>
                        <a:pt x="49" y="140"/>
                      </a:cubicBezTo>
                      <a:cubicBezTo>
                        <a:pt x="2042" y="3242"/>
                        <a:pt x="4540" y="6137"/>
                        <a:pt x="7016" y="8861"/>
                      </a:cubicBezTo>
                      <a:cubicBezTo>
                        <a:pt x="7062" y="8911"/>
                        <a:pt x="7117" y="8932"/>
                        <a:pt x="7173" y="8932"/>
                      </a:cubicBezTo>
                      <a:cubicBezTo>
                        <a:pt x="7339" y="8932"/>
                        <a:pt x="7504" y="8742"/>
                        <a:pt x="7393" y="8570"/>
                      </a:cubicBezTo>
                      <a:cubicBezTo>
                        <a:pt x="5382" y="5455"/>
                        <a:pt x="2409" y="3033"/>
                        <a:pt x="214" y="43"/>
                      </a:cubicBezTo>
                      <a:cubicBezTo>
                        <a:pt x="192" y="13"/>
                        <a:pt x="162" y="1"/>
                        <a:pt x="13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0" name="Google Shape;1950;p50"/>
                <p:cNvSpPr/>
                <p:nvPr/>
              </p:nvSpPr>
              <p:spPr>
                <a:xfrm>
                  <a:off x="4835200" y="2760825"/>
                  <a:ext cx="119600" cy="5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2134" extrusionOk="0">
                      <a:moveTo>
                        <a:pt x="4452" y="0"/>
                      </a:moveTo>
                      <a:cubicBezTo>
                        <a:pt x="4439" y="0"/>
                        <a:pt x="4425" y="2"/>
                        <a:pt x="4412" y="4"/>
                      </a:cubicBezTo>
                      <a:cubicBezTo>
                        <a:pt x="2900" y="293"/>
                        <a:pt x="1459" y="1112"/>
                        <a:pt x="140" y="1870"/>
                      </a:cubicBezTo>
                      <a:cubicBezTo>
                        <a:pt x="0" y="1950"/>
                        <a:pt x="88" y="2134"/>
                        <a:pt x="219" y="2134"/>
                      </a:cubicBezTo>
                      <a:cubicBezTo>
                        <a:pt x="241" y="2134"/>
                        <a:pt x="263" y="2129"/>
                        <a:pt x="286" y="2118"/>
                      </a:cubicBezTo>
                      <a:cubicBezTo>
                        <a:pt x="1682" y="1449"/>
                        <a:pt x="3174" y="1033"/>
                        <a:pt x="4571" y="383"/>
                      </a:cubicBezTo>
                      <a:cubicBezTo>
                        <a:pt x="4783" y="286"/>
                        <a:pt x="4648" y="0"/>
                        <a:pt x="44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1" name="Google Shape;1951;p50"/>
                <p:cNvSpPr/>
                <p:nvPr/>
              </p:nvSpPr>
              <p:spPr>
                <a:xfrm>
                  <a:off x="4995825" y="2744475"/>
                  <a:ext cx="27950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" h="397" extrusionOk="0">
                      <a:moveTo>
                        <a:pt x="877" y="0"/>
                      </a:moveTo>
                      <a:cubicBezTo>
                        <a:pt x="866" y="0"/>
                        <a:pt x="855" y="2"/>
                        <a:pt x="843" y="4"/>
                      </a:cubicBezTo>
                      <a:cubicBezTo>
                        <a:pt x="713" y="28"/>
                        <a:pt x="575" y="45"/>
                        <a:pt x="452" y="83"/>
                      </a:cubicBezTo>
                      <a:cubicBezTo>
                        <a:pt x="325" y="123"/>
                        <a:pt x="201" y="183"/>
                        <a:pt x="80" y="233"/>
                      </a:cubicBezTo>
                      <a:cubicBezTo>
                        <a:pt x="0" y="266"/>
                        <a:pt x="3" y="389"/>
                        <a:pt x="99" y="389"/>
                      </a:cubicBezTo>
                      <a:cubicBezTo>
                        <a:pt x="184" y="391"/>
                        <a:pt x="271" y="396"/>
                        <a:pt x="358" y="396"/>
                      </a:cubicBezTo>
                      <a:cubicBezTo>
                        <a:pt x="413" y="396"/>
                        <a:pt x="468" y="394"/>
                        <a:pt x="523" y="388"/>
                      </a:cubicBezTo>
                      <a:cubicBezTo>
                        <a:pt x="658" y="374"/>
                        <a:pt x="793" y="338"/>
                        <a:pt x="928" y="311"/>
                      </a:cubicBezTo>
                      <a:cubicBezTo>
                        <a:pt x="1117" y="275"/>
                        <a:pt x="1053" y="0"/>
                        <a:pt x="8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2" name="Google Shape;1952;p50"/>
                <p:cNvSpPr/>
                <p:nvPr/>
              </p:nvSpPr>
              <p:spPr>
                <a:xfrm>
                  <a:off x="4820675" y="2906175"/>
                  <a:ext cx="15767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" h="1334" extrusionOk="0">
                      <a:moveTo>
                        <a:pt x="5693" y="1"/>
                      </a:moveTo>
                      <a:cubicBezTo>
                        <a:pt x="3902" y="1"/>
                        <a:pt x="2025" y="529"/>
                        <a:pt x="272" y="828"/>
                      </a:cubicBezTo>
                      <a:cubicBezTo>
                        <a:pt x="1" y="876"/>
                        <a:pt x="51" y="1333"/>
                        <a:pt x="314" y="1333"/>
                      </a:cubicBezTo>
                      <a:cubicBezTo>
                        <a:pt x="323" y="1333"/>
                        <a:pt x="332" y="1333"/>
                        <a:pt x="341" y="1332"/>
                      </a:cubicBezTo>
                      <a:cubicBezTo>
                        <a:pt x="2184" y="1128"/>
                        <a:pt x="4226" y="1128"/>
                        <a:pt x="5999" y="570"/>
                      </a:cubicBezTo>
                      <a:cubicBezTo>
                        <a:pt x="6306" y="472"/>
                        <a:pt x="6252" y="12"/>
                        <a:pt x="5922" y="4"/>
                      </a:cubicBezTo>
                      <a:cubicBezTo>
                        <a:pt x="5846" y="2"/>
                        <a:pt x="5770" y="1"/>
                        <a:pt x="56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3" name="Google Shape;1953;p50"/>
                <p:cNvSpPr/>
                <p:nvPr/>
              </p:nvSpPr>
              <p:spPr>
                <a:xfrm>
                  <a:off x="5006275" y="2896775"/>
                  <a:ext cx="4937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" h="549" extrusionOk="0">
                      <a:moveTo>
                        <a:pt x="1605" y="1"/>
                      </a:moveTo>
                      <a:cubicBezTo>
                        <a:pt x="1419" y="1"/>
                        <a:pt x="1237" y="45"/>
                        <a:pt x="1048" y="80"/>
                      </a:cubicBezTo>
                      <a:cubicBezTo>
                        <a:pt x="757" y="131"/>
                        <a:pt x="465" y="182"/>
                        <a:pt x="170" y="233"/>
                      </a:cubicBezTo>
                      <a:cubicBezTo>
                        <a:pt x="1" y="264"/>
                        <a:pt x="32" y="548"/>
                        <a:pt x="201" y="548"/>
                      </a:cubicBezTo>
                      <a:cubicBezTo>
                        <a:pt x="205" y="548"/>
                        <a:pt x="209" y="548"/>
                        <a:pt x="213" y="548"/>
                      </a:cubicBezTo>
                      <a:cubicBezTo>
                        <a:pt x="509" y="522"/>
                        <a:pt x="804" y="498"/>
                        <a:pt x="1101" y="474"/>
                      </a:cubicBezTo>
                      <a:cubicBezTo>
                        <a:pt x="1359" y="452"/>
                        <a:pt x="1605" y="452"/>
                        <a:pt x="1841" y="340"/>
                      </a:cubicBezTo>
                      <a:cubicBezTo>
                        <a:pt x="1975" y="279"/>
                        <a:pt x="1945" y="47"/>
                        <a:pt x="1798" y="18"/>
                      </a:cubicBezTo>
                      <a:cubicBezTo>
                        <a:pt x="1733" y="6"/>
                        <a:pt x="1669" y="1"/>
                        <a:pt x="16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54" name="Google Shape;1954;p50"/>
            <p:cNvGrpSpPr/>
            <p:nvPr/>
          </p:nvGrpSpPr>
          <p:grpSpPr>
            <a:xfrm>
              <a:off x="4212575" y="2211375"/>
              <a:ext cx="1172925" cy="929100"/>
              <a:chOff x="4212575" y="2211375"/>
              <a:chExt cx="1172925" cy="929100"/>
            </a:xfrm>
          </p:grpSpPr>
          <p:sp>
            <p:nvSpPr>
              <p:cNvPr id="1955" name="Google Shape;1955;p50"/>
              <p:cNvSpPr/>
              <p:nvPr/>
            </p:nvSpPr>
            <p:spPr>
              <a:xfrm>
                <a:off x="4212575" y="2947875"/>
                <a:ext cx="163875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5104" extrusionOk="0">
                    <a:moveTo>
                      <a:pt x="181" y="1"/>
                    </a:moveTo>
                    <a:cubicBezTo>
                      <a:pt x="90" y="1"/>
                      <a:pt x="1" y="113"/>
                      <a:pt x="55" y="211"/>
                    </a:cubicBezTo>
                    <a:cubicBezTo>
                      <a:pt x="1256" y="2370"/>
                      <a:pt x="3556" y="4797"/>
                      <a:pt x="6151" y="5101"/>
                    </a:cubicBezTo>
                    <a:cubicBezTo>
                      <a:pt x="6165" y="5103"/>
                      <a:pt x="6178" y="5104"/>
                      <a:pt x="6191" y="5104"/>
                    </a:cubicBezTo>
                    <a:cubicBezTo>
                      <a:pt x="6499" y="5104"/>
                      <a:pt x="6554" y="4644"/>
                      <a:pt x="6316" y="4492"/>
                    </a:cubicBezTo>
                    <a:cubicBezTo>
                      <a:pt x="5285" y="3838"/>
                      <a:pt x="4118" y="3466"/>
                      <a:pt x="3113" y="2740"/>
                    </a:cubicBezTo>
                    <a:cubicBezTo>
                      <a:pt x="2058" y="1979"/>
                      <a:pt x="1084" y="1057"/>
                      <a:pt x="268" y="45"/>
                    </a:cubicBezTo>
                    <a:cubicBezTo>
                      <a:pt x="243" y="14"/>
                      <a:pt x="212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50"/>
              <p:cNvSpPr/>
              <p:nvPr/>
            </p:nvSpPr>
            <p:spPr>
              <a:xfrm>
                <a:off x="4408075" y="3099575"/>
                <a:ext cx="53500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985" extrusionOk="0">
                    <a:moveTo>
                      <a:pt x="386" y="0"/>
                    </a:moveTo>
                    <a:cubicBezTo>
                      <a:pt x="175" y="0"/>
                      <a:pt x="0" y="243"/>
                      <a:pt x="190" y="431"/>
                    </a:cubicBezTo>
                    <a:cubicBezTo>
                      <a:pt x="487" y="725"/>
                      <a:pt x="968" y="985"/>
                      <a:pt x="1414" y="985"/>
                    </a:cubicBezTo>
                    <a:cubicBezTo>
                      <a:pt x="1614" y="985"/>
                      <a:pt x="1808" y="933"/>
                      <a:pt x="1974" y="808"/>
                    </a:cubicBezTo>
                    <a:cubicBezTo>
                      <a:pt x="2090" y="723"/>
                      <a:pt x="2140" y="506"/>
                      <a:pt x="1974" y="432"/>
                    </a:cubicBezTo>
                    <a:cubicBezTo>
                      <a:pt x="1873" y="388"/>
                      <a:pt x="1772" y="324"/>
                      <a:pt x="1663" y="300"/>
                    </a:cubicBezTo>
                    <a:cubicBezTo>
                      <a:pt x="1535" y="269"/>
                      <a:pt x="1398" y="289"/>
                      <a:pt x="1269" y="269"/>
                    </a:cubicBezTo>
                    <a:cubicBezTo>
                      <a:pt x="1011" y="230"/>
                      <a:pt x="738" y="131"/>
                      <a:pt x="502" y="25"/>
                    </a:cubicBezTo>
                    <a:cubicBezTo>
                      <a:pt x="463" y="8"/>
                      <a:pt x="424" y="0"/>
                      <a:pt x="3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50"/>
              <p:cNvSpPr/>
              <p:nvPr/>
            </p:nvSpPr>
            <p:spPr>
              <a:xfrm>
                <a:off x="4220400" y="3050025"/>
                <a:ext cx="1297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3618" extrusionOk="0">
                    <a:moveTo>
                      <a:pt x="240" y="0"/>
                    </a:moveTo>
                    <a:cubicBezTo>
                      <a:pt x="111" y="0"/>
                      <a:pt x="0" y="159"/>
                      <a:pt x="119" y="274"/>
                    </a:cubicBezTo>
                    <a:cubicBezTo>
                      <a:pt x="1410" y="1502"/>
                      <a:pt x="3089" y="3065"/>
                      <a:pt x="4815" y="3604"/>
                    </a:cubicBezTo>
                    <a:cubicBezTo>
                      <a:pt x="4844" y="3613"/>
                      <a:pt x="4871" y="3617"/>
                      <a:pt x="4897" y="3617"/>
                    </a:cubicBezTo>
                    <a:cubicBezTo>
                      <a:pt x="5119" y="3617"/>
                      <a:pt x="5191" y="3296"/>
                      <a:pt x="5004" y="3157"/>
                    </a:cubicBezTo>
                    <a:cubicBezTo>
                      <a:pt x="4301" y="2631"/>
                      <a:pt x="3439" y="2288"/>
                      <a:pt x="2695" y="1808"/>
                    </a:cubicBezTo>
                    <a:cubicBezTo>
                      <a:pt x="1869" y="1279"/>
                      <a:pt x="1092" y="684"/>
                      <a:pt x="349" y="43"/>
                    </a:cubicBezTo>
                    <a:cubicBezTo>
                      <a:pt x="315" y="13"/>
                      <a:pt x="277" y="0"/>
                      <a:pt x="2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50"/>
              <p:cNvSpPr/>
              <p:nvPr/>
            </p:nvSpPr>
            <p:spPr>
              <a:xfrm>
                <a:off x="5240300" y="2543425"/>
                <a:ext cx="130750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5822" extrusionOk="0">
                    <a:moveTo>
                      <a:pt x="4878" y="0"/>
                    </a:moveTo>
                    <a:cubicBezTo>
                      <a:pt x="4779" y="0"/>
                      <a:pt x="4677" y="42"/>
                      <a:pt x="4611" y="132"/>
                    </a:cubicBezTo>
                    <a:cubicBezTo>
                      <a:pt x="3889" y="1105"/>
                      <a:pt x="3344" y="2181"/>
                      <a:pt x="2568" y="3127"/>
                    </a:cubicBezTo>
                    <a:cubicBezTo>
                      <a:pt x="1853" y="4001"/>
                      <a:pt x="1039" y="4774"/>
                      <a:pt x="151" y="5470"/>
                    </a:cubicBezTo>
                    <a:cubicBezTo>
                      <a:pt x="0" y="5588"/>
                      <a:pt x="139" y="5821"/>
                      <a:pt x="300" y="5821"/>
                    </a:cubicBezTo>
                    <a:cubicBezTo>
                      <a:pt x="333" y="5821"/>
                      <a:pt x="366" y="5812"/>
                      <a:pt x="398" y="5790"/>
                    </a:cubicBezTo>
                    <a:cubicBezTo>
                      <a:pt x="2297" y="4504"/>
                      <a:pt x="4421" y="2611"/>
                      <a:pt x="5156" y="361"/>
                    </a:cubicBezTo>
                    <a:cubicBezTo>
                      <a:pt x="5229" y="137"/>
                      <a:pt x="5058" y="0"/>
                      <a:pt x="4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50"/>
              <p:cNvSpPr/>
              <p:nvPr/>
            </p:nvSpPr>
            <p:spPr>
              <a:xfrm>
                <a:off x="5337100" y="2605400"/>
                <a:ext cx="48400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624" extrusionOk="0">
                    <a:moveTo>
                      <a:pt x="1704" y="0"/>
                    </a:moveTo>
                    <a:cubicBezTo>
                      <a:pt x="1650" y="0"/>
                      <a:pt x="1594" y="19"/>
                      <a:pt x="1545" y="58"/>
                    </a:cubicBezTo>
                    <a:cubicBezTo>
                      <a:pt x="1252" y="296"/>
                      <a:pt x="1079" y="798"/>
                      <a:pt x="888" y="1128"/>
                    </a:cubicBezTo>
                    <a:cubicBezTo>
                      <a:pt x="643" y="1549"/>
                      <a:pt x="398" y="1959"/>
                      <a:pt x="97" y="2343"/>
                    </a:cubicBezTo>
                    <a:cubicBezTo>
                      <a:pt x="1" y="2468"/>
                      <a:pt x="95" y="2623"/>
                      <a:pt x="215" y="2623"/>
                    </a:cubicBezTo>
                    <a:cubicBezTo>
                      <a:pt x="252" y="2623"/>
                      <a:pt x="291" y="2609"/>
                      <a:pt x="327" y="2575"/>
                    </a:cubicBezTo>
                    <a:cubicBezTo>
                      <a:pt x="692" y="2238"/>
                      <a:pt x="1040" y="1878"/>
                      <a:pt x="1332" y="1475"/>
                    </a:cubicBezTo>
                    <a:cubicBezTo>
                      <a:pt x="1578" y="1139"/>
                      <a:pt x="1935" y="641"/>
                      <a:pt x="1918" y="210"/>
                    </a:cubicBezTo>
                    <a:cubicBezTo>
                      <a:pt x="1912" y="76"/>
                      <a:pt x="1813" y="0"/>
                      <a:pt x="17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50"/>
              <p:cNvSpPr/>
              <p:nvPr/>
            </p:nvSpPr>
            <p:spPr>
              <a:xfrm>
                <a:off x="4481825" y="2211375"/>
                <a:ext cx="440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883" extrusionOk="0">
                    <a:moveTo>
                      <a:pt x="901" y="678"/>
                    </a:moveTo>
                    <a:cubicBezTo>
                      <a:pt x="902" y="678"/>
                      <a:pt x="915" y="680"/>
                      <a:pt x="931" y="683"/>
                    </a:cubicBezTo>
                    <a:lnTo>
                      <a:pt x="931" y="683"/>
                    </a:lnTo>
                    <a:cubicBezTo>
                      <a:pt x="909" y="679"/>
                      <a:pt x="901" y="678"/>
                      <a:pt x="901" y="678"/>
                    </a:cubicBezTo>
                    <a:close/>
                    <a:moveTo>
                      <a:pt x="629" y="0"/>
                    </a:moveTo>
                    <a:cubicBezTo>
                      <a:pt x="592" y="0"/>
                      <a:pt x="552" y="5"/>
                      <a:pt x="510" y="17"/>
                    </a:cubicBezTo>
                    <a:cubicBezTo>
                      <a:pt x="186" y="102"/>
                      <a:pt x="1" y="417"/>
                      <a:pt x="4" y="741"/>
                    </a:cubicBezTo>
                    <a:cubicBezTo>
                      <a:pt x="5" y="1010"/>
                      <a:pt x="159" y="1312"/>
                      <a:pt x="383" y="1509"/>
                    </a:cubicBezTo>
                    <a:lnTo>
                      <a:pt x="383" y="1509"/>
                    </a:lnTo>
                    <a:cubicBezTo>
                      <a:pt x="492" y="1723"/>
                      <a:pt x="737" y="1882"/>
                      <a:pt x="986" y="1882"/>
                    </a:cubicBezTo>
                    <a:cubicBezTo>
                      <a:pt x="1042" y="1882"/>
                      <a:pt x="1099" y="1874"/>
                      <a:pt x="1153" y="1857"/>
                    </a:cubicBezTo>
                    <a:cubicBezTo>
                      <a:pt x="1763" y="1665"/>
                      <a:pt x="1757" y="862"/>
                      <a:pt x="1400" y="455"/>
                    </a:cubicBezTo>
                    <a:cubicBezTo>
                      <a:pt x="1296" y="337"/>
                      <a:pt x="1171" y="253"/>
                      <a:pt x="1038" y="172"/>
                    </a:cubicBezTo>
                    <a:cubicBezTo>
                      <a:pt x="905" y="87"/>
                      <a:pt x="784" y="0"/>
                      <a:pt x="6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61" name="Google Shape;1961;p50"/>
          <p:cNvGrpSpPr/>
          <p:nvPr/>
        </p:nvGrpSpPr>
        <p:grpSpPr>
          <a:xfrm>
            <a:off x="4879310" y="1806555"/>
            <a:ext cx="3076786" cy="2796945"/>
            <a:chOff x="4879310" y="1806555"/>
            <a:chExt cx="3076786" cy="2796945"/>
          </a:xfrm>
        </p:grpSpPr>
        <p:sp>
          <p:nvSpPr>
            <p:cNvPr id="1962" name="Google Shape;1962;p50"/>
            <p:cNvSpPr/>
            <p:nvPr/>
          </p:nvSpPr>
          <p:spPr>
            <a:xfrm>
              <a:off x="5111975" y="4332900"/>
              <a:ext cx="2484300" cy="270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0"/>
            <p:cNvSpPr/>
            <p:nvPr/>
          </p:nvSpPr>
          <p:spPr>
            <a:xfrm>
              <a:off x="5921662" y="4072808"/>
              <a:ext cx="142963" cy="115848"/>
            </a:xfrm>
            <a:custGeom>
              <a:avLst/>
              <a:gdLst/>
              <a:ahLst/>
              <a:cxnLst/>
              <a:rect l="l" t="t" r="r" b="b"/>
              <a:pathLst>
                <a:path w="4624" h="3747" extrusionOk="0">
                  <a:moveTo>
                    <a:pt x="1479" y="1"/>
                  </a:moveTo>
                  <a:cubicBezTo>
                    <a:pt x="1035" y="1"/>
                    <a:pt x="590" y="92"/>
                    <a:pt x="185" y="276"/>
                  </a:cubicBezTo>
                  <a:lnTo>
                    <a:pt x="155" y="1589"/>
                  </a:lnTo>
                  <a:cubicBezTo>
                    <a:pt x="1" y="1920"/>
                    <a:pt x="119" y="2318"/>
                    <a:pt x="317" y="2626"/>
                  </a:cubicBezTo>
                  <a:cubicBezTo>
                    <a:pt x="728" y="3264"/>
                    <a:pt x="1469" y="3650"/>
                    <a:pt x="2225" y="3729"/>
                  </a:cubicBezTo>
                  <a:cubicBezTo>
                    <a:pt x="2335" y="3741"/>
                    <a:pt x="2446" y="3746"/>
                    <a:pt x="2557" y="3746"/>
                  </a:cubicBezTo>
                  <a:cubicBezTo>
                    <a:pt x="3203" y="3746"/>
                    <a:pt x="3846" y="3555"/>
                    <a:pt x="4425" y="3262"/>
                  </a:cubicBezTo>
                  <a:cubicBezTo>
                    <a:pt x="4484" y="3231"/>
                    <a:pt x="4548" y="3196"/>
                    <a:pt x="4584" y="3139"/>
                  </a:cubicBezTo>
                  <a:cubicBezTo>
                    <a:pt x="4624" y="3076"/>
                    <a:pt x="4622" y="2996"/>
                    <a:pt x="4616" y="2923"/>
                  </a:cubicBezTo>
                  <a:cubicBezTo>
                    <a:pt x="4550" y="1915"/>
                    <a:pt x="3962" y="955"/>
                    <a:pt x="3095" y="437"/>
                  </a:cubicBezTo>
                  <a:cubicBezTo>
                    <a:pt x="2610" y="148"/>
                    <a:pt x="2044" y="1"/>
                    <a:pt x="1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0"/>
            <p:cNvSpPr/>
            <p:nvPr/>
          </p:nvSpPr>
          <p:spPr>
            <a:xfrm>
              <a:off x="5921662" y="4106910"/>
              <a:ext cx="141942" cy="81746"/>
            </a:xfrm>
            <a:custGeom>
              <a:avLst/>
              <a:gdLst/>
              <a:ahLst/>
              <a:cxnLst/>
              <a:rect l="l" t="t" r="r" b="b"/>
              <a:pathLst>
                <a:path w="4591" h="2644" extrusionOk="0">
                  <a:moveTo>
                    <a:pt x="166" y="0"/>
                  </a:moveTo>
                  <a:lnTo>
                    <a:pt x="155" y="486"/>
                  </a:lnTo>
                  <a:cubicBezTo>
                    <a:pt x="1" y="817"/>
                    <a:pt x="119" y="1215"/>
                    <a:pt x="317" y="1523"/>
                  </a:cubicBezTo>
                  <a:cubicBezTo>
                    <a:pt x="728" y="2161"/>
                    <a:pt x="1469" y="2547"/>
                    <a:pt x="2225" y="2626"/>
                  </a:cubicBezTo>
                  <a:cubicBezTo>
                    <a:pt x="2335" y="2638"/>
                    <a:pt x="2446" y="2643"/>
                    <a:pt x="2557" y="2643"/>
                  </a:cubicBezTo>
                  <a:cubicBezTo>
                    <a:pt x="3203" y="2643"/>
                    <a:pt x="3846" y="2452"/>
                    <a:pt x="4425" y="2159"/>
                  </a:cubicBezTo>
                  <a:cubicBezTo>
                    <a:pt x="4484" y="2128"/>
                    <a:pt x="4548" y="2093"/>
                    <a:pt x="4584" y="2036"/>
                  </a:cubicBezTo>
                  <a:cubicBezTo>
                    <a:pt x="4588" y="2029"/>
                    <a:pt x="4588" y="2023"/>
                    <a:pt x="4590" y="2016"/>
                  </a:cubicBezTo>
                  <a:lnTo>
                    <a:pt x="4590" y="2016"/>
                  </a:lnTo>
                  <a:cubicBezTo>
                    <a:pt x="4532" y="2018"/>
                    <a:pt x="4474" y="2019"/>
                    <a:pt x="4415" y="2019"/>
                  </a:cubicBezTo>
                  <a:cubicBezTo>
                    <a:pt x="3911" y="2019"/>
                    <a:pt x="3388" y="1949"/>
                    <a:pt x="2866" y="1798"/>
                  </a:cubicBezTo>
                  <a:cubicBezTo>
                    <a:pt x="1720" y="1465"/>
                    <a:pt x="783" y="807"/>
                    <a:pt x="166" y="0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0"/>
            <p:cNvSpPr/>
            <p:nvPr/>
          </p:nvSpPr>
          <p:spPr>
            <a:xfrm>
              <a:off x="5375072" y="3999781"/>
              <a:ext cx="243042" cy="430341"/>
            </a:xfrm>
            <a:custGeom>
              <a:avLst/>
              <a:gdLst/>
              <a:ahLst/>
              <a:cxnLst/>
              <a:rect l="l" t="t" r="r" b="b"/>
              <a:pathLst>
                <a:path w="7861" h="13919" extrusionOk="0">
                  <a:moveTo>
                    <a:pt x="0" y="1"/>
                  </a:moveTo>
                  <a:cubicBezTo>
                    <a:pt x="1276" y="4465"/>
                    <a:pt x="2802" y="8856"/>
                    <a:pt x="4570" y="13149"/>
                  </a:cubicBezTo>
                  <a:cubicBezTo>
                    <a:pt x="4649" y="13343"/>
                    <a:pt x="4733" y="13543"/>
                    <a:pt x="4887" y="13685"/>
                  </a:cubicBezTo>
                  <a:cubicBezTo>
                    <a:pt x="5082" y="13868"/>
                    <a:pt x="5324" y="13919"/>
                    <a:pt x="5587" y="13919"/>
                  </a:cubicBezTo>
                  <a:cubicBezTo>
                    <a:pt x="5910" y="13919"/>
                    <a:pt x="6265" y="13843"/>
                    <a:pt x="6603" y="13843"/>
                  </a:cubicBezTo>
                  <a:cubicBezTo>
                    <a:pt x="6731" y="13843"/>
                    <a:pt x="6857" y="13854"/>
                    <a:pt x="6978" y="13884"/>
                  </a:cubicBezTo>
                  <a:cubicBezTo>
                    <a:pt x="7029" y="13479"/>
                    <a:pt x="6999" y="13063"/>
                    <a:pt x="6889" y="12670"/>
                  </a:cubicBezTo>
                  <a:lnTo>
                    <a:pt x="6826" y="12779"/>
                  </a:lnTo>
                  <a:cubicBezTo>
                    <a:pt x="7010" y="9467"/>
                    <a:pt x="7355" y="6165"/>
                    <a:pt x="7860" y="28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0"/>
            <p:cNvSpPr/>
            <p:nvPr/>
          </p:nvSpPr>
          <p:spPr>
            <a:xfrm>
              <a:off x="5506533" y="4381550"/>
              <a:ext cx="85889" cy="48571"/>
            </a:xfrm>
            <a:custGeom>
              <a:avLst/>
              <a:gdLst/>
              <a:ahLst/>
              <a:cxnLst/>
              <a:rect l="l" t="t" r="r" b="b"/>
              <a:pathLst>
                <a:path w="2778" h="1571" extrusionOk="0">
                  <a:moveTo>
                    <a:pt x="1" y="1"/>
                  </a:moveTo>
                  <a:lnTo>
                    <a:pt x="1" y="1"/>
                  </a:lnTo>
                  <a:cubicBezTo>
                    <a:pt x="109" y="268"/>
                    <a:pt x="209" y="535"/>
                    <a:pt x="318" y="801"/>
                  </a:cubicBezTo>
                  <a:cubicBezTo>
                    <a:pt x="397" y="995"/>
                    <a:pt x="481" y="1195"/>
                    <a:pt x="635" y="1337"/>
                  </a:cubicBezTo>
                  <a:cubicBezTo>
                    <a:pt x="830" y="1520"/>
                    <a:pt x="1072" y="1570"/>
                    <a:pt x="1336" y="1570"/>
                  </a:cubicBezTo>
                  <a:cubicBezTo>
                    <a:pt x="1659" y="1570"/>
                    <a:pt x="2013" y="1495"/>
                    <a:pt x="2350" y="1495"/>
                  </a:cubicBezTo>
                  <a:cubicBezTo>
                    <a:pt x="2479" y="1495"/>
                    <a:pt x="2605" y="1506"/>
                    <a:pt x="2726" y="1536"/>
                  </a:cubicBezTo>
                  <a:cubicBezTo>
                    <a:pt x="2777" y="1131"/>
                    <a:pt x="2746" y="715"/>
                    <a:pt x="2637" y="322"/>
                  </a:cubicBezTo>
                  <a:lnTo>
                    <a:pt x="2574" y="431"/>
                  </a:lnTo>
                  <a:cubicBezTo>
                    <a:pt x="2580" y="327"/>
                    <a:pt x="2589" y="226"/>
                    <a:pt x="2595" y="123"/>
                  </a:cubicBezTo>
                  <a:lnTo>
                    <a:pt x="2595" y="123"/>
                  </a:lnTo>
                  <a:cubicBezTo>
                    <a:pt x="2245" y="311"/>
                    <a:pt x="1840" y="426"/>
                    <a:pt x="1400" y="426"/>
                  </a:cubicBezTo>
                  <a:cubicBezTo>
                    <a:pt x="873" y="426"/>
                    <a:pt x="391" y="26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0"/>
            <p:cNvSpPr/>
            <p:nvPr/>
          </p:nvSpPr>
          <p:spPr>
            <a:xfrm>
              <a:off x="5753038" y="3999781"/>
              <a:ext cx="243042" cy="430341"/>
            </a:xfrm>
            <a:custGeom>
              <a:avLst/>
              <a:gdLst/>
              <a:ahLst/>
              <a:cxnLst/>
              <a:rect l="l" t="t" r="r" b="b"/>
              <a:pathLst>
                <a:path w="7861" h="13919" extrusionOk="0">
                  <a:moveTo>
                    <a:pt x="7861" y="1"/>
                  </a:moveTo>
                  <a:lnTo>
                    <a:pt x="1" y="2887"/>
                  </a:lnTo>
                  <a:cubicBezTo>
                    <a:pt x="505" y="6165"/>
                    <a:pt x="852" y="9467"/>
                    <a:pt x="1035" y="12779"/>
                  </a:cubicBezTo>
                  <a:lnTo>
                    <a:pt x="971" y="12670"/>
                  </a:lnTo>
                  <a:cubicBezTo>
                    <a:pt x="863" y="13063"/>
                    <a:pt x="832" y="13479"/>
                    <a:pt x="882" y="13884"/>
                  </a:cubicBezTo>
                  <a:cubicBezTo>
                    <a:pt x="1003" y="13854"/>
                    <a:pt x="1129" y="13843"/>
                    <a:pt x="1258" y="13843"/>
                  </a:cubicBezTo>
                  <a:cubicBezTo>
                    <a:pt x="1596" y="13843"/>
                    <a:pt x="1951" y="13919"/>
                    <a:pt x="2274" y="13919"/>
                  </a:cubicBezTo>
                  <a:cubicBezTo>
                    <a:pt x="2537" y="13919"/>
                    <a:pt x="2780" y="13868"/>
                    <a:pt x="2974" y="13685"/>
                  </a:cubicBezTo>
                  <a:cubicBezTo>
                    <a:pt x="3127" y="13543"/>
                    <a:pt x="3211" y="13343"/>
                    <a:pt x="3291" y="13149"/>
                  </a:cubicBezTo>
                  <a:cubicBezTo>
                    <a:pt x="5058" y="8856"/>
                    <a:pt x="6585" y="4465"/>
                    <a:pt x="7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5781050" y="4381550"/>
              <a:ext cx="85858" cy="48571"/>
            </a:xfrm>
            <a:custGeom>
              <a:avLst/>
              <a:gdLst/>
              <a:ahLst/>
              <a:cxnLst/>
              <a:rect l="l" t="t" r="r" b="b"/>
              <a:pathLst>
                <a:path w="2777" h="1571" extrusionOk="0">
                  <a:moveTo>
                    <a:pt x="2777" y="1"/>
                  </a:moveTo>
                  <a:lnTo>
                    <a:pt x="2777" y="1"/>
                  </a:lnTo>
                  <a:cubicBezTo>
                    <a:pt x="2386" y="263"/>
                    <a:pt x="1905" y="426"/>
                    <a:pt x="1378" y="426"/>
                  </a:cubicBezTo>
                  <a:cubicBezTo>
                    <a:pt x="938" y="426"/>
                    <a:pt x="533" y="311"/>
                    <a:pt x="182" y="123"/>
                  </a:cubicBezTo>
                  <a:lnTo>
                    <a:pt x="182" y="123"/>
                  </a:lnTo>
                  <a:cubicBezTo>
                    <a:pt x="189" y="226"/>
                    <a:pt x="198" y="327"/>
                    <a:pt x="203" y="431"/>
                  </a:cubicBezTo>
                  <a:lnTo>
                    <a:pt x="140" y="322"/>
                  </a:lnTo>
                  <a:cubicBezTo>
                    <a:pt x="32" y="715"/>
                    <a:pt x="0" y="1131"/>
                    <a:pt x="51" y="1536"/>
                  </a:cubicBezTo>
                  <a:cubicBezTo>
                    <a:pt x="172" y="1506"/>
                    <a:pt x="299" y="1495"/>
                    <a:pt x="427" y="1495"/>
                  </a:cubicBezTo>
                  <a:cubicBezTo>
                    <a:pt x="765" y="1495"/>
                    <a:pt x="1119" y="1570"/>
                    <a:pt x="1442" y="1570"/>
                  </a:cubicBezTo>
                  <a:cubicBezTo>
                    <a:pt x="1706" y="1570"/>
                    <a:pt x="1948" y="1520"/>
                    <a:pt x="2144" y="1337"/>
                  </a:cubicBezTo>
                  <a:cubicBezTo>
                    <a:pt x="2296" y="1195"/>
                    <a:pt x="2380" y="995"/>
                    <a:pt x="2460" y="801"/>
                  </a:cubicBezTo>
                  <a:cubicBezTo>
                    <a:pt x="2569" y="535"/>
                    <a:pt x="2669" y="268"/>
                    <a:pt x="2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5329654" y="3464197"/>
              <a:ext cx="710793" cy="716451"/>
            </a:xfrm>
            <a:custGeom>
              <a:avLst/>
              <a:gdLst/>
              <a:ahLst/>
              <a:cxnLst/>
              <a:rect l="l" t="t" r="r" b="b"/>
              <a:pathLst>
                <a:path w="22990" h="23173" extrusionOk="0">
                  <a:moveTo>
                    <a:pt x="11548" y="0"/>
                  </a:moveTo>
                  <a:cubicBezTo>
                    <a:pt x="6750" y="0"/>
                    <a:pt x="1669" y="5445"/>
                    <a:pt x="848" y="11586"/>
                  </a:cubicBezTo>
                  <a:cubicBezTo>
                    <a:pt x="0" y="17918"/>
                    <a:pt x="1566" y="23172"/>
                    <a:pt x="11548" y="23172"/>
                  </a:cubicBezTo>
                  <a:cubicBezTo>
                    <a:pt x="21530" y="23172"/>
                    <a:pt x="22990" y="17935"/>
                    <a:pt x="22249" y="11586"/>
                  </a:cubicBezTo>
                  <a:cubicBezTo>
                    <a:pt x="21480" y="5000"/>
                    <a:pt x="16347" y="0"/>
                    <a:pt x="11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0"/>
            <p:cNvSpPr/>
            <p:nvPr/>
          </p:nvSpPr>
          <p:spPr>
            <a:xfrm>
              <a:off x="5517818" y="3629111"/>
              <a:ext cx="337836" cy="551537"/>
            </a:xfrm>
            <a:custGeom>
              <a:avLst/>
              <a:gdLst/>
              <a:ahLst/>
              <a:cxnLst/>
              <a:rect l="l" t="t" r="r" b="b"/>
              <a:pathLst>
                <a:path w="10927" h="17839" extrusionOk="0">
                  <a:moveTo>
                    <a:pt x="5463" y="1"/>
                  </a:moveTo>
                  <a:cubicBezTo>
                    <a:pt x="4015" y="1"/>
                    <a:pt x="2625" y="941"/>
                    <a:pt x="1600" y="2613"/>
                  </a:cubicBezTo>
                  <a:cubicBezTo>
                    <a:pt x="576" y="4286"/>
                    <a:pt x="0" y="6554"/>
                    <a:pt x="0" y="8919"/>
                  </a:cubicBezTo>
                  <a:cubicBezTo>
                    <a:pt x="0" y="11284"/>
                    <a:pt x="576" y="13553"/>
                    <a:pt x="1600" y="15226"/>
                  </a:cubicBezTo>
                  <a:cubicBezTo>
                    <a:pt x="2625" y="16898"/>
                    <a:pt x="4015" y="17838"/>
                    <a:pt x="5463" y="17838"/>
                  </a:cubicBezTo>
                  <a:cubicBezTo>
                    <a:pt x="6912" y="17838"/>
                    <a:pt x="8302" y="16898"/>
                    <a:pt x="9326" y="15226"/>
                  </a:cubicBezTo>
                  <a:cubicBezTo>
                    <a:pt x="10351" y="13553"/>
                    <a:pt x="10927" y="11284"/>
                    <a:pt x="10927" y="8919"/>
                  </a:cubicBezTo>
                  <a:cubicBezTo>
                    <a:pt x="10927" y="6554"/>
                    <a:pt x="10351" y="4286"/>
                    <a:pt x="9326" y="2613"/>
                  </a:cubicBezTo>
                  <a:cubicBezTo>
                    <a:pt x="8302" y="941"/>
                    <a:pt x="6912" y="1"/>
                    <a:pt x="5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0"/>
            <p:cNvSpPr/>
            <p:nvPr/>
          </p:nvSpPr>
          <p:spPr>
            <a:xfrm>
              <a:off x="5238046" y="3532989"/>
              <a:ext cx="294520" cy="452910"/>
            </a:xfrm>
            <a:custGeom>
              <a:avLst/>
              <a:gdLst/>
              <a:ahLst/>
              <a:cxnLst/>
              <a:rect l="l" t="t" r="r" b="b"/>
              <a:pathLst>
                <a:path w="9526" h="14649" extrusionOk="0">
                  <a:moveTo>
                    <a:pt x="8203" y="0"/>
                  </a:moveTo>
                  <a:cubicBezTo>
                    <a:pt x="7736" y="0"/>
                    <a:pt x="7239" y="256"/>
                    <a:pt x="6818" y="508"/>
                  </a:cubicBezTo>
                  <a:lnTo>
                    <a:pt x="7396" y="322"/>
                  </a:lnTo>
                  <a:lnTo>
                    <a:pt x="7396" y="322"/>
                  </a:lnTo>
                  <a:cubicBezTo>
                    <a:pt x="6366" y="1058"/>
                    <a:pt x="5558" y="2064"/>
                    <a:pt x="4829" y="3100"/>
                  </a:cubicBezTo>
                  <a:cubicBezTo>
                    <a:pt x="3132" y="5512"/>
                    <a:pt x="1789" y="8170"/>
                    <a:pt x="852" y="10966"/>
                  </a:cubicBezTo>
                  <a:cubicBezTo>
                    <a:pt x="603" y="11707"/>
                    <a:pt x="360" y="12482"/>
                    <a:pt x="0" y="13170"/>
                  </a:cubicBezTo>
                  <a:cubicBezTo>
                    <a:pt x="938" y="13240"/>
                    <a:pt x="1732" y="13822"/>
                    <a:pt x="2087" y="14649"/>
                  </a:cubicBezTo>
                  <a:cubicBezTo>
                    <a:pt x="5014" y="11034"/>
                    <a:pt x="7369" y="6956"/>
                    <a:pt x="9018" y="2607"/>
                  </a:cubicBezTo>
                  <a:cubicBezTo>
                    <a:pt x="9340" y="1756"/>
                    <a:pt x="9525" y="573"/>
                    <a:pt x="8731" y="132"/>
                  </a:cubicBezTo>
                  <a:cubicBezTo>
                    <a:pt x="8563" y="39"/>
                    <a:pt x="8386" y="0"/>
                    <a:pt x="8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5204191" y="3940110"/>
              <a:ext cx="98318" cy="75779"/>
            </a:xfrm>
            <a:custGeom>
              <a:avLst/>
              <a:gdLst/>
              <a:ahLst/>
              <a:cxnLst/>
              <a:rect l="l" t="t" r="r" b="b"/>
              <a:pathLst>
                <a:path w="3180" h="2451" extrusionOk="0">
                  <a:moveTo>
                    <a:pt x="1094" y="1"/>
                  </a:moveTo>
                  <a:cubicBezTo>
                    <a:pt x="818" y="529"/>
                    <a:pt x="474" y="1009"/>
                    <a:pt x="0" y="1372"/>
                  </a:cubicBezTo>
                  <a:cubicBezTo>
                    <a:pt x="421" y="1910"/>
                    <a:pt x="1042" y="2290"/>
                    <a:pt x="1713" y="2418"/>
                  </a:cubicBezTo>
                  <a:cubicBezTo>
                    <a:pt x="1810" y="2437"/>
                    <a:pt x="1911" y="2450"/>
                    <a:pt x="2011" y="2450"/>
                  </a:cubicBezTo>
                  <a:cubicBezTo>
                    <a:pt x="2129" y="2450"/>
                    <a:pt x="2246" y="2431"/>
                    <a:pt x="2352" y="2380"/>
                  </a:cubicBezTo>
                  <a:cubicBezTo>
                    <a:pt x="2505" y="2305"/>
                    <a:pt x="2619" y="2171"/>
                    <a:pt x="2729" y="2042"/>
                  </a:cubicBezTo>
                  <a:cubicBezTo>
                    <a:pt x="2884" y="1857"/>
                    <a:pt x="3028" y="1667"/>
                    <a:pt x="3180" y="1480"/>
                  </a:cubicBezTo>
                  <a:cubicBezTo>
                    <a:pt x="2827" y="654"/>
                    <a:pt x="2032" y="71"/>
                    <a:pt x="10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5905431" y="3609293"/>
              <a:ext cx="402731" cy="372092"/>
            </a:xfrm>
            <a:custGeom>
              <a:avLst/>
              <a:gdLst/>
              <a:ahLst/>
              <a:cxnLst/>
              <a:rect l="l" t="t" r="r" b="b"/>
              <a:pathLst>
                <a:path w="13026" h="12035" extrusionOk="0">
                  <a:moveTo>
                    <a:pt x="1625" y="0"/>
                  </a:moveTo>
                  <a:cubicBezTo>
                    <a:pt x="1236" y="0"/>
                    <a:pt x="871" y="91"/>
                    <a:pt x="614" y="373"/>
                  </a:cubicBezTo>
                  <a:cubicBezTo>
                    <a:pt x="0" y="1044"/>
                    <a:pt x="551" y="2106"/>
                    <a:pt x="1125" y="2809"/>
                  </a:cubicBezTo>
                  <a:cubicBezTo>
                    <a:pt x="4066" y="6413"/>
                    <a:pt x="7592" y="9534"/>
                    <a:pt x="11514" y="12034"/>
                  </a:cubicBezTo>
                  <a:cubicBezTo>
                    <a:pt x="11588" y="11138"/>
                    <a:pt x="12158" y="10333"/>
                    <a:pt x="13025" y="9971"/>
                  </a:cubicBezTo>
                  <a:cubicBezTo>
                    <a:pt x="12467" y="9432"/>
                    <a:pt x="11989" y="8773"/>
                    <a:pt x="11519" y="8150"/>
                  </a:cubicBezTo>
                  <a:cubicBezTo>
                    <a:pt x="9745" y="5795"/>
                    <a:pt x="7629" y="3699"/>
                    <a:pt x="5255" y="1950"/>
                  </a:cubicBezTo>
                  <a:cubicBezTo>
                    <a:pt x="4236" y="1198"/>
                    <a:pt x="3151" y="501"/>
                    <a:pt x="1939" y="128"/>
                  </a:cubicBezTo>
                  <a:lnTo>
                    <a:pt x="2548" y="122"/>
                  </a:lnTo>
                  <a:cubicBezTo>
                    <a:pt x="2253" y="57"/>
                    <a:pt x="1932" y="0"/>
                    <a:pt x="16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0"/>
            <p:cNvSpPr/>
            <p:nvPr/>
          </p:nvSpPr>
          <p:spPr>
            <a:xfrm>
              <a:off x="6261446" y="3917602"/>
              <a:ext cx="92227" cy="82271"/>
            </a:xfrm>
            <a:custGeom>
              <a:avLst/>
              <a:gdLst/>
              <a:ahLst/>
              <a:cxnLst/>
              <a:rect l="l" t="t" r="r" b="b"/>
              <a:pathLst>
                <a:path w="2983" h="2661" extrusionOk="0">
                  <a:moveTo>
                    <a:pt x="1511" y="0"/>
                  </a:moveTo>
                  <a:cubicBezTo>
                    <a:pt x="644" y="362"/>
                    <a:pt x="76" y="1167"/>
                    <a:pt x="0" y="2062"/>
                  </a:cubicBezTo>
                  <a:cubicBezTo>
                    <a:pt x="203" y="2192"/>
                    <a:pt x="402" y="2328"/>
                    <a:pt x="607" y="2454"/>
                  </a:cubicBezTo>
                  <a:cubicBezTo>
                    <a:pt x="753" y="2543"/>
                    <a:pt x="903" y="2633"/>
                    <a:pt x="1072" y="2655"/>
                  </a:cubicBezTo>
                  <a:cubicBezTo>
                    <a:pt x="1101" y="2658"/>
                    <a:pt x="1129" y="2660"/>
                    <a:pt x="1158" y="2660"/>
                  </a:cubicBezTo>
                  <a:cubicBezTo>
                    <a:pt x="1344" y="2660"/>
                    <a:pt x="1526" y="2583"/>
                    <a:pt x="1690" y="2490"/>
                  </a:cubicBezTo>
                  <a:cubicBezTo>
                    <a:pt x="2286" y="2154"/>
                    <a:pt x="2755" y="1597"/>
                    <a:pt x="2983" y="954"/>
                  </a:cubicBezTo>
                  <a:cubicBezTo>
                    <a:pt x="2417" y="760"/>
                    <a:pt x="1941" y="414"/>
                    <a:pt x="1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0"/>
            <p:cNvSpPr/>
            <p:nvPr/>
          </p:nvSpPr>
          <p:spPr>
            <a:xfrm>
              <a:off x="5347586" y="3838608"/>
              <a:ext cx="31165" cy="85116"/>
            </a:xfrm>
            <a:custGeom>
              <a:avLst/>
              <a:gdLst/>
              <a:ahLst/>
              <a:cxnLst/>
              <a:rect l="l" t="t" r="r" b="b"/>
              <a:pathLst>
                <a:path w="1008" h="2753" extrusionOk="0">
                  <a:moveTo>
                    <a:pt x="856" y="1"/>
                  </a:moveTo>
                  <a:cubicBezTo>
                    <a:pt x="822" y="1"/>
                    <a:pt x="787" y="17"/>
                    <a:pt x="763" y="58"/>
                  </a:cubicBezTo>
                  <a:cubicBezTo>
                    <a:pt x="267" y="890"/>
                    <a:pt x="50" y="1743"/>
                    <a:pt x="2" y="2707"/>
                  </a:cubicBezTo>
                  <a:cubicBezTo>
                    <a:pt x="1" y="2736"/>
                    <a:pt x="27" y="2752"/>
                    <a:pt x="51" y="2752"/>
                  </a:cubicBezTo>
                  <a:cubicBezTo>
                    <a:pt x="71" y="2752"/>
                    <a:pt x="90" y="2742"/>
                    <a:pt x="94" y="2719"/>
                  </a:cubicBezTo>
                  <a:cubicBezTo>
                    <a:pt x="257" y="1845"/>
                    <a:pt x="582" y="976"/>
                    <a:pt x="964" y="175"/>
                  </a:cubicBezTo>
                  <a:cubicBezTo>
                    <a:pt x="1008" y="84"/>
                    <a:pt x="933" y="1"/>
                    <a:pt x="856" y="1"/>
                  </a:cubicBezTo>
                  <a:close/>
                </a:path>
              </a:pathLst>
            </a:custGeom>
            <a:solidFill>
              <a:srgbClr val="631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0"/>
            <p:cNvSpPr/>
            <p:nvPr/>
          </p:nvSpPr>
          <p:spPr>
            <a:xfrm>
              <a:off x="5970017" y="3697439"/>
              <a:ext cx="45232" cy="85116"/>
            </a:xfrm>
            <a:custGeom>
              <a:avLst/>
              <a:gdLst/>
              <a:ahLst/>
              <a:cxnLst/>
              <a:rect l="l" t="t" r="r" b="b"/>
              <a:pathLst>
                <a:path w="1463" h="2753" extrusionOk="0">
                  <a:moveTo>
                    <a:pt x="144" y="0"/>
                  </a:moveTo>
                  <a:cubicBezTo>
                    <a:pt x="69" y="0"/>
                    <a:pt x="0" y="99"/>
                    <a:pt x="37" y="181"/>
                  </a:cubicBezTo>
                  <a:cubicBezTo>
                    <a:pt x="427" y="1055"/>
                    <a:pt x="987" y="1841"/>
                    <a:pt x="1366" y="2730"/>
                  </a:cubicBezTo>
                  <a:cubicBezTo>
                    <a:pt x="1373" y="2746"/>
                    <a:pt x="1387" y="2752"/>
                    <a:pt x="1402" y="2752"/>
                  </a:cubicBezTo>
                  <a:cubicBezTo>
                    <a:pt x="1431" y="2752"/>
                    <a:pt x="1463" y="2726"/>
                    <a:pt x="1451" y="2693"/>
                  </a:cubicBezTo>
                  <a:cubicBezTo>
                    <a:pt x="1161" y="1794"/>
                    <a:pt x="827" y="775"/>
                    <a:pt x="220" y="40"/>
                  </a:cubicBezTo>
                  <a:cubicBezTo>
                    <a:pt x="197" y="12"/>
                    <a:pt x="170" y="0"/>
                    <a:pt x="144" y="0"/>
                  </a:cubicBezTo>
                  <a:close/>
                </a:path>
              </a:pathLst>
            </a:custGeom>
            <a:solidFill>
              <a:srgbClr val="631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0"/>
            <p:cNvSpPr/>
            <p:nvPr/>
          </p:nvSpPr>
          <p:spPr>
            <a:xfrm>
              <a:off x="4879310" y="2373922"/>
              <a:ext cx="521022" cy="254080"/>
            </a:xfrm>
            <a:custGeom>
              <a:avLst/>
              <a:gdLst/>
              <a:ahLst/>
              <a:cxnLst/>
              <a:rect l="l" t="t" r="r" b="b"/>
              <a:pathLst>
                <a:path w="16852" h="8218" extrusionOk="0">
                  <a:moveTo>
                    <a:pt x="16852" y="1"/>
                  </a:moveTo>
                  <a:lnTo>
                    <a:pt x="16852" y="1"/>
                  </a:lnTo>
                  <a:cubicBezTo>
                    <a:pt x="15344" y="1167"/>
                    <a:pt x="13422" y="1445"/>
                    <a:pt x="11475" y="1445"/>
                  </a:cubicBezTo>
                  <a:cubicBezTo>
                    <a:pt x="10662" y="1445"/>
                    <a:pt x="9844" y="1396"/>
                    <a:pt x="9050" y="1344"/>
                  </a:cubicBezTo>
                  <a:cubicBezTo>
                    <a:pt x="8343" y="1296"/>
                    <a:pt x="7615" y="1258"/>
                    <a:pt x="6889" y="1258"/>
                  </a:cubicBezTo>
                  <a:cubicBezTo>
                    <a:pt x="4849" y="1258"/>
                    <a:pt x="2823" y="1564"/>
                    <a:pt x="1300" y="2850"/>
                  </a:cubicBezTo>
                  <a:cubicBezTo>
                    <a:pt x="707" y="3353"/>
                    <a:pt x="208" y="4024"/>
                    <a:pt x="115" y="4795"/>
                  </a:cubicBezTo>
                  <a:cubicBezTo>
                    <a:pt x="0" y="5749"/>
                    <a:pt x="540" y="6699"/>
                    <a:pt x="1314" y="7270"/>
                  </a:cubicBezTo>
                  <a:cubicBezTo>
                    <a:pt x="2085" y="7840"/>
                    <a:pt x="3056" y="8081"/>
                    <a:pt x="4012" y="8172"/>
                  </a:cubicBezTo>
                  <a:cubicBezTo>
                    <a:pt x="4334" y="8203"/>
                    <a:pt x="4657" y="8218"/>
                    <a:pt x="4979" y="8218"/>
                  </a:cubicBezTo>
                  <a:cubicBezTo>
                    <a:pt x="7103" y="8218"/>
                    <a:pt x="9217" y="7567"/>
                    <a:pt x="11047" y="6479"/>
                  </a:cubicBezTo>
                  <a:cubicBezTo>
                    <a:pt x="13154" y="5226"/>
                    <a:pt x="14900" y="3415"/>
                    <a:pt x="16263" y="1377"/>
                  </a:cubicBezTo>
                  <a:lnTo>
                    <a:pt x="168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0"/>
            <p:cNvSpPr/>
            <p:nvPr/>
          </p:nvSpPr>
          <p:spPr>
            <a:xfrm>
              <a:off x="4879310" y="2516638"/>
              <a:ext cx="384057" cy="111427"/>
            </a:xfrm>
            <a:custGeom>
              <a:avLst/>
              <a:gdLst/>
              <a:ahLst/>
              <a:cxnLst/>
              <a:rect l="l" t="t" r="r" b="b"/>
              <a:pathLst>
                <a:path w="12422" h="3604" extrusionOk="0">
                  <a:moveTo>
                    <a:pt x="149" y="0"/>
                  </a:moveTo>
                  <a:cubicBezTo>
                    <a:pt x="137" y="61"/>
                    <a:pt x="123" y="120"/>
                    <a:pt x="115" y="181"/>
                  </a:cubicBezTo>
                  <a:cubicBezTo>
                    <a:pt x="0" y="1135"/>
                    <a:pt x="541" y="2084"/>
                    <a:pt x="1314" y="2655"/>
                  </a:cubicBezTo>
                  <a:cubicBezTo>
                    <a:pt x="2085" y="3225"/>
                    <a:pt x="3056" y="3466"/>
                    <a:pt x="4012" y="3558"/>
                  </a:cubicBezTo>
                  <a:cubicBezTo>
                    <a:pt x="4333" y="3588"/>
                    <a:pt x="4655" y="3603"/>
                    <a:pt x="4977" y="3603"/>
                  </a:cubicBezTo>
                  <a:cubicBezTo>
                    <a:pt x="7101" y="3603"/>
                    <a:pt x="9217" y="2953"/>
                    <a:pt x="11047" y="1864"/>
                  </a:cubicBezTo>
                  <a:cubicBezTo>
                    <a:pt x="11526" y="1581"/>
                    <a:pt x="11982" y="1265"/>
                    <a:pt x="12422" y="927"/>
                  </a:cubicBezTo>
                  <a:lnTo>
                    <a:pt x="12422" y="927"/>
                  </a:lnTo>
                  <a:cubicBezTo>
                    <a:pt x="9994" y="1405"/>
                    <a:pt x="7992" y="1602"/>
                    <a:pt x="6342" y="1602"/>
                  </a:cubicBezTo>
                  <a:cubicBezTo>
                    <a:pt x="3128" y="1602"/>
                    <a:pt x="1247" y="857"/>
                    <a:pt x="1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0"/>
            <p:cNvSpPr/>
            <p:nvPr/>
          </p:nvSpPr>
          <p:spPr>
            <a:xfrm>
              <a:off x="6318798" y="2535714"/>
              <a:ext cx="441131" cy="380378"/>
            </a:xfrm>
            <a:custGeom>
              <a:avLst/>
              <a:gdLst/>
              <a:ahLst/>
              <a:cxnLst/>
              <a:rect l="l" t="t" r="r" b="b"/>
              <a:pathLst>
                <a:path w="14268" h="12303" extrusionOk="0">
                  <a:moveTo>
                    <a:pt x="1" y="1"/>
                  </a:moveTo>
                  <a:lnTo>
                    <a:pt x="83" y="1496"/>
                  </a:lnTo>
                  <a:cubicBezTo>
                    <a:pt x="667" y="3878"/>
                    <a:pt x="1690" y="6175"/>
                    <a:pt x="3242" y="8072"/>
                  </a:cubicBezTo>
                  <a:cubicBezTo>
                    <a:pt x="4796" y="9971"/>
                    <a:pt x="6902" y="11452"/>
                    <a:pt x="9276" y="12067"/>
                  </a:cubicBezTo>
                  <a:cubicBezTo>
                    <a:pt x="9819" y="12208"/>
                    <a:pt x="10384" y="12302"/>
                    <a:pt x="10944" y="12302"/>
                  </a:cubicBezTo>
                  <a:cubicBezTo>
                    <a:pt x="11342" y="12302"/>
                    <a:pt x="11738" y="12255"/>
                    <a:pt x="12121" y="12142"/>
                  </a:cubicBezTo>
                  <a:cubicBezTo>
                    <a:pt x="13042" y="11869"/>
                    <a:pt x="13875" y="11162"/>
                    <a:pt x="14091" y="10226"/>
                  </a:cubicBezTo>
                  <a:cubicBezTo>
                    <a:pt x="14267" y="9469"/>
                    <a:pt x="14030" y="8668"/>
                    <a:pt x="13642" y="7993"/>
                  </a:cubicBezTo>
                  <a:cubicBezTo>
                    <a:pt x="12299" y="5648"/>
                    <a:pt x="9468" y="4680"/>
                    <a:pt x="6874" y="3929"/>
                  </a:cubicBezTo>
                  <a:cubicBezTo>
                    <a:pt x="4280" y="3175"/>
                    <a:pt x="1445" y="2284"/>
                    <a:pt x="1" y="1"/>
                  </a:cubicBezTo>
                  <a:close/>
                </a:path>
              </a:pathLst>
            </a:custGeom>
            <a:solidFill>
              <a:srgbClr val="AE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0"/>
            <p:cNvSpPr/>
            <p:nvPr/>
          </p:nvSpPr>
          <p:spPr>
            <a:xfrm>
              <a:off x="6389011" y="2743479"/>
              <a:ext cx="366465" cy="172581"/>
            </a:xfrm>
            <a:custGeom>
              <a:avLst/>
              <a:gdLst/>
              <a:ahLst/>
              <a:cxnLst/>
              <a:rect l="l" t="t" r="r" b="b"/>
              <a:pathLst>
                <a:path w="11853" h="5582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467"/>
                    <a:pt x="621" y="921"/>
                    <a:pt x="973" y="1351"/>
                  </a:cubicBezTo>
                  <a:cubicBezTo>
                    <a:pt x="2527" y="3250"/>
                    <a:pt x="4632" y="4731"/>
                    <a:pt x="7007" y="5346"/>
                  </a:cubicBezTo>
                  <a:cubicBezTo>
                    <a:pt x="7549" y="5487"/>
                    <a:pt x="8114" y="5581"/>
                    <a:pt x="8674" y="5581"/>
                  </a:cubicBezTo>
                  <a:cubicBezTo>
                    <a:pt x="9072" y="5581"/>
                    <a:pt x="9468" y="5534"/>
                    <a:pt x="9851" y="5421"/>
                  </a:cubicBezTo>
                  <a:cubicBezTo>
                    <a:pt x="10772" y="5148"/>
                    <a:pt x="11604" y="4441"/>
                    <a:pt x="11822" y="3504"/>
                  </a:cubicBezTo>
                  <a:cubicBezTo>
                    <a:pt x="11837" y="3443"/>
                    <a:pt x="11843" y="3382"/>
                    <a:pt x="11853" y="3322"/>
                  </a:cubicBezTo>
                  <a:lnTo>
                    <a:pt x="11853" y="3322"/>
                  </a:lnTo>
                  <a:cubicBezTo>
                    <a:pt x="11317" y="3496"/>
                    <a:pt x="10666" y="3609"/>
                    <a:pt x="9882" y="3609"/>
                  </a:cubicBezTo>
                  <a:cubicBezTo>
                    <a:pt x="7732" y="3609"/>
                    <a:pt x="4575" y="2762"/>
                    <a:pt x="1" y="0"/>
                  </a:cubicBezTo>
                  <a:close/>
                </a:path>
              </a:pathLst>
            </a:custGeom>
            <a:solidFill>
              <a:srgbClr val="D5A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0"/>
            <p:cNvSpPr/>
            <p:nvPr/>
          </p:nvSpPr>
          <p:spPr>
            <a:xfrm>
              <a:off x="5176953" y="2016856"/>
              <a:ext cx="285369" cy="424652"/>
            </a:xfrm>
            <a:custGeom>
              <a:avLst/>
              <a:gdLst/>
              <a:ahLst/>
              <a:cxnLst/>
              <a:rect l="l" t="t" r="r" b="b"/>
              <a:pathLst>
                <a:path w="9230" h="13735" extrusionOk="0">
                  <a:moveTo>
                    <a:pt x="2518" y="0"/>
                  </a:moveTo>
                  <a:cubicBezTo>
                    <a:pt x="2247" y="0"/>
                    <a:pt x="1971" y="58"/>
                    <a:pt x="1709" y="179"/>
                  </a:cubicBezTo>
                  <a:lnTo>
                    <a:pt x="1383" y="331"/>
                  </a:lnTo>
                  <a:cubicBezTo>
                    <a:pt x="419" y="779"/>
                    <a:pt x="0" y="1924"/>
                    <a:pt x="448" y="2888"/>
                  </a:cubicBezTo>
                  <a:lnTo>
                    <a:pt x="4964" y="12621"/>
                  </a:lnTo>
                  <a:cubicBezTo>
                    <a:pt x="5289" y="13322"/>
                    <a:pt x="5984" y="13735"/>
                    <a:pt x="6710" y="13735"/>
                  </a:cubicBezTo>
                  <a:cubicBezTo>
                    <a:pt x="6982" y="13735"/>
                    <a:pt x="7258" y="13677"/>
                    <a:pt x="7520" y="13555"/>
                  </a:cubicBezTo>
                  <a:lnTo>
                    <a:pt x="7846" y="13403"/>
                  </a:lnTo>
                  <a:cubicBezTo>
                    <a:pt x="8810" y="12956"/>
                    <a:pt x="9229" y="11812"/>
                    <a:pt x="8781" y="10848"/>
                  </a:cubicBezTo>
                  <a:lnTo>
                    <a:pt x="4265" y="1115"/>
                  </a:lnTo>
                  <a:cubicBezTo>
                    <a:pt x="3940" y="413"/>
                    <a:pt x="3244" y="0"/>
                    <a:pt x="2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0"/>
            <p:cNvSpPr/>
            <p:nvPr/>
          </p:nvSpPr>
          <p:spPr>
            <a:xfrm>
              <a:off x="5255669" y="2056183"/>
              <a:ext cx="198830" cy="181517"/>
            </a:xfrm>
            <a:custGeom>
              <a:avLst/>
              <a:gdLst/>
              <a:ahLst/>
              <a:cxnLst/>
              <a:rect l="l" t="t" r="r" b="b"/>
              <a:pathLst>
                <a:path w="6431" h="5871" extrusionOk="0">
                  <a:moveTo>
                    <a:pt x="4541" y="1"/>
                  </a:moveTo>
                  <a:cubicBezTo>
                    <a:pt x="4188" y="1"/>
                    <a:pt x="3835" y="127"/>
                    <a:pt x="3554" y="383"/>
                  </a:cubicBezTo>
                  <a:lnTo>
                    <a:pt x="643" y="3035"/>
                  </a:lnTo>
                  <a:cubicBezTo>
                    <a:pt x="43" y="3581"/>
                    <a:pt x="0" y="4509"/>
                    <a:pt x="546" y="5108"/>
                  </a:cubicBezTo>
                  <a:lnTo>
                    <a:pt x="805" y="5391"/>
                  </a:lnTo>
                  <a:cubicBezTo>
                    <a:pt x="1095" y="5709"/>
                    <a:pt x="1492" y="5871"/>
                    <a:pt x="1890" y="5871"/>
                  </a:cubicBezTo>
                  <a:cubicBezTo>
                    <a:pt x="2242" y="5871"/>
                    <a:pt x="2596" y="5745"/>
                    <a:pt x="2878" y="5489"/>
                  </a:cubicBezTo>
                  <a:lnTo>
                    <a:pt x="5788" y="2836"/>
                  </a:lnTo>
                  <a:cubicBezTo>
                    <a:pt x="6387" y="2291"/>
                    <a:pt x="6431" y="1364"/>
                    <a:pt x="5885" y="764"/>
                  </a:cubicBezTo>
                  <a:lnTo>
                    <a:pt x="5626" y="481"/>
                  </a:lnTo>
                  <a:cubicBezTo>
                    <a:pt x="5337" y="162"/>
                    <a:pt x="4939" y="1"/>
                    <a:pt x="4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0"/>
            <p:cNvSpPr/>
            <p:nvPr/>
          </p:nvSpPr>
          <p:spPr>
            <a:xfrm>
              <a:off x="6257828" y="2246233"/>
              <a:ext cx="372680" cy="361982"/>
            </a:xfrm>
            <a:custGeom>
              <a:avLst/>
              <a:gdLst/>
              <a:ahLst/>
              <a:cxnLst/>
              <a:rect l="l" t="t" r="r" b="b"/>
              <a:pathLst>
                <a:path w="12054" h="11708" extrusionOk="0">
                  <a:moveTo>
                    <a:pt x="9685" y="0"/>
                  </a:moveTo>
                  <a:cubicBezTo>
                    <a:pt x="9191" y="0"/>
                    <a:pt x="8697" y="189"/>
                    <a:pt x="8320" y="567"/>
                  </a:cubicBezTo>
                  <a:lnTo>
                    <a:pt x="750" y="8171"/>
                  </a:lnTo>
                  <a:cubicBezTo>
                    <a:pt x="1" y="8924"/>
                    <a:pt x="4" y="10143"/>
                    <a:pt x="758" y="10893"/>
                  </a:cubicBezTo>
                  <a:lnTo>
                    <a:pt x="1012" y="11147"/>
                  </a:lnTo>
                  <a:cubicBezTo>
                    <a:pt x="1388" y="11521"/>
                    <a:pt x="1879" y="11708"/>
                    <a:pt x="2370" y="11708"/>
                  </a:cubicBezTo>
                  <a:cubicBezTo>
                    <a:pt x="2864" y="11708"/>
                    <a:pt x="3359" y="11519"/>
                    <a:pt x="3735" y="11141"/>
                  </a:cubicBezTo>
                  <a:lnTo>
                    <a:pt x="11304" y="3537"/>
                  </a:lnTo>
                  <a:cubicBezTo>
                    <a:pt x="12054" y="2784"/>
                    <a:pt x="12052" y="1566"/>
                    <a:pt x="11298" y="814"/>
                  </a:cubicBezTo>
                  <a:lnTo>
                    <a:pt x="11043" y="561"/>
                  </a:lnTo>
                  <a:cubicBezTo>
                    <a:pt x="10667" y="187"/>
                    <a:pt x="10176" y="0"/>
                    <a:pt x="9685" y="0"/>
                  </a:cubicBezTo>
                  <a:close/>
                </a:path>
              </a:pathLst>
            </a:custGeom>
            <a:solidFill>
              <a:srgbClr val="E5B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0"/>
            <p:cNvSpPr/>
            <p:nvPr/>
          </p:nvSpPr>
          <p:spPr>
            <a:xfrm>
              <a:off x="6353580" y="2235783"/>
              <a:ext cx="170726" cy="204086"/>
            </a:xfrm>
            <a:custGeom>
              <a:avLst/>
              <a:gdLst/>
              <a:ahLst/>
              <a:cxnLst/>
              <a:rect l="l" t="t" r="r" b="b"/>
              <a:pathLst>
                <a:path w="5522" h="6601" extrusionOk="0">
                  <a:moveTo>
                    <a:pt x="2015" y="0"/>
                  </a:moveTo>
                  <a:cubicBezTo>
                    <a:pt x="1785" y="0"/>
                    <a:pt x="1553" y="54"/>
                    <a:pt x="1335" y="168"/>
                  </a:cubicBezTo>
                  <a:lnTo>
                    <a:pt x="995" y="348"/>
                  </a:lnTo>
                  <a:cubicBezTo>
                    <a:pt x="278" y="725"/>
                    <a:pt x="1" y="1612"/>
                    <a:pt x="378" y="2329"/>
                  </a:cubicBezTo>
                  <a:lnTo>
                    <a:pt x="2206" y="5815"/>
                  </a:lnTo>
                  <a:cubicBezTo>
                    <a:pt x="2469" y="6314"/>
                    <a:pt x="2979" y="6600"/>
                    <a:pt x="3508" y="6600"/>
                  </a:cubicBezTo>
                  <a:cubicBezTo>
                    <a:pt x="3737" y="6600"/>
                    <a:pt x="3970" y="6546"/>
                    <a:pt x="4187" y="6432"/>
                  </a:cubicBezTo>
                  <a:lnTo>
                    <a:pt x="4527" y="6253"/>
                  </a:lnTo>
                  <a:cubicBezTo>
                    <a:pt x="5244" y="5877"/>
                    <a:pt x="5522" y="4990"/>
                    <a:pt x="5145" y="4273"/>
                  </a:cubicBezTo>
                  <a:lnTo>
                    <a:pt x="3316" y="786"/>
                  </a:lnTo>
                  <a:cubicBezTo>
                    <a:pt x="3053" y="286"/>
                    <a:pt x="2543" y="0"/>
                    <a:pt x="2015" y="0"/>
                  </a:cubicBezTo>
                  <a:close/>
                </a:path>
              </a:pathLst>
            </a:custGeom>
            <a:solidFill>
              <a:srgbClr val="E5B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0"/>
            <p:cNvSpPr/>
            <p:nvPr/>
          </p:nvSpPr>
          <p:spPr>
            <a:xfrm>
              <a:off x="4957871" y="2206411"/>
              <a:ext cx="1590273" cy="1433923"/>
            </a:xfrm>
            <a:custGeom>
              <a:avLst/>
              <a:gdLst/>
              <a:ahLst/>
              <a:cxnLst/>
              <a:rect l="l" t="t" r="r" b="b"/>
              <a:pathLst>
                <a:path w="51436" h="46379" extrusionOk="0">
                  <a:moveTo>
                    <a:pt x="26972" y="1"/>
                  </a:moveTo>
                  <a:cubicBezTo>
                    <a:pt x="15118" y="1"/>
                    <a:pt x="4250" y="11895"/>
                    <a:pt x="2212" y="23470"/>
                  </a:cubicBezTo>
                  <a:cubicBezTo>
                    <a:pt x="1" y="36030"/>
                    <a:pt x="9017" y="43458"/>
                    <a:pt x="21999" y="45745"/>
                  </a:cubicBezTo>
                  <a:cubicBezTo>
                    <a:pt x="24367" y="46162"/>
                    <a:pt x="26704" y="46379"/>
                    <a:pt x="28955" y="46379"/>
                  </a:cubicBezTo>
                  <a:cubicBezTo>
                    <a:pt x="39044" y="46379"/>
                    <a:pt x="47416" y="42018"/>
                    <a:pt x="49225" y="31749"/>
                  </a:cubicBezTo>
                  <a:cubicBezTo>
                    <a:pt x="51435" y="19191"/>
                    <a:pt x="42990" y="2551"/>
                    <a:pt x="30008" y="265"/>
                  </a:cubicBezTo>
                  <a:cubicBezTo>
                    <a:pt x="28992" y="86"/>
                    <a:pt x="27978" y="1"/>
                    <a:pt x="26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0"/>
            <p:cNvSpPr/>
            <p:nvPr/>
          </p:nvSpPr>
          <p:spPr>
            <a:xfrm>
              <a:off x="5024684" y="2206473"/>
              <a:ext cx="1523460" cy="1143391"/>
            </a:xfrm>
            <a:custGeom>
              <a:avLst/>
              <a:gdLst/>
              <a:ahLst/>
              <a:cxnLst/>
              <a:rect l="l" t="t" r="r" b="b"/>
              <a:pathLst>
                <a:path w="49275" h="36982" extrusionOk="0">
                  <a:moveTo>
                    <a:pt x="24811" y="1"/>
                  </a:moveTo>
                  <a:cubicBezTo>
                    <a:pt x="12957" y="1"/>
                    <a:pt x="2090" y="11894"/>
                    <a:pt x="51" y="23470"/>
                  </a:cubicBezTo>
                  <a:cubicBezTo>
                    <a:pt x="31" y="23581"/>
                    <a:pt x="20" y="23689"/>
                    <a:pt x="1" y="23798"/>
                  </a:cubicBezTo>
                  <a:cubicBezTo>
                    <a:pt x="24" y="23689"/>
                    <a:pt x="42" y="23579"/>
                    <a:pt x="65" y="23471"/>
                  </a:cubicBezTo>
                  <a:cubicBezTo>
                    <a:pt x="1248" y="18043"/>
                    <a:pt x="3639" y="15757"/>
                    <a:pt x="8305" y="15757"/>
                  </a:cubicBezTo>
                  <a:cubicBezTo>
                    <a:pt x="8408" y="15757"/>
                    <a:pt x="8513" y="15758"/>
                    <a:pt x="8620" y="15760"/>
                  </a:cubicBezTo>
                  <a:cubicBezTo>
                    <a:pt x="15060" y="15898"/>
                    <a:pt x="21128" y="28153"/>
                    <a:pt x="21537" y="33888"/>
                  </a:cubicBezTo>
                  <a:cubicBezTo>
                    <a:pt x="21611" y="34938"/>
                    <a:pt x="21748" y="35978"/>
                    <a:pt x="21906" y="36982"/>
                  </a:cubicBezTo>
                  <a:cubicBezTo>
                    <a:pt x="22398" y="36092"/>
                    <a:pt x="22883" y="35161"/>
                    <a:pt x="23312" y="34200"/>
                  </a:cubicBezTo>
                  <a:cubicBezTo>
                    <a:pt x="25430" y="29455"/>
                    <a:pt x="33709" y="21284"/>
                    <a:pt x="39787" y="21284"/>
                  </a:cubicBezTo>
                  <a:cubicBezTo>
                    <a:pt x="40434" y="21284"/>
                    <a:pt x="41056" y="21377"/>
                    <a:pt x="41643" y="21576"/>
                  </a:cubicBezTo>
                  <a:cubicBezTo>
                    <a:pt x="46259" y="23144"/>
                    <a:pt x="47809" y="26117"/>
                    <a:pt x="47049" y="31745"/>
                  </a:cubicBezTo>
                  <a:cubicBezTo>
                    <a:pt x="47034" y="31849"/>
                    <a:pt x="47017" y="31953"/>
                    <a:pt x="46999" y="32056"/>
                  </a:cubicBezTo>
                  <a:cubicBezTo>
                    <a:pt x="47019" y="31953"/>
                    <a:pt x="47044" y="31853"/>
                    <a:pt x="47062" y="31748"/>
                  </a:cubicBezTo>
                  <a:cubicBezTo>
                    <a:pt x="49274" y="19190"/>
                    <a:pt x="40829" y="2550"/>
                    <a:pt x="27848" y="265"/>
                  </a:cubicBezTo>
                  <a:cubicBezTo>
                    <a:pt x="26832" y="86"/>
                    <a:pt x="25818" y="1"/>
                    <a:pt x="24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0"/>
            <p:cNvSpPr/>
            <p:nvPr/>
          </p:nvSpPr>
          <p:spPr>
            <a:xfrm>
              <a:off x="5661986" y="2418753"/>
              <a:ext cx="178703" cy="150506"/>
            </a:xfrm>
            <a:custGeom>
              <a:avLst/>
              <a:gdLst/>
              <a:ahLst/>
              <a:cxnLst/>
              <a:rect l="l" t="t" r="r" b="b"/>
              <a:pathLst>
                <a:path w="5780" h="4868" extrusionOk="0">
                  <a:moveTo>
                    <a:pt x="2083" y="0"/>
                  </a:moveTo>
                  <a:cubicBezTo>
                    <a:pt x="1827" y="0"/>
                    <a:pt x="1566" y="104"/>
                    <a:pt x="1346" y="326"/>
                  </a:cubicBezTo>
                  <a:cubicBezTo>
                    <a:pt x="1339" y="334"/>
                    <a:pt x="1329" y="342"/>
                    <a:pt x="1323" y="350"/>
                  </a:cubicBezTo>
                  <a:cubicBezTo>
                    <a:pt x="832" y="539"/>
                    <a:pt x="421" y="930"/>
                    <a:pt x="182" y="1615"/>
                  </a:cubicBezTo>
                  <a:cubicBezTo>
                    <a:pt x="158" y="1683"/>
                    <a:pt x="150" y="1747"/>
                    <a:pt x="137" y="1812"/>
                  </a:cubicBezTo>
                  <a:cubicBezTo>
                    <a:pt x="46" y="2032"/>
                    <a:pt x="1" y="2256"/>
                    <a:pt x="50" y="2479"/>
                  </a:cubicBezTo>
                  <a:cubicBezTo>
                    <a:pt x="139" y="2894"/>
                    <a:pt x="459" y="3166"/>
                    <a:pt x="800" y="3422"/>
                  </a:cubicBezTo>
                  <a:cubicBezTo>
                    <a:pt x="903" y="3534"/>
                    <a:pt x="1005" y="3646"/>
                    <a:pt x="1105" y="3752"/>
                  </a:cubicBezTo>
                  <a:cubicBezTo>
                    <a:pt x="1644" y="4329"/>
                    <a:pt x="2002" y="4868"/>
                    <a:pt x="2571" y="4868"/>
                  </a:cubicBezTo>
                  <a:cubicBezTo>
                    <a:pt x="2778" y="4868"/>
                    <a:pt x="3013" y="4797"/>
                    <a:pt x="3294" y="4630"/>
                  </a:cubicBezTo>
                  <a:cubicBezTo>
                    <a:pt x="4107" y="4146"/>
                    <a:pt x="5149" y="3314"/>
                    <a:pt x="5494" y="2401"/>
                  </a:cubicBezTo>
                  <a:cubicBezTo>
                    <a:pt x="5779" y="1653"/>
                    <a:pt x="5175" y="1271"/>
                    <a:pt x="4566" y="1017"/>
                  </a:cubicBezTo>
                  <a:cubicBezTo>
                    <a:pt x="4155" y="760"/>
                    <a:pt x="3694" y="539"/>
                    <a:pt x="3226" y="393"/>
                  </a:cubicBezTo>
                  <a:cubicBezTo>
                    <a:pt x="3201" y="382"/>
                    <a:pt x="3174" y="375"/>
                    <a:pt x="3148" y="365"/>
                  </a:cubicBezTo>
                  <a:cubicBezTo>
                    <a:pt x="3144" y="329"/>
                    <a:pt x="3128" y="294"/>
                    <a:pt x="3088" y="268"/>
                  </a:cubicBezTo>
                  <a:cubicBezTo>
                    <a:pt x="2889" y="136"/>
                    <a:pt x="2686" y="73"/>
                    <a:pt x="2453" y="73"/>
                  </a:cubicBezTo>
                  <a:cubicBezTo>
                    <a:pt x="2451" y="73"/>
                    <a:pt x="2450" y="73"/>
                    <a:pt x="2448" y="73"/>
                  </a:cubicBezTo>
                  <a:cubicBezTo>
                    <a:pt x="2331" y="25"/>
                    <a:pt x="2208" y="0"/>
                    <a:pt x="20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0"/>
            <p:cNvSpPr/>
            <p:nvPr/>
          </p:nvSpPr>
          <p:spPr>
            <a:xfrm>
              <a:off x="5610045" y="2661455"/>
              <a:ext cx="177992" cy="128833"/>
            </a:xfrm>
            <a:custGeom>
              <a:avLst/>
              <a:gdLst/>
              <a:ahLst/>
              <a:cxnLst/>
              <a:rect l="l" t="t" r="r" b="b"/>
              <a:pathLst>
                <a:path w="5757" h="4167" extrusionOk="0">
                  <a:moveTo>
                    <a:pt x="4169" y="1"/>
                  </a:moveTo>
                  <a:cubicBezTo>
                    <a:pt x="4058" y="1"/>
                    <a:pt x="3950" y="12"/>
                    <a:pt x="3844" y="31"/>
                  </a:cubicBezTo>
                  <a:cubicBezTo>
                    <a:pt x="3605" y="13"/>
                    <a:pt x="3361" y="6"/>
                    <a:pt x="3116" y="6"/>
                  </a:cubicBezTo>
                  <a:cubicBezTo>
                    <a:pt x="2557" y="6"/>
                    <a:pt x="1993" y="43"/>
                    <a:pt x="1468" y="69"/>
                  </a:cubicBezTo>
                  <a:cubicBezTo>
                    <a:pt x="842" y="100"/>
                    <a:pt x="125" y="319"/>
                    <a:pt x="61" y="1058"/>
                  </a:cubicBezTo>
                  <a:cubicBezTo>
                    <a:pt x="1" y="1725"/>
                    <a:pt x="686" y="2272"/>
                    <a:pt x="1107" y="2700"/>
                  </a:cubicBezTo>
                  <a:cubicBezTo>
                    <a:pt x="1636" y="3239"/>
                    <a:pt x="2285" y="3902"/>
                    <a:pt x="3031" y="4108"/>
                  </a:cubicBezTo>
                  <a:cubicBezTo>
                    <a:pt x="3176" y="4148"/>
                    <a:pt x="3314" y="4167"/>
                    <a:pt x="3443" y="4167"/>
                  </a:cubicBezTo>
                  <a:cubicBezTo>
                    <a:pt x="4755" y="4167"/>
                    <a:pt x="5268" y="2236"/>
                    <a:pt x="5694" y="1257"/>
                  </a:cubicBezTo>
                  <a:cubicBezTo>
                    <a:pt x="5756" y="1118"/>
                    <a:pt x="5720" y="994"/>
                    <a:pt x="5636" y="908"/>
                  </a:cubicBezTo>
                  <a:cubicBezTo>
                    <a:pt x="5700" y="794"/>
                    <a:pt x="5662" y="631"/>
                    <a:pt x="5487" y="605"/>
                  </a:cubicBezTo>
                  <a:cubicBezTo>
                    <a:pt x="5446" y="598"/>
                    <a:pt x="5406" y="592"/>
                    <a:pt x="5365" y="586"/>
                  </a:cubicBezTo>
                  <a:cubicBezTo>
                    <a:pt x="5209" y="367"/>
                    <a:pt x="5017" y="199"/>
                    <a:pt x="4697" y="90"/>
                  </a:cubicBezTo>
                  <a:cubicBezTo>
                    <a:pt x="4510" y="26"/>
                    <a:pt x="4336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0"/>
            <p:cNvSpPr/>
            <p:nvPr/>
          </p:nvSpPr>
          <p:spPr>
            <a:xfrm>
              <a:off x="5885613" y="2578596"/>
              <a:ext cx="147198" cy="121413"/>
            </a:xfrm>
            <a:custGeom>
              <a:avLst/>
              <a:gdLst/>
              <a:ahLst/>
              <a:cxnLst/>
              <a:rect l="l" t="t" r="r" b="b"/>
              <a:pathLst>
                <a:path w="4761" h="3927" extrusionOk="0">
                  <a:moveTo>
                    <a:pt x="3012" y="0"/>
                  </a:moveTo>
                  <a:cubicBezTo>
                    <a:pt x="2453" y="0"/>
                    <a:pt x="1953" y="418"/>
                    <a:pt x="1566" y="776"/>
                  </a:cubicBezTo>
                  <a:cubicBezTo>
                    <a:pt x="1229" y="1090"/>
                    <a:pt x="947" y="1387"/>
                    <a:pt x="762" y="1744"/>
                  </a:cubicBezTo>
                  <a:cubicBezTo>
                    <a:pt x="265" y="2161"/>
                    <a:pt x="1" y="2667"/>
                    <a:pt x="624" y="3115"/>
                  </a:cubicBezTo>
                  <a:cubicBezTo>
                    <a:pt x="1046" y="3421"/>
                    <a:pt x="1833" y="3926"/>
                    <a:pt x="2424" y="3926"/>
                  </a:cubicBezTo>
                  <a:cubicBezTo>
                    <a:pt x="2475" y="3926"/>
                    <a:pt x="2524" y="3923"/>
                    <a:pt x="2571" y="3915"/>
                  </a:cubicBezTo>
                  <a:cubicBezTo>
                    <a:pt x="3152" y="3820"/>
                    <a:pt x="3702" y="2977"/>
                    <a:pt x="4065" y="2565"/>
                  </a:cubicBezTo>
                  <a:cubicBezTo>
                    <a:pt x="4425" y="2160"/>
                    <a:pt x="4761" y="1634"/>
                    <a:pt x="4487" y="1089"/>
                  </a:cubicBezTo>
                  <a:cubicBezTo>
                    <a:pt x="4279" y="680"/>
                    <a:pt x="3666" y="96"/>
                    <a:pt x="3199" y="16"/>
                  </a:cubicBezTo>
                  <a:cubicBezTo>
                    <a:pt x="3136" y="6"/>
                    <a:pt x="3074" y="0"/>
                    <a:pt x="30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0"/>
            <p:cNvSpPr/>
            <p:nvPr/>
          </p:nvSpPr>
          <p:spPr>
            <a:xfrm>
              <a:off x="5648506" y="3218650"/>
              <a:ext cx="136253" cy="82271"/>
            </a:xfrm>
            <a:custGeom>
              <a:avLst/>
              <a:gdLst/>
              <a:ahLst/>
              <a:cxnLst/>
              <a:rect l="l" t="t" r="r" b="b"/>
              <a:pathLst>
                <a:path w="4407" h="2661" extrusionOk="0">
                  <a:moveTo>
                    <a:pt x="2093" y="0"/>
                  </a:moveTo>
                  <a:cubicBezTo>
                    <a:pt x="1299" y="0"/>
                    <a:pt x="271" y="396"/>
                    <a:pt x="99" y="1373"/>
                  </a:cubicBezTo>
                  <a:cubicBezTo>
                    <a:pt x="0" y="1933"/>
                    <a:pt x="728" y="2349"/>
                    <a:pt x="1862" y="2549"/>
                  </a:cubicBezTo>
                  <a:cubicBezTo>
                    <a:pt x="2255" y="2618"/>
                    <a:pt x="2643" y="2661"/>
                    <a:pt x="2987" y="2661"/>
                  </a:cubicBezTo>
                  <a:cubicBezTo>
                    <a:pt x="3638" y="2661"/>
                    <a:pt x="4133" y="2509"/>
                    <a:pt x="4207" y="2097"/>
                  </a:cubicBezTo>
                  <a:cubicBezTo>
                    <a:pt x="4407" y="962"/>
                    <a:pt x="3255" y="171"/>
                    <a:pt x="2451" y="30"/>
                  </a:cubicBezTo>
                  <a:cubicBezTo>
                    <a:pt x="2341" y="10"/>
                    <a:pt x="2220" y="0"/>
                    <a:pt x="2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0"/>
            <p:cNvSpPr/>
            <p:nvPr/>
          </p:nvSpPr>
          <p:spPr>
            <a:xfrm>
              <a:off x="5682639" y="3232872"/>
              <a:ext cx="49128" cy="161606"/>
            </a:xfrm>
            <a:custGeom>
              <a:avLst/>
              <a:gdLst/>
              <a:ahLst/>
              <a:cxnLst/>
              <a:rect l="l" t="t" r="r" b="b"/>
              <a:pathLst>
                <a:path w="1589" h="5227" extrusionOk="0">
                  <a:moveTo>
                    <a:pt x="1161" y="1"/>
                  </a:moveTo>
                  <a:cubicBezTo>
                    <a:pt x="1074" y="1"/>
                    <a:pt x="989" y="45"/>
                    <a:pt x="937" y="152"/>
                  </a:cubicBezTo>
                  <a:cubicBezTo>
                    <a:pt x="541" y="957"/>
                    <a:pt x="491" y="1943"/>
                    <a:pt x="342" y="2823"/>
                  </a:cubicBezTo>
                  <a:cubicBezTo>
                    <a:pt x="214" y="3573"/>
                    <a:pt x="0" y="4478"/>
                    <a:pt x="295" y="5195"/>
                  </a:cubicBezTo>
                  <a:cubicBezTo>
                    <a:pt x="301" y="5213"/>
                    <a:pt x="319" y="5226"/>
                    <a:pt x="337" y="5226"/>
                  </a:cubicBezTo>
                  <a:cubicBezTo>
                    <a:pt x="347" y="5226"/>
                    <a:pt x="357" y="5222"/>
                    <a:pt x="366" y="5213"/>
                  </a:cubicBezTo>
                  <a:cubicBezTo>
                    <a:pt x="882" y="4648"/>
                    <a:pt x="980" y="3770"/>
                    <a:pt x="1122" y="3037"/>
                  </a:cubicBezTo>
                  <a:cubicBezTo>
                    <a:pt x="1293" y="2168"/>
                    <a:pt x="1588" y="1187"/>
                    <a:pt x="1493" y="303"/>
                  </a:cubicBezTo>
                  <a:cubicBezTo>
                    <a:pt x="1475" y="135"/>
                    <a:pt x="1313" y="1"/>
                    <a:pt x="1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0"/>
            <p:cNvSpPr/>
            <p:nvPr/>
          </p:nvSpPr>
          <p:spPr>
            <a:xfrm>
              <a:off x="5988290" y="3629111"/>
              <a:ext cx="341731" cy="370763"/>
            </a:xfrm>
            <a:custGeom>
              <a:avLst/>
              <a:gdLst/>
              <a:ahLst/>
              <a:cxnLst/>
              <a:rect l="l" t="t" r="r" b="b"/>
              <a:pathLst>
                <a:path w="11053" h="11992" extrusionOk="0">
                  <a:moveTo>
                    <a:pt x="233" y="1"/>
                  </a:moveTo>
                  <a:cubicBezTo>
                    <a:pt x="1" y="152"/>
                    <a:pt x="638" y="4055"/>
                    <a:pt x="638" y="4914"/>
                  </a:cubicBezTo>
                  <a:cubicBezTo>
                    <a:pt x="2900" y="6892"/>
                    <a:pt x="3321" y="6946"/>
                    <a:pt x="5696" y="9330"/>
                  </a:cubicBezTo>
                  <a:cubicBezTo>
                    <a:pt x="5693" y="9316"/>
                    <a:pt x="5696" y="9309"/>
                    <a:pt x="5705" y="9309"/>
                  </a:cubicBezTo>
                  <a:cubicBezTo>
                    <a:pt x="5791" y="9309"/>
                    <a:pt x="6413" y="9940"/>
                    <a:pt x="6495" y="9940"/>
                  </a:cubicBezTo>
                  <a:cubicBezTo>
                    <a:pt x="6504" y="9940"/>
                    <a:pt x="6507" y="9933"/>
                    <a:pt x="6502" y="9917"/>
                  </a:cubicBezTo>
                  <a:lnTo>
                    <a:pt x="6502" y="9917"/>
                  </a:lnTo>
                  <a:cubicBezTo>
                    <a:pt x="7208" y="10428"/>
                    <a:pt x="7924" y="10925"/>
                    <a:pt x="8657" y="11393"/>
                  </a:cubicBezTo>
                  <a:cubicBezTo>
                    <a:pt x="8860" y="11523"/>
                    <a:pt x="9059" y="11658"/>
                    <a:pt x="9264" y="11785"/>
                  </a:cubicBezTo>
                  <a:cubicBezTo>
                    <a:pt x="9410" y="11874"/>
                    <a:pt x="9560" y="11964"/>
                    <a:pt x="9729" y="11986"/>
                  </a:cubicBezTo>
                  <a:cubicBezTo>
                    <a:pt x="9758" y="11989"/>
                    <a:pt x="9786" y="11991"/>
                    <a:pt x="9814" y="11991"/>
                  </a:cubicBezTo>
                  <a:cubicBezTo>
                    <a:pt x="10001" y="11991"/>
                    <a:pt x="10183" y="11913"/>
                    <a:pt x="10348" y="11821"/>
                  </a:cubicBezTo>
                  <a:cubicBezTo>
                    <a:pt x="10613" y="11672"/>
                    <a:pt x="10848" y="11473"/>
                    <a:pt x="11053" y="11248"/>
                  </a:cubicBezTo>
                  <a:cubicBezTo>
                    <a:pt x="8048" y="9348"/>
                    <a:pt x="5234" y="7050"/>
                    <a:pt x="3841" y="3690"/>
                  </a:cubicBezTo>
                  <a:cubicBezTo>
                    <a:pt x="3618" y="3152"/>
                    <a:pt x="3479" y="2613"/>
                    <a:pt x="3402" y="2087"/>
                  </a:cubicBezTo>
                  <a:cubicBezTo>
                    <a:pt x="3073" y="1821"/>
                    <a:pt x="2738" y="1560"/>
                    <a:pt x="2397" y="1309"/>
                  </a:cubicBezTo>
                  <a:cubicBezTo>
                    <a:pt x="1784" y="857"/>
                    <a:pt x="1110" y="1"/>
                    <a:pt x="233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0"/>
            <p:cNvSpPr/>
            <p:nvPr/>
          </p:nvSpPr>
          <p:spPr>
            <a:xfrm>
              <a:off x="5247135" y="3584497"/>
              <a:ext cx="817397" cy="727551"/>
            </a:xfrm>
            <a:custGeom>
              <a:avLst/>
              <a:gdLst/>
              <a:ahLst/>
              <a:cxnLst/>
              <a:rect l="l" t="t" r="r" b="b"/>
              <a:pathLst>
                <a:path w="26438" h="23532" extrusionOk="0">
                  <a:moveTo>
                    <a:pt x="14959" y="1831"/>
                  </a:moveTo>
                  <a:cubicBezTo>
                    <a:pt x="15991" y="1831"/>
                    <a:pt x="16957" y="2097"/>
                    <a:pt x="17813" y="2561"/>
                  </a:cubicBezTo>
                  <a:cubicBezTo>
                    <a:pt x="18419" y="2709"/>
                    <a:pt x="18865" y="3065"/>
                    <a:pt x="19154" y="3522"/>
                  </a:cubicBezTo>
                  <a:cubicBezTo>
                    <a:pt x="19482" y="3824"/>
                    <a:pt x="19785" y="4151"/>
                    <a:pt x="20053" y="4509"/>
                  </a:cubicBezTo>
                  <a:cubicBezTo>
                    <a:pt x="20437" y="4700"/>
                    <a:pt x="20781" y="5008"/>
                    <a:pt x="21036" y="5452"/>
                  </a:cubicBezTo>
                  <a:cubicBezTo>
                    <a:pt x="21671" y="6568"/>
                    <a:pt x="22094" y="7984"/>
                    <a:pt x="22198" y="9417"/>
                  </a:cubicBezTo>
                  <a:cubicBezTo>
                    <a:pt x="22594" y="11398"/>
                    <a:pt x="22251" y="13347"/>
                    <a:pt x="21262" y="14965"/>
                  </a:cubicBezTo>
                  <a:cubicBezTo>
                    <a:pt x="20797" y="16079"/>
                    <a:pt x="20214" y="16740"/>
                    <a:pt x="19221" y="17241"/>
                  </a:cubicBezTo>
                  <a:cubicBezTo>
                    <a:pt x="18236" y="18169"/>
                    <a:pt x="17066" y="18757"/>
                    <a:pt x="15689" y="18757"/>
                  </a:cubicBezTo>
                  <a:cubicBezTo>
                    <a:pt x="15626" y="18757"/>
                    <a:pt x="15563" y="18756"/>
                    <a:pt x="15499" y="18754"/>
                  </a:cubicBezTo>
                  <a:cubicBezTo>
                    <a:pt x="14852" y="18882"/>
                    <a:pt x="14203" y="18945"/>
                    <a:pt x="13565" y="18945"/>
                  </a:cubicBezTo>
                  <a:cubicBezTo>
                    <a:pt x="9681" y="18945"/>
                    <a:pt x="6182" y="16601"/>
                    <a:pt x="5686" y="12255"/>
                  </a:cubicBezTo>
                  <a:cubicBezTo>
                    <a:pt x="5630" y="11767"/>
                    <a:pt x="5618" y="11270"/>
                    <a:pt x="5641" y="10777"/>
                  </a:cubicBezTo>
                  <a:cubicBezTo>
                    <a:pt x="5489" y="9113"/>
                    <a:pt x="5839" y="7348"/>
                    <a:pt x="6751" y="5837"/>
                  </a:cubicBezTo>
                  <a:cubicBezTo>
                    <a:pt x="6813" y="5735"/>
                    <a:pt x="6877" y="5640"/>
                    <a:pt x="6942" y="5541"/>
                  </a:cubicBezTo>
                  <a:cubicBezTo>
                    <a:pt x="7747" y="3954"/>
                    <a:pt x="9084" y="2715"/>
                    <a:pt x="10890" y="2368"/>
                  </a:cubicBezTo>
                  <a:cubicBezTo>
                    <a:pt x="11706" y="2081"/>
                    <a:pt x="12557" y="1944"/>
                    <a:pt x="13416" y="1944"/>
                  </a:cubicBezTo>
                  <a:cubicBezTo>
                    <a:pt x="13460" y="1944"/>
                    <a:pt x="13504" y="1944"/>
                    <a:pt x="13547" y="1945"/>
                  </a:cubicBezTo>
                  <a:cubicBezTo>
                    <a:pt x="13689" y="1929"/>
                    <a:pt x="13831" y="1916"/>
                    <a:pt x="13974" y="1911"/>
                  </a:cubicBezTo>
                  <a:cubicBezTo>
                    <a:pt x="14308" y="1857"/>
                    <a:pt x="14637" y="1831"/>
                    <a:pt x="14959" y="1831"/>
                  </a:cubicBezTo>
                  <a:close/>
                  <a:moveTo>
                    <a:pt x="5669" y="1"/>
                  </a:moveTo>
                  <a:cubicBezTo>
                    <a:pt x="5265" y="456"/>
                    <a:pt x="4884" y="935"/>
                    <a:pt x="4535" y="1433"/>
                  </a:cubicBezTo>
                  <a:cubicBezTo>
                    <a:pt x="4249" y="1839"/>
                    <a:pt x="3977" y="2255"/>
                    <a:pt x="3711" y="2675"/>
                  </a:cubicBezTo>
                  <a:cubicBezTo>
                    <a:pt x="4551" y="6660"/>
                    <a:pt x="1501" y="10146"/>
                    <a:pt x="0" y="13828"/>
                  </a:cubicBezTo>
                  <a:cubicBezTo>
                    <a:pt x="108" y="13862"/>
                    <a:pt x="214" y="13902"/>
                    <a:pt x="325" y="13923"/>
                  </a:cubicBezTo>
                  <a:cubicBezTo>
                    <a:pt x="422" y="13941"/>
                    <a:pt x="522" y="13954"/>
                    <a:pt x="621" y="13954"/>
                  </a:cubicBezTo>
                  <a:cubicBezTo>
                    <a:pt x="740" y="13954"/>
                    <a:pt x="857" y="13935"/>
                    <a:pt x="964" y="13883"/>
                  </a:cubicBezTo>
                  <a:cubicBezTo>
                    <a:pt x="1118" y="13808"/>
                    <a:pt x="1231" y="13674"/>
                    <a:pt x="1341" y="13545"/>
                  </a:cubicBezTo>
                  <a:cubicBezTo>
                    <a:pt x="1496" y="13361"/>
                    <a:pt x="1642" y="13170"/>
                    <a:pt x="1793" y="12983"/>
                  </a:cubicBezTo>
                  <a:cubicBezTo>
                    <a:pt x="2326" y="12323"/>
                    <a:pt x="2835" y="11643"/>
                    <a:pt x="3329" y="10954"/>
                  </a:cubicBezTo>
                  <a:cubicBezTo>
                    <a:pt x="3397" y="12888"/>
                    <a:pt x="3852" y="14617"/>
                    <a:pt x="4909" y="15996"/>
                  </a:cubicBezTo>
                  <a:cubicBezTo>
                    <a:pt x="5362" y="17457"/>
                    <a:pt x="5845" y="18909"/>
                    <a:pt x="6351" y="20354"/>
                  </a:cubicBezTo>
                  <a:cubicBezTo>
                    <a:pt x="6762" y="20078"/>
                    <a:pt x="7270" y="19940"/>
                    <a:pt x="7786" y="19940"/>
                  </a:cubicBezTo>
                  <a:cubicBezTo>
                    <a:pt x="8794" y="19940"/>
                    <a:pt x="9834" y="20466"/>
                    <a:pt x="10242" y="21513"/>
                  </a:cubicBezTo>
                  <a:cubicBezTo>
                    <a:pt x="10496" y="21790"/>
                    <a:pt x="10677" y="22144"/>
                    <a:pt x="10771" y="22562"/>
                  </a:cubicBezTo>
                  <a:cubicBezTo>
                    <a:pt x="10867" y="22747"/>
                    <a:pt x="10938" y="22944"/>
                    <a:pt x="10990" y="23144"/>
                  </a:cubicBezTo>
                  <a:cubicBezTo>
                    <a:pt x="11057" y="23267"/>
                    <a:pt x="11116" y="23395"/>
                    <a:pt x="11161" y="23531"/>
                  </a:cubicBezTo>
                  <a:cubicBezTo>
                    <a:pt x="11282" y="22066"/>
                    <a:pt x="11424" y="20603"/>
                    <a:pt x="11607" y="19145"/>
                  </a:cubicBezTo>
                  <a:cubicBezTo>
                    <a:pt x="12406" y="19235"/>
                    <a:pt x="13274" y="19282"/>
                    <a:pt x="14217" y="19282"/>
                  </a:cubicBezTo>
                  <a:lnTo>
                    <a:pt x="14218" y="19282"/>
                  </a:lnTo>
                  <a:cubicBezTo>
                    <a:pt x="15134" y="19282"/>
                    <a:pt x="15978" y="19237"/>
                    <a:pt x="16755" y="19152"/>
                  </a:cubicBezTo>
                  <a:cubicBezTo>
                    <a:pt x="16902" y="20315"/>
                    <a:pt x="17027" y="21480"/>
                    <a:pt x="17134" y="22647"/>
                  </a:cubicBezTo>
                  <a:cubicBezTo>
                    <a:pt x="17263" y="22152"/>
                    <a:pt x="17529" y="21764"/>
                    <a:pt x="17874" y="21480"/>
                  </a:cubicBezTo>
                  <a:cubicBezTo>
                    <a:pt x="18314" y="20664"/>
                    <a:pt x="19203" y="20257"/>
                    <a:pt x="20090" y="20257"/>
                  </a:cubicBezTo>
                  <a:cubicBezTo>
                    <a:pt x="20721" y="20257"/>
                    <a:pt x="21350" y="20462"/>
                    <a:pt x="21817" y="20873"/>
                  </a:cubicBezTo>
                  <a:cubicBezTo>
                    <a:pt x="22053" y="20205"/>
                    <a:pt x="22297" y="19541"/>
                    <a:pt x="22522" y="18871"/>
                  </a:cubicBezTo>
                  <a:cubicBezTo>
                    <a:pt x="22937" y="19240"/>
                    <a:pt x="23485" y="19466"/>
                    <a:pt x="24041" y="19524"/>
                  </a:cubicBezTo>
                  <a:cubicBezTo>
                    <a:pt x="24152" y="19536"/>
                    <a:pt x="24263" y="19541"/>
                    <a:pt x="24374" y="19541"/>
                  </a:cubicBezTo>
                  <a:cubicBezTo>
                    <a:pt x="25020" y="19541"/>
                    <a:pt x="25662" y="19351"/>
                    <a:pt x="26240" y="19057"/>
                  </a:cubicBezTo>
                  <a:cubicBezTo>
                    <a:pt x="26300" y="19026"/>
                    <a:pt x="26364" y="18991"/>
                    <a:pt x="26400" y="18934"/>
                  </a:cubicBezTo>
                  <a:cubicBezTo>
                    <a:pt x="26404" y="18927"/>
                    <a:pt x="26404" y="18921"/>
                    <a:pt x="26406" y="18915"/>
                  </a:cubicBezTo>
                  <a:cubicBezTo>
                    <a:pt x="26434" y="18854"/>
                    <a:pt x="26437" y="18785"/>
                    <a:pt x="26432" y="18718"/>
                  </a:cubicBezTo>
                  <a:cubicBezTo>
                    <a:pt x="26365" y="17711"/>
                    <a:pt x="25778" y="16750"/>
                    <a:pt x="24910" y="16232"/>
                  </a:cubicBezTo>
                  <a:cubicBezTo>
                    <a:pt x="24519" y="16000"/>
                    <a:pt x="24076" y="15864"/>
                    <a:pt x="23623" y="15818"/>
                  </a:cubicBezTo>
                  <a:cubicBezTo>
                    <a:pt x="24492" y="14590"/>
                    <a:pt x="24908" y="13098"/>
                    <a:pt x="25034" y="11440"/>
                  </a:cubicBezTo>
                  <a:cubicBezTo>
                    <a:pt x="25286" y="9687"/>
                    <a:pt x="24473" y="5231"/>
                    <a:pt x="24224" y="1492"/>
                  </a:cubicBezTo>
                  <a:cubicBezTo>
                    <a:pt x="23078" y="1710"/>
                    <a:pt x="21821" y="1800"/>
                    <a:pt x="20500" y="1800"/>
                  </a:cubicBezTo>
                  <a:cubicBezTo>
                    <a:pt x="15616" y="1800"/>
                    <a:pt x="9862" y="568"/>
                    <a:pt x="5669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0"/>
            <p:cNvSpPr/>
            <p:nvPr/>
          </p:nvSpPr>
          <p:spPr>
            <a:xfrm>
              <a:off x="4922873" y="2206411"/>
              <a:ext cx="1793215" cy="1438313"/>
            </a:xfrm>
            <a:custGeom>
              <a:avLst/>
              <a:gdLst/>
              <a:ahLst/>
              <a:cxnLst/>
              <a:rect l="l" t="t" r="r" b="b"/>
              <a:pathLst>
                <a:path w="58000" h="46521" extrusionOk="0">
                  <a:moveTo>
                    <a:pt x="27998" y="5693"/>
                  </a:moveTo>
                  <a:cubicBezTo>
                    <a:pt x="28640" y="5693"/>
                    <a:pt x="29285" y="5751"/>
                    <a:pt x="29929" y="5875"/>
                  </a:cubicBezTo>
                  <a:cubicBezTo>
                    <a:pt x="30118" y="5912"/>
                    <a:pt x="30306" y="5957"/>
                    <a:pt x="30492" y="6004"/>
                  </a:cubicBezTo>
                  <a:cubicBezTo>
                    <a:pt x="31028" y="6041"/>
                    <a:pt x="31566" y="6095"/>
                    <a:pt x="32105" y="6176"/>
                  </a:cubicBezTo>
                  <a:cubicBezTo>
                    <a:pt x="32126" y="6177"/>
                    <a:pt x="32148" y="6177"/>
                    <a:pt x="32169" y="6178"/>
                  </a:cubicBezTo>
                  <a:cubicBezTo>
                    <a:pt x="32843" y="6233"/>
                    <a:pt x="33334" y="6496"/>
                    <a:pt x="33660" y="6873"/>
                  </a:cubicBezTo>
                  <a:cubicBezTo>
                    <a:pt x="33847" y="6945"/>
                    <a:pt x="34024" y="7026"/>
                    <a:pt x="34195" y="7116"/>
                  </a:cubicBezTo>
                  <a:cubicBezTo>
                    <a:pt x="35372" y="7652"/>
                    <a:pt x="36343" y="8445"/>
                    <a:pt x="37203" y="9385"/>
                  </a:cubicBezTo>
                  <a:cubicBezTo>
                    <a:pt x="42434" y="12396"/>
                    <a:pt x="45428" y="18627"/>
                    <a:pt x="46637" y="24801"/>
                  </a:cubicBezTo>
                  <a:cubicBezTo>
                    <a:pt x="47532" y="29365"/>
                    <a:pt x="46967" y="34393"/>
                    <a:pt x="44501" y="38396"/>
                  </a:cubicBezTo>
                  <a:cubicBezTo>
                    <a:pt x="42283" y="41998"/>
                    <a:pt x="38825" y="43443"/>
                    <a:pt x="34868" y="44392"/>
                  </a:cubicBezTo>
                  <a:cubicBezTo>
                    <a:pt x="32639" y="44927"/>
                    <a:pt x="30327" y="45218"/>
                    <a:pt x="28027" y="45218"/>
                  </a:cubicBezTo>
                  <a:cubicBezTo>
                    <a:pt x="26330" y="45218"/>
                    <a:pt x="24639" y="45059"/>
                    <a:pt x="22993" y="44722"/>
                  </a:cubicBezTo>
                  <a:cubicBezTo>
                    <a:pt x="22985" y="44722"/>
                    <a:pt x="22978" y="44722"/>
                    <a:pt x="22970" y="44722"/>
                  </a:cubicBezTo>
                  <a:cubicBezTo>
                    <a:pt x="22925" y="44722"/>
                    <a:pt x="22880" y="44726"/>
                    <a:pt x="22835" y="44726"/>
                  </a:cubicBezTo>
                  <a:cubicBezTo>
                    <a:pt x="22803" y="44726"/>
                    <a:pt x="22772" y="44724"/>
                    <a:pt x="22742" y="44717"/>
                  </a:cubicBezTo>
                  <a:cubicBezTo>
                    <a:pt x="18880" y="43781"/>
                    <a:pt x="16064" y="42551"/>
                    <a:pt x="13486" y="40683"/>
                  </a:cubicBezTo>
                  <a:cubicBezTo>
                    <a:pt x="8804" y="37293"/>
                    <a:pt x="6776" y="31659"/>
                    <a:pt x="7292" y="26019"/>
                  </a:cubicBezTo>
                  <a:cubicBezTo>
                    <a:pt x="8097" y="17228"/>
                    <a:pt x="14204" y="9940"/>
                    <a:pt x="22075" y="7160"/>
                  </a:cubicBezTo>
                  <a:cubicBezTo>
                    <a:pt x="23942" y="6277"/>
                    <a:pt x="25957" y="5693"/>
                    <a:pt x="27998" y="5693"/>
                  </a:cubicBezTo>
                  <a:close/>
                  <a:moveTo>
                    <a:pt x="28112" y="0"/>
                  </a:moveTo>
                  <a:cubicBezTo>
                    <a:pt x="24032" y="0"/>
                    <a:pt x="20070" y="1412"/>
                    <a:pt x="16544" y="3732"/>
                  </a:cubicBezTo>
                  <a:lnTo>
                    <a:pt x="15130" y="683"/>
                  </a:lnTo>
                  <a:cubicBezTo>
                    <a:pt x="15125" y="686"/>
                    <a:pt x="15119" y="689"/>
                    <a:pt x="15114" y="693"/>
                  </a:cubicBezTo>
                  <a:cubicBezTo>
                    <a:pt x="14907" y="1942"/>
                    <a:pt x="13932" y="3077"/>
                    <a:pt x="12698" y="3077"/>
                  </a:cubicBezTo>
                  <a:cubicBezTo>
                    <a:pt x="12352" y="3077"/>
                    <a:pt x="11984" y="2987"/>
                    <a:pt x="11608" y="2786"/>
                  </a:cubicBezTo>
                  <a:cubicBezTo>
                    <a:pt x="11543" y="2750"/>
                    <a:pt x="11478" y="2712"/>
                    <a:pt x="11413" y="2676"/>
                  </a:cubicBezTo>
                  <a:lnTo>
                    <a:pt x="11413" y="2676"/>
                  </a:lnTo>
                  <a:lnTo>
                    <a:pt x="13129" y="6371"/>
                  </a:lnTo>
                  <a:cubicBezTo>
                    <a:pt x="13053" y="6439"/>
                    <a:pt x="12982" y="6510"/>
                    <a:pt x="12907" y="6578"/>
                  </a:cubicBezTo>
                  <a:cubicBezTo>
                    <a:pt x="11999" y="6791"/>
                    <a:pt x="11037" y="6859"/>
                    <a:pt x="10068" y="6859"/>
                  </a:cubicBezTo>
                  <a:cubicBezTo>
                    <a:pt x="10002" y="6859"/>
                    <a:pt x="9936" y="6859"/>
                    <a:pt x="9871" y="6858"/>
                  </a:cubicBezTo>
                  <a:cubicBezTo>
                    <a:pt x="8597" y="8899"/>
                    <a:pt x="6031" y="10634"/>
                    <a:pt x="4229" y="11562"/>
                  </a:cubicBezTo>
                  <a:cubicBezTo>
                    <a:pt x="2873" y="12263"/>
                    <a:pt x="1451" y="12618"/>
                    <a:pt x="0" y="12751"/>
                  </a:cubicBezTo>
                  <a:cubicBezTo>
                    <a:pt x="756" y="13275"/>
                    <a:pt x="1685" y="13503"/>
                    <a:pt x="2603" y="13591"/>
                  </a:cubicBezTo>
                  <a:cubicBezTo>
                    <a:pt x="2920" y="13621"/>
                    <a:pt x="3239" y="13636"/>
                    <a:pt x="3556" y="13636"/>
                  </a:cubicBezTo>
                  <a:cubicBezTo>
                    <a:pt x="4945" y="13636"/>
                    <a:pt x="6329" y="13354"/>
                    <a:pt x="7634" y="12858"/>
                  </a:cubicBezTo>
                  <a:lnTo>
                    <a:pt x="7634" y="12858"/>
                  </a:lnTo>
                  <a:cubicBezTo>
                    <a:pt x="5497" y="16176"/>
                    <a:pt x="3985" y="19837"/>
                    <a:pt x="3345" y="23469"/>
                  </a:cubicBezTo>
                  <a:cubicBezTo>
                    <a:pt x="3325" y="23581"/>
                    <a:pt x="3314" y="23687"/>
                    <a:pt x="3296" y="23797"/>
                  </a:cubicBezTo>
                  <a:cubicBezTo>
                    <a:pt x="1719" y="33552"/>
                    <a:pt x="6973" y="40166"/>
                    <a:pt x="15584" y="43636"/>
                  </a:cubicBezTo>
                  <a:cubicBezTo>
                    <a:pt x="15489" y="43708"/>
                    <a:pt x="15400" y="43788"/>
                    <a:pt x="15307" y="43862"/>
                  </a:cubicBezTo>
                  <a:cubicBezTo>
                    <a:pt x="19984" y="45353"/>
                    <a:pt x="24719" y="46520"/>
                    <a:pt x="29659" y="46520"/>
                  </a:cubicBezTo>
                  <a:cubicBezTo>
                    <a:pt x="30401" y="46520"/>
                    <a:pt x="31147" y="46494"/>
                    <a:pt x="31899" y="46439"/>
                  </a:cubicBezTo>
                  <a:cubicBezTo>
                    <a:pt x="31876" y="46403"/>
                    <a:pt x="31856" y="46365"/>
                    <a:pt x="31833" y="46330"/>
                  </a:cubicBezTo>
                  <a:cubicBezTo>
                    <a:pt x="41027" y="45850"/>
                    <a:pt x="48484" y="41509"/>
                    <a:pt x="50292" y="32057"/>
                  </a:cubicBezTo>
                  <a:cubicBezTo>
                    <a:pt x="50312" y="31955"/>
                    <a:pt x="50337" y="31855"/>
                    <a:pt x="50355" y="31750"/>
                  </a:cubicBezTo>
                  <a:cubicBezTo>
                    <a:pt x="51004" y="28061"/>
                    <a:pt x="50729" y="24021"/>
                    <a:pt x="49694" y="20094"/>
                  </a:cubicBezTo>
                  <a:lnTo>
                    <a:pt x="49694" y="20094"/>
                  </a:lnTo>
                  <a:cubicBezTo>
                    <a:pt x="49909" y="20291"/>
                    <a:pt x="50130" y="20481"/>
                    <a:pt x="50359" y="20660"/>
                  </a:cubicBezTo>
                  <a:cubicBezTo>
                    <a:pt x="51563" y="21611"/>
                    <a:pt x="52943" y="22334"/>
                    <a:pt x="54426" y="22718"/>
                  </a:cubicBezTo>
                  <a:cubicBezTo>
                    <a:pt x="54891" y="22839"/>
                    <a:pt x="55372" y="22924"/>
                    <a:pt x="55852" y="22946"/>
                  </a:cubicBezTo>
                  <a:cubicBezTo>
                    <a:pt x="55935" y="22951"/>
                    <a:pt x="56018" y="22953"/>
                    <a:pt x="56101" y="22953"/>
                  </a:cubicBezTo>
                  <a:cubicBezTo>
                    <a:pt x="56257" y="22953"/>
                    <a:pt x="56414" y="22945"/>
                    <a:pt x="56569" y="22929"/>
                  </a:cubicBezTo>
                  <a:cubicBezTo>
                    <a:pt x="56806" y="22904"/>
                    <a:pt x="57041" y="22860"/>
                    <a:pt x="57272" y="22792"/>
                  </a:cubicBezTo>
                  <a:cubicBezTo>
                    <a:pt x="57525" y="22716"/>
                    <a:pt x="57770" y="22605"/>
                    <a:pt x="58000" y="22468"/>
                  </a:cubicBezTo>
                  <a:cubicBezTo>
                    <a:pt x="53838" y="21495"/>
                    <a:pt x="49622" y="17882"/>
                    <a:pt x="49472" y="13754"/>
                  </a:cubicBezTo>
                  <a:cubicBezTo>
                    <a:pt x="48551" y="13404"/>
                    <a:pt x="47667" y="12989"/>
                    <a:pt x="46894" y="12443"/>
                  </a:cubicBezTo>
                  <a:cubicBezTo>
                    <a:pt x="46900" y="12437"/>
                    <a:pt x="46906" y="12434"/>
                    <a:pt x="46913" y="12429"/>
                  </a:cubicBezTo>
                  <a:lnTo>
                    <a:pt x="50348" y="8977"/>
                  </a:lnTo>
                  <a:lnTo>
                    <a:pt x="50348" y="8977"/>
                  </a:lnTo>
                  <a:cubicBezTo>
                    <a:pt x="49996" y="9149"/>
                    <a:pt x="49645" y="9225"/>
                    <a:pt x="49309" y="9225"/>
                  </a:cubicBezTo>
                  <a:cubicBezTo>
                    <a:pt x="47922" y="9225"/>
                    <a:pt x="46773" y="7927"/>
                    <a:pt x="46763" y="6613"/>
                  </a:cubicBezTo>
                  <a:lnTo>
                    <a:pt x="44373" y="9013"/>
                  </a:lnTo>
                  <a:cubicBezTo>
                    <a:pt x="41001" y="4538"/>
                    <a:pt x="36452" y="1200"/>
                    <a:pt x="31142" y="264"/>
                  </a:cubicBezTo>
                  <a:cubicBezTo>
                    <a:pt x="30128" y="86"/>
                    <a:pt x="29117" y="0"/>
                    <a:pt x="28112" y="0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0"/>
            <p:cNvSpPr/>
            <p:nvPr/>
          </p:nvSpPr>
          <p:spPr>
            <a:xfrm>
              <a:off x="5604696" y="2503900"/>
              <a:ext cx="398496" cy="257697"/>
            </a:xfrm>
            <a:custGeom>
              <a:avLst/>
              <a:gdLst/>
              <a:ahLst/>
              <a:cxnLst/>
              <a:rect l="l" t="t" r="r" b="b"/>
              <a:pathLst>
                <a:path w="12889" h="8335" extrusionOk="0">
                  <a:moveTo>
                    <a:pt x="5124" y="0"/>
                  </a:moveTo>
                  <a:cubicBezTo>
                    <a:pt x="5120" y="0"/>
                    <a:pt x="5115" y="0"/>
                    <a:pt x="5111" y="0"/>
                  </a:cubicBezTo>
                  <a:cubicBezTo>
                    <a:pt x="3595" y="3"/>
                    <a:pt x="1908" y="577"/>
                    <a:pt x="1149" y="1954"/>
                  </a:cubicBezTo>
                  <a:cubicBezTo>
                    <a:pt x="115" y="3114"/>
                    <a:pt x="0" y="4818"/>
                    <a:pt x="1145" y="6059"/>
                  </a:cubicBezTo>
                  <a:cubicBezTo>
                    <a:pt x="2373" y="7391"/>
                    <a:pt x="5116" y="8334"/>
                    <a:pt x="7628" y="8334"/>
                  </a:cubicBezTo>
                  <a:cubicBezTo>
                    <a:pt x="9602" y="8334"/>
                    <a:pt x="11433" y="7752"/>
                    <a:pt x="12275" y="6318"/>
                  </a:cubicBezTo>
                  <a:cubicBezTo>
                    <a:pt x="12888" y="5273"/>
                    <a:pt x="12833" y="4323"/>
                    <a:pt x="12371" y="3498"/>
                  </a:cubicBezTo>
                  <a:cubicBezTo>
                    <a:pt x="11594" y="1332"/>
                    <a:pt x="9116" y="105"/>
                    <a:pt x="6735" y="105"/>
                  </a:cubicBezTo>
                  <a:cubicBezTo>
                    <a:pt x="6597" y="105"/>
                    <a:pt x="6459" y="109"/>
                    <a:pt x="6322" y="117"/>
                  </a:cubicBezTo>
                  <a:cubicBezTo>
                    <a:pt x="5878" y="41"/>
                    <a:pt x="5471" y="0"/>
                    <a:pt x="5124" y="0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0"/>
            <p:cNvSpPr/>
            <p:nvPr/>
          </p:nvSpPr>
          <p:spPr>
            <a:xfrm>
              <a:off x="4944453" y="2437814"/>
              <a:ext cx="167511" cy="112385"/>
            </a:xfrm>
            <a:custGeom>
              <a:avLst/>
              <a:gdLst/>
              <a:ahLst/>
              <a:cxnLst/>
              <a:rect l="l" t="t" r="r" b="b"/>
              <a:pathLst>
                <a:path w="5418" h="3635" extrusionOk="0">
                  <a:moveTo>
                    <a:pt x="3688" y="0"/>
                  </a:moveTo>
                  <a:cubicBezTo>
                    <a:pt x="3415" y="0"/>
                    <a:pt x="3142" y="81"/>
                    <a:pt x="2907" y="261"/>
                  </a:cubicBezTo>
                  <a:cubicBezTo>
                    <a:pt x="2857" y="290"/>
                    <a:pt x="2807" y="321"/>
                    <a:pt x="2758" y="349"/>
                  </a:cubicBezTo>
                  <a:cubicBezTo>
                    <a:pt x="2738" y="358"/>
                    <a:pt x="2707" y="373"/>
                    <a:pt x="2664" y="394"/>
                  </a:cubicBezTo>
                  <a:cubicBezTo>
                    <a:pt x="2529" y="441"/>
                    <a:pt x="2399" y="493"/>
                    <a:pt x="2265" y="536"/>
                  </a:cubicBezTo>
                  <a:cubicBezTo>
                    <a:pt x="2282" y="530"/>
                    <a:pt x="2284" y="527"/>
                    <a:pt x="2274" y="527"/>
                  </a:cubicBezTo>
                  <a:cubicBezTo>
                    <a:pt x="2230" y="527"/>
                    <a:pt x="1961" y="582"/>
                    <a:pt x="1912" y="589"/>
                  </a:cubicBezTo>
                  <a:cubicBezTo>
                    <a:pt x="1538" y="638"/>
                    <a:pt x="1277" y="740"/>
                    <a:pt x="946" y="924"/>
                  </a:cubicBezTo>
                  <a:cubicBezTo>
                    <a:pt x="0" y="1451"/>
                    <a:pt x="165" y="3107"/>
                    <a:pt x="1161" y="3481"/>
                  </a:cubicBezTo>
                  <a:cubicBezTo>
                    <a:pt x="1446" y="3588"/>
                    <a:pt x="1724" y="3634"/>
                    <a:pt x="2000" y="3634"/>
                  </a:cubicBezTo>
                  <a:cubicBezTo>
                    <a:pt x="2404" y="3634"/>
                    <a:pt x="2804" y="3535"/>
                    <a:pt x="3214" y="3383"/>
                  </a:cubicBezTo>
                  <a:cubicBezTo>
                    <a:pt x="3691" y="3205"/>
                    <a:pt x="4171" y="2953"/>
                    <a:pt x="4560" y="2624"/>
                  </a:cubicBezTo>
                  <a:cubicBezTo>
                    <a:pt x="5139" y="2138"/>
                    <a:pt x="5417" y="1270"/>
                    <a:pt x="4915" y="615"/>
                  </a:cubicBezTo>
                  <a:cubicBezTo>
                    <a:pt x="4626" y="237"/>
                    <a:pt x="4156" y="0"/>
                    <a:pt x="3688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0"/>
            <p:cNvSpPr/>
            <p:nvPr/>
          </p:nvSpPr>
          <p:spPr>
            <a:xfrm>
              <a:off x="6567962" y="2715530"/>
              <a:ext cx="148342" cy="108613"/>
            </a:xfrm>
            <a:custGeom>
              <a:avLst/>
              <a:gdLst/>
              <a:ahLst/>
              <a:cxnLst/>
              <a:rect l="l" t="t" r="r" b="b"/>
              <a:pathLst>
                <a:path w="4798" h="3513" extrusionOk="0">
                  <a:moveTo>
                    <a:pt x="1107" y="1"/>
                  </a:moveTo>
                  <a:cubicBezTo>
                    <a:pt x="827" y="1"/>
                    <a:pt x="554" y="110"/>
                    <a:pt x="346" y="356"/>
                  </a:cubicBezTo>
                  <a:cubicBezTo>
                    <a:pt x="1" y="763"/>
                    <a:pt x="10" y="1495"/>
                    <a:pt x="467" y="1830"/>
                  </a:cubicBezTo>
                  <a:cubicBezTo>
                    <a:pt x="1153" y="2330"/>
                    <a:pt x="2053" y="3270"/>
                    <a:pt x="2971" y="3270"/>
                  </a:cubicBezTo>
                  <a:cubicBezTo>
                    <a:pt x="2997" y="3270"/>
                    <a:pt x="3023" y="3269"/>
                    <a:pt x="3048" y="3267"/>
                  </a:cubicBezTo>
                  <a:cubicBezTo>
                    <a:pt x="3130" y="3311"/>
                    <a:pt x="3211" y="3354"/>
                    <a:pt x="3292" y="3399"/>
                  </a:cubicBezTo>
                  <a:cubicBezTo>
                    <a:pt x="3437" y="3478"/>
                    <a:pt x="3576" y="3513"/>
                    <a:pt x="3705" y="3513"/>
                  </a:cubicBezTo>
                  <a:cubicBezTo>
                    <a:pt x="4404" y="3513"/>
                    <a:pt x="4798" y="2490"/>
                    <a:pt x="4227" y="1943"/>
                  </a:cubicBezTo>
                  <a:cubicBezTo>
                    <a:pt x="4231" y="1939"/>
                    <a:pt x="4234" y="1935"/>
                    <a:pt x="4238" y="1930"/>
                  </a:cubicBezTo>
                  <a:cubicBezTo>
                    <a:pt x="4098" y="1831"/>
                    <a:pt x="3959" y="1732"/>
                    <a:pt x="3820" y="1635"/>
                  </a:cubicBezTo>
                  <a:cubicBezTo>
                    <a:pt x="3368" y="910"/>
                    <a:pt x="2250" y="478"/>
                    <a:pt x="1593" y="87"/>
                  </a:cubicBezTo>
                  <a:cubicBezTo>
                    <a:pt x="1590" y="92"/>
                    <a:pt x="1587" y="97"/>
                    <a:pt x="1584" y="103"/>
                  </a:cubicBezTo>
                  <a:cubicBezTo>
                    <a:pt x="1430" y="37"/>
                    <a:pt x="1267" y="1"/>
                    <a:pt x="1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0"/>
            <p:cNvSpPr/>
            <p:nvPr/>
          </p:nvSpPr>
          <p:spPr>
            <a:xfrm>
              <a:off x="5203882" y="2044187"/>
              <a:ext cx="83384" cy="60784"/>
            </a:xfrm>
            <a:custGeom>
              <a:avLst/>
              <a:gdLst/>
              <a:ahLst/>
              <a:cxnLst/>
              <a:rect l="l" t="t" r="r" b="b"/>
              <a:pathLst>
                <a:path w="2697" h="1966" extrusionOk="0">
                  <a:moveTo>
                    <a:pt x="1328" y="1"/>
                  </a:moveTo>
                  <a:cubicBezTo>
                    <a:pt x="243" y="1"/>
                    <a:pt x="0" y="1743"/>
                    <a:pt x="1178" y="1949"/>
                  </a:cubicBezTo>
                  <a:cubicBezTo>
                    <a:pt x="1245" y="1960"/>
                    <a:pt x="1309" y="1966"/>
                    <a:pt x="1370" y="1966"/>
                  </a:cubicBezTo>
                  <a:cubicBezTo>
                    <a:pt x="2453" y="1966"/>
                    <a:pt x="2696" y="226"/>
                    <a:pt x="1518" y="18"/>
                  </a:cubicBezTo>
                  <a:cubicBezTo>
                    <a:pt x="1452" y="6"/>
                    <a:pt x="1389" y="1"/>
                    <a:pt x="1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0"/>
            <p:cNvSpPr/>
            <p:nvPr/>
          </p:nvSpPr>
          <p:spPr>
            <a:xfrm>
              <a:off x="5346381" y="2078877"/>
              <a:ext cx="73460" cy="53549"/>
            </a:xfrm>
            <a:custGeom>
              <a:avLst/>
              <a:gdLst/>
              <a:ahLst/>
              <a:cxnLst/>
              <a:rect l="l" t="t" r="r" b="b"/>
              <a:pathLst>
                <a:path w="2376" h="1732" extrusionOk="0">
                  <a:moveTo>
                    <a:pt x="1168" y="0"/>
                  </a:moveTo>
                  <a:cubicBezTo>
                    <a:pt x="216" y="0"/>
                    <a:pt x="0" y="1533"/>
                    <a:pt x="1038" y="1716"/>
                  </a:cubicBezTo>
                  <a:cubicBezTo>
                    <a:pt x="1097" y="1727"/>
                    <a:pt x="1153" y="1731"/>
                    <a:pt x="1207" y="1731"/>
                  </a:cubicBezTo>
                  <a:cubicBezTo>
                    <a:pt x="2161" y="1731"/>
                    <a:pt x="2376" y="198"/>
                    <a:pt x="1338" y="16"/>
                  </a:cubicBezTo>
                  <a:cubicBezTo>
                    <a:pt x="1279" y="5"/>
                    <a:pt x="1223" y="0"/>
                    <a:pt x="1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0"/>
            <p:cNvSpPr/>
            <p:nvPr/>
          </p:nvSpPr>
          <p:spPr>
            <a:xfrm>
              <a:off x="6397668" y="2269947"/>
              <a:ext cx="39760" cy="28970"/>
            </a:xfrm>
            <a:custGeom>
              <a:avLst/>
              <a:gdLst/>
              <a:ahLst/>
              <a:cxnLst/>
              <a:rect l="l" t="t" r="r" b="b"/>
              <a:pathLst>
                <a:path w="1286" h="937" extrusionOk="0">
                  <a:moveTo>
                    <a:pt x="633" y="0"/>
                  </a:moveTo>
                  <a:cubicBezTo>
                    <a:pt x="118" y="0"/>
                    <a:pt x="1" y="829"/>
                    <a:pt x="562" y="928"/>
                  </a:cubicBezTo>
                  <a:cubicBezTo>
                    <a:pt x="594" y="934"/>
                    <a:pt x="625" y="937"/>
                    <a:pt x="654" y="937"/>
                  </a:cubicBezTo>
                  <a:cubicBezTo>
                    <a:pt x="1168" y="937"/>
                    <a:pt x="1285" y="107"/>
                    <a:pt x="725" y="8"/>
                  </a:cubicBezTo>
                  <a:cubicBezTo>
                    <a:pt x="693" y="3"/>
                    <a:pt x="662" y="0"/>
                    <a:pt x="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0"/>
            <p:cNvSpPr/>
            <p:nvPr/>
          </p:nvSpPr>
          <p:spPr>
            <a:xfrm>
              <a:off x="6527676" y="2275017"/>
              <a:ext cx="79396" cy="57908"/>
            </a:xfrm>
            <a:custGeom>
              <a:avLst/>
              <a:gdLst/>
              <a:ahLst/>
              <a:cxnLst/>
              <a:rect l="l" t="t" r="r" b="b"/>
              <a:pathLst>
                <a:path w="2568" h="1873" extrusionOk="0">
                  <a:moveTo>
                    <a:pt x="1264" y="1"/>
                  </a:moveTo>
                  <a:cubicBezTo>
                    <a:pt x="232" y="1"/>
                    <a:pt x="0" y="1658"/>
                    <a:pt x="1122" y="1856"/>
                  </a:cubicBezTo>
                  <a:cubicBezTo>
                    <a:pt x="1185" y="1867"/>
                    <a:pt x="1246" y="1872"/>
                    <a:pt x="1304" y="1872"/>
                  </a:cubicBezTo>
                  <a:cubicBezTo>
                    <a:pt x="2335" y="1872"/>
                    <a:pt x="2567" y="215"/>
                    <a:pt x="1446" y="17"/>
                  </a:cubicBezTo>
                  <a:cubicBezTo>
                    <a:pt x="1383" y="6"/>
                    <a:pt x="1322" y="1"/>
                    <a:pt x="1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0"/>
            <p:cNvSpPr/>
            <p:nvPr/>
          </p:nvSpPr>
          <p:spPr>
            <a:xfrm>
              <a:off x="5532566" y="3804661"/>
              <a:ext cx="198645" cy="346678"/>
            </a:xfrm>
            <a:custGeom>
              <a:avLst/>
              <a:gdLst/>
              <a:ahLst/>
              <a:cxnLst/>
              <a:rect l="l" t="t" r="r" b="b"/>
              <a:pathLst>
                <a:path w="6425" h="11213" extrusionOk="0">
                  <a:moveTo>
                    <a:pt x="1854" y="0"/>
                  </a:moveTo>
                  <a:cubicBezTo>
                    <a:pt x="1769" y="0"/>
                    <a:pt x="1686" y="38"/>
                    <a:pt x="1645" y="124"/>
                  </a:cubicBezTo>
                  <a:cubicBezTo>
                    <a:pt x="1" y="3561"/>
                    <a:pt x="671" y="10451"/>
                    <a:pt x="5430" y="11206"/>
                  </a:cubicBezTo>
                  <a:cubicBezTo>
                    <a:pt x="5459" y="11210"/>
                    <a:pt x="5488" y="11212"/>
                    <a:pt x="5516" y="11212"/>
                  </a:cubicBezTo>
                  <a:cubicBezTo>
                    <a:pt x="5977" y="11212"/>
                    <a:pt x="6424" y="10648"/>
                    <a:pt x="5976" y="10269"/>
                  </a:cubicBezTo>
                  <a:cubicBezTo>
                    <a:pt x="4589" y="9099"/>
                    <a:pt x="3316" y="8301"/>
                    <a:pt x="2570" y="6539"/>
                  </a:cubicBezTo>
                  <a:cubicBezTo>
                    <a:pt x="1723" y="4537"/>
                    <a:pt x="1936" y="2364"/>
                    <a:pt x="2124" y="254"/>
                  </a:cubicBezTo>
                  <a:cubicBezTo>
                    <a:pt x="2138" y="100"/>
                    <a:pt x="1993" y="0"/>
                    <a:pt x="1854" y="0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0"/>
            <p:cNvSpPr/>
            <p:nvPr/>
          </p:nvSpPr>
          <p:spPr>
            <a:xfrm>
              <a:off x="7262091" y="4041705"/>
              <a:ext cx="155299" cy="125927"/>
            </a:xfrm>
            <a:custGeom>
              <a:avLst/>
              <a:gdLst/>
              <a:ahLst/>
              <a:cxnLst/>
              <a:rect l="l" t="t" r="r" b="b"/>
              <a:pathLst>
                <a:path w="5023" h="4073" extrusionOk="0">
                  <a:moveTo>
                    <a:pt x="1608" y="0"/>
                  </a:moveTo>
                  <a:cubicBezTo>
                    <a:pt x="1124" y="0"/>
                    <a:pt x="641" y="100"/>
                    <a:pt x="200" y="302"/>
                  </a:cubicBezTo>
                  <a:lnTo>
                    <a:pt x="167" y="1728"/>
                  </a:lnTo>
                  <a:cubicBezTo>
                    <a:pt x="0" y="2089"/>
                    <a:pt x="127" y="2521"/>
                    <a:pt x="344" y="2855"/>
                  </a:cubicBezTo>
                  <a:cubicBezTo>
                    <a:pt x="791" y="3548"/>
                    <a:pt x="1596" y="3968"/>
                    <a:pt x="2417" y="4054"/>
                  </a:cubicBezTo>
                  <a:cubicBezTo>
                    <a:pt x="2536" y="4066"/>
                    <a:pt x="2656" y="4072"/>
                    <a:pt x="2775" y="4072"/>
                  </a:cubicBezTo>
                  <a:cubicBezTo>
                    <a:pt x="3478" y="4072"/>
                    <a:pt x="4178" y="3864"/>
                    <a:pt x="4808" y="3546"/>
                  </a:cubicBezTo>
                  <a:cubicBezTo>
                    <a:pt x="4872" y="3511"/>
                    <a:pt x="4942" y="3475"/>
                    <a:pt x="4980" y="3411"/>
                  </a:cubicBezTo>
                  <a:cubicBezTo>
                    <a:pt x="5022" y="3343"/>
                    <a:pt x="5020" y="3256"/>
                    <a:pt x="5015" y="3177"/>
                  </a:cubicBezTo>
                  <a:cubicBezTo>
                    <a:pt x="4944" y="2082"/>
                    <a:pt x="4305" y="1037"/>
                    <a:pt x="3363" y="475"/>
                  </a:cubicBezTo>
                  <a:cubicBezTo>
                    <a:pt x="2837" y="160"/>
                    <a:pt x="2222" y="0"/>
                    <a:pt x="16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0"/>
            <p:cNvSpPr/>
            <p:nvPr/>
          </p:nvSpPr>
          <p:spPr>
            <a:xfrm>
              <a:off x="7262091" y="4078837"/>
              <a:ext cx="154186" cy="88795"/>
            </a:xfrm>
            <a:custGeom>
              <a:avLst/>
              <a:gdLst/>
              <a:ahLst/>
              <a:cxnLst/>
              <a:rect l="l" t="t" r="r" b="b"/>
              <a:pathLst>
                <a:path w="4987" h="2872" extrusionOk="0">
                  <a:moveTo>
                    <a:pt x="179" y="1"/>
                  </a:moveTo>
                  <a:lnTo>
                    <a:pt x="167" y="527"/>
                  </a:lnTo>
                  <a:cubicBezTo>
                    <a:pt x="0" y="888"/>
                    <a:pt x="127" y="1320"/>
                    <a:pt x="344" y="1654"/>
                  </a:cubicBezTo>
                  <a:cubicBezTo>
                    <a:pt x="791" y="2347"/>
                    <a:pt x="1596" y="2767"/>
                    <a:pt x="2417" y="2853"/>
                  </a:cubicBezTo>
                  <a:cubicBezTo>
                    <a:pt x="2536" y="2865"/>
                    <a:pt x="2656" y="2871"/>
                    <a:pt x="2775" y="2871"/>
                  </a:cubicBezTo>
                  <a:cubicBezTo>
                    <a:pt x="3478" y="2871"/>
                    <a:pt x="4178" y="2663"/>
                    <a:pt x="4807" y="2345"/>
                  </a:cubicBezTo>
                  <a:cubicBezTo>
                    <a:pt x="4872" y="2310"/>
                    <a:pt x="4942" y="2274"/>
                    <a:pt x="4979" y="2211"/>
                  </a:cubicBezTo>
                  <a:cubicBezTo>
                    <a:pt x="4983" y="2205"/>
                    <a:pt x="4983" y="2196"/>
                    <a:pt x="4987" y="2189"/>
                  </a:cubicBezTo>
                  <a:lnTo>
                    <a:pt x="4987" y="2189"/>
                  </a:lnTo>
                  <a:cubicBezTo>
                    <a:pt x="4919" y="2191"/>
                    <a:pt x="4851" y="2193"/>
                    <a:pt x="4783" y="2193"/>
                  </a:cubicBezTo>
                  <a:cubicBezTo>
                    <a:pt x="4240" y="2193"/>
                    <a:pt x="3677" y="2117"/>
                    <a:pt x="3114" y="1955"/>
                  </a:cubicBezTo>
                  <a:cubicBezTo>
                    <a:pt x="1869" y="1594"/>
                    <a:pt x="849" y="878"/>
                    <a:pt x="179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0"/>
            <p:cNvSpPr/>
            <p:nvPr/>
          </p:nvSpPr>
          <p:spPr>
            <a:xfrm>
              <a:off x="6668104" y="3962525"/>
              <a:ext cx="264097" cy="467658"/>
            </a:xfrm>
            <a:custGeom>
              <a:avLst/>
              <a:gdLst/>
              <a:ahLst/>
              <a:cxnLst/>
              <a:rect l="l" t="t" r="r" b="b"/>
              <a:pathLst>
                <a:path w="8542" h="15126" extrusionOk="0">
                  <a:moveTo>
                    <a:pt x="1" y="0"/>
                  </a:moveTo>
                  <a:lnTo>
                    <a:pt x="1" y="0"/>
                  </a:lnTo>
                  <a:cubicBezTo>
                    <a:pt x="1388" y="4851"/>
                    <a:pt x="3047" y="9624"/>
                    <a:pt x="4967" y="14288"/>
                  </a:cubicBezTo>
                  <a:cubicBezTo>
                    <a:pt x="5053" y="14499"/>
                    <a:pt x="5145" y="14716"/>
                    <a:pt x="5310" y="14872"/>
                  </a:cubicBezTo>
                  <a:cubicBezTo>
                    <a:pt x="5522" y="15071"/>
                    <a:pt x="5786" y="15126"/>
                    <a:pt x="6072" y="15126"/>
                  </a:cubicBezTo>
                  <a:cubicBezTo>
                    <a:pt x="6424" y="15126"/>
                    <a:pt x="6810" y="15043"/>
                    <a:pt x="7177" y="15043"/>
                  </a:cubicBezTo>
                  <a:cubicBezTo>
                    <a:pt x="7316" y="15043"/>
                    <a:pt x="7453" y="15055"/>
                    <a:pt x="7585" y="15088"/>
                  </a:cubicBezTo>
                  <a:cubicBezTo>
                    <a:pt x="7640" y="14647"/>
                    <a:pt x="7607" y="14195"/>
                    <a:pt x="7488" y="13768"/>
                  </a:cubicBezTo>
                  <a:lnTo>
                    <a:pt x="7418" y="13885"/>
                  </a:lnTo>
                  <a:cubicBezTo>
                    <a:pt x="7617" y="10286"/>
                    <a:pt x="7992" y="6696"/>
                    <a:pt x="8541" y="313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0"/>
            <p:cNvSpPr/>
            <p:nvPr/>
          </p:nvSpPr>
          <p:spPr>
            <a:xfrm>
              <a:off x="6810942" y="4377376"/>
              <a:ext cx="93278" cy="52838"/>
            </a:xfrm>
            <a:custGeom>
              <a:avLst/>
              <a:gdLst/>
              <a:ahLst/>
              <a:cxnLst/>
              <a:rect l="l" t="t" r="r" b="b"/>
              <a:pathLst>
                <a:path w="3017" h="170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289"/>
                    <a:pt x="226" y="583"/>
                    <a:pt x="344" y="871"/>
                  </a:cubicBezTo>
                  <a:cubicBezTo>
                    <a:pt x="431" y="1083"/>
                    <a:pt x="522" y="1299"/>
                    <a:pt x="688" y="1455"/>
                  </a:cubicBezTo>
                  <a:cubicBezTo>
                    <a:pt x="900" y="1654"/>
                    <a:pt x="1163" y="1708"/>
                    <a:pt x="1449" y="1708"/>
                  </a:cubicBezTo>
                  <a:cubicBezTo>
                    <a:pt x="1800" y="1708"/>
                    <a:pt x="2186" y="1626"/>
                    <a:pt x="2554" y="1626"/>
                  </a:cubicBezTo>
                  <a:cubicBezTo>
                    <a:pt x="2694" y="1626"/>
                    <a:pt x="2831" y="1638"/>
                    <a:pt x="2963" y="1671"/>
                  </a:cubicBezTo>
                  <a:cubicBezTo>
                    <a:pt x="3017" y="1230"/>
                    <a:pt x="2985" y="779"/>
                    <a:pt x="2865" y="351"/>
                  </a:cubicBezTo>
                  <a:lnTo>
                    <a:pt x="2796" y="468"/>
                  </a:lnTo>
                  <a:cubicBezTo>
                    <a:pt x="2802" y="358"/>
                    <a:pt x="2812" y="246"/>
                    <a:pt x="2818" y="134"/>
                  </a:cubicBezTo>
                  <a:lnTo>
                    <a:pt x="2818" y="134"/>
                  </a:lnTo>
                  <a:cubicBezTo>
                    <a:pt x="2438" y="337"/>
                    <a:pt x="1998" y="462"/>
                    <a:pt x="1520" y="462"/>
                  </a:cubicBezTo>
                  <a:cubicBezTo>
                    <a:pt x="947" y="462"/>
                    <a:pt x="423" y="28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0"/>
            <p:cNvSpPr/>
            <p:nvPr/>
          </p:nvSpPr>
          <p:spPr>
            <a:xfrm>
              <a:off x="7078812" y="3962525"/>
              <a:ext cx="264066" cy="467658"/>
            </a:xfrm>
            <a:custGeom>
              <a:avLst/>
              <a:gdLst/>
              <a:ahLst/>
              <a:cxnLst/>
              <a:rect l="l" t="t" r="r" b="b"/>
              <a:pathLst>
                <a:path w="8541" h="15126" extrusionOk="0">
                  <a:moveTo>
                    <a:pt x="8541" y="0"/>
                  </a:moveTo>
                  <a:lnTo>
                    <a:pt x="0" y="3135"/>
                  </a:lnTo>
                  <a:cubicBezTo>
                    <a:pt x="550" y="6696"/>
                    <a:pt x="925" y="10286"/>
                    <a:pt x="1123" y="13885"/>
                  </a:cubicBezTo>
                  <a:lnTo>
                    <a:pt x="1054" y="13768"/>
                  </a:lnTo>
                  <a:cubicBezTo>
                    <a:pt x="935" y="14195"/>
                    <a:pt x="903" y="14647"/>
                    <a:pt x="957" y="15088"/>
                  </a:cubicBezTo>
                  <a:cubicBezTo>
                    <a:pt x="1088" y="15055"/>
                    <a:pt x="1225" y="15043"/>
                    <a:pt x="1365" y="15043"/>
                  </a:cubicBezTo>
                  <a:cubicBezTo>
                    <a:pt x="1732" y="15043"/>
                    <a:pt x="2118" y="15126"/>
                    <a:pt x="2470" y="15126"/>
                  </a:cubicBezTo>
                  <a:cubicBezTo>
                    <a:pt x="2756" y="15126"/>
                    <a:pt x="3020" y="15071"/>
                    <a:pt x="3231" y="14872"/>
                  </a:cubicBezTo>
                  <a:cubicBezTo>
                    <a:pt x="3397" y="14716"/>
                    <a:pt x="3489" y="14499"/>
                    <a:pt x="3575" y="14288"/>
                  </a:cubicBezTo>
                  <a:cubicBezTo>
                    <a:pt x="5495" y="9624"/>
                    <a:pt x="7154" y="4851"/>
                    <a:pt x="8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0"/>
            <p:cNvSpPr/>
            <p:nvPr/>
          </p:nvSpPr>
          <p:spPr>
            <a:xfrm>
              <a:off x="7109296" y="4377376"/>
              <a:ext cx="93278" cy="52838"/>
            </a:xfrm>
            <a:custGeom>
              <a:avLst/>
              <a:gdLst/>
              <a:ahLst/>
              <a:cxnLst/>
              <a:rect l="l" t="t" r="r" b="b"/>
              <a:pathLst>
                <a:path w="3017" h="1709" extrusionOk="0">
                  <a:moveTo>
                    <a:pt x="3017" y="1"/>
                  </a:moveTo>
                  <a:lnTo>
                    <a:pt x="3017" y="1"/>
                  </a:lnTo>
                  <a:cubicBezTo>
                    <a:pt x="2593" y="285"/>
                    <a:pt x="2070" y="462"/>
                    <a:pt x="1497" y="462"/>
                  </a:cubicBezTo>
                  <a:cubicBezTo>
                    <a:pt x="1019" y="462"/>
                    <a:pt x="577" y="337"/>
                    <a:pt x="198" y="134"/>
                  </a:cubicBezTo>
                  <a:lnTo>
                    <a:pt x="198" y="134"/>
                  </a:lnTo>
                  <a:cubicBezTo>
                    <a:pt x="206" y="246"/>
                    <a:pt x="214" y="358"/>
                    <a:pt x="221" y="468"/>
                  </a:cubicBezTo>
                  <a:lnTo>
                    <a:pt x="151" y="351"/>
                  </a:lnTo>
                  <a:cubicBezTo>
                    <a:pt x="33" y="779"/>
                    <a:pt x="0" y="1230"/>
                    <a:pt x="55" y="1671"/>
                  </a:cubicBezTo>
                  <a:cubicBezTo>
                    <a:pt x="187" y="1638"/>
                    <a:pt x="324" y="1626"/>
                    <a:pt x="464" y="1626"/>
                  </a:cubicBezTo>
                  <a:cubicBezTo>
                    <a:pt x="831" y="1626"/>
                    <a:pt x="1217" y="1708"/>
                    <a:pt x="1568" y="1708"/>
                  </a:cubicBezTo>
                  <a:cubicBezTo>
                    <a:pt x="1854" y="1708"/>
                    <a:pt x="2117" y="1654"/>
                    <a:pt x="2329" y="1455"/>
                  </a:cubicBezTo>
                  <a:cubicBezTo>
                    <a:pt x="2494" y="1299"/>
                    <a:pt x="2587" y="1083"/>
                    <a:pt x="2672" y="871"/>
                  </a:cubicBezTo>
                  <a:cubicBezTo>
                    <a:pt x="2792" y="583"/>
                    <a:pt x="2901" y="289"/>
                    <a:pt x="3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0"/>
            <p:cNvSpPr/>
            <p:nvPr/>
          </p:nvSpPr>
          <p:spPr>
            <a:xfrm>
              <a:off x="6618667" y="3380318"/>
              <a:ext cx="772536" cy="778657"/>
            </a:xfrm>
            <a:custGeom>
              <a:avLst/>
              <a:gdLst/>
              <a:ahLst/>
              <a:cxnLst/>
              <a:rect l="l" t="t" r="r" b="b"/>
              <a:pathLst>
                <a:path w="24987" h="25185" extrusionOk="0">
                  <a:moveTo>
                    <a:pt x="12552" y="0"/>
                  </a:moveTo>
                  <a:cubicBezTo>
                    <a:pt x="7336" y="0"/>
                    <a:pt x="1814" y="5919"/>
                    <a:pt x="922" y="12593"/>
                  </a:cubicBezTo>
                  <a:cubicBezTo>
                    <a:pt x="1" y="19476"/>
                    <a:pt x="1704" y="25185"/>
                    <a:pt x="12552" y="25185"/>
                  </a:cubicBezTo>
                  <a:cubicBezTo>
                    <a:pt x="23400" y="25185"/>
                    <a:pt x="24986" y="19492"/>
                    <a:pt x="24181" y="12593"/>
                  </a:cubicBezTo>
                  <a:cubicBezTo>
                    <a:pt x="23343" y="5435"/>
                    <a:pt x="17766" y="0"/>
                    <a:pt x="125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0"/>
            <p:cNvSpPr/>
            <p:nvPr/>
          </p:nvSpPr>
          <p:spPr>
            <a:xfrm>
              <a:off x="6823186" y="3559578"/>
              <a:ext cx="367145" cy="599398"/>
            </a:xfrm>
            <a:custGeom>
              <a:avLst/>
              <a:gdLst/>
              <a:ahLst/>
              <a:cxnLst/>
              <a:rect l="l" t="t" r="r" b="b"/>
              <a:pathLst>
                <a:path w="11875" h="19387" extrusionOk="0">
                  <a:moveTo>
                    <a:pt x="5938" y="1"/>
                  </a:moveTo>
                  <a:cubicBezTo>
                    <a:pt x="4363" y="1"/>
                    <a:pt x="2852" y="1022"/>
                    <a:pt x="1740" y="2840"/>
                  </a:cubicBezTo>
                  <a:cubicBezTo>
                    <a:pt x="626" y="4658"/>
                    <a:pt x="0" y="7123"/>
                    <a:pt x="0" y="9693"/>
                  </a:cubicBezTo>
                  <a:cubicBezTo>
                    <a:pt x="0" y="12265"/>
                    <a:pt x="626" y="14730"/>
                    <a:pt x="1740" y="16548"/>
                  </a:cubicBezTo>
                  <a:cubicBezTo>
                    <a:pt x="2852" y="18366"/>
                    <a:pt x="4363" y="19387"/>
                    <a:pt x="5938" y="19387"/>
                  </a:cubicBezTo>
                  <a:cubicBezTo>
                    <a:pt x="7512" y="19387"/>
                    <a:pt x="9022" y="18366"/>
                    <a:pt x="10136" y="16548"/>
                  </a:cubicBezTo>
                  <a:cubicBezTo>
                    <a:pt x="11249" y="14730"/>
                    <a:pt x="11874" y="12265"/>
                    <a:pt x="11874" y="9693"/>
                  </a:cubicBezTo>
                  <a:cubicBezTo>
                    <a:pt x="11874" y="7123"/>
                    <a:pt x="11249" y="4658"/>
                    <a:pt x="10136" y="2840"/>
                  </a:cubicBezTo>
                  <a:cubicBezTo>
                    <a:pt x="9022" y="1022"/>
                    <a:pt x="7512" y="1"/>
                    <a:pt x="59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0"/>
            <p:cNvSpPr/>
            <p:nvPr/>
          </p:nvSpPr>
          <p:spPr>
            <a:xfrm>
              <a:off x="6405490" y="3480769"/>
              <a:ext cx="429289" cy="491155"/>
            </a:xfrm>
            <a:custGeom>
              <a:avLst/>
              <a:gdLst/>
              <a:ahLst/>
              <a:cxnLst/>
              <a:rect l="l" t="t" r="r" b="b"/>
              <a:pathLst>
                <a:path w="13885" h="15886" extrusionOk="0">
                  <a:moveTo>
                    <a:pt x="12142" y="0"/>
                  </a:moveTo>
                  <a:cubicBezTo>
                    <a:pt x="12043" y="0"/>
                    <a:pt x="11927" y="24"/>
                    <a:pt x="11784" y="80"/>
                  </a:cubicBezTo>
                  <a:cubicBezTo>
                    <a:pt x="10544" y="680"/>
                    <a:pt x="7996" y="3045"/>
                    <a:pt x="7024" y="4020"/>
                  </a:cubicBezTo>
                  <a:cubicBezTo>
                    <a:pt x="4764" y="6291"/>
                    <a:pt x="2835" y="8891"/>
                    <a:pt x="1317" y="11713"/>
                  </a:cubicBezTo>
                  <a:cubicBezTo>
                    <a:pt x="916" y="12460"/>
                    <a:pt x="511" y="13246"/>
                    <a:pt x="1" y="13919"/>
                  </a:cubicBezTo>
                  <a:cubicBezTo>
                    <a:pt x="992" y="14166"/>
                    <a:pt x="1736" y="14935"/>
                    <a:pt x="1964" y="15886"/>
                  </a:cubicBezTo>
                  <a:cubicBezTo>
                    <a:pt x="5764" y="12553"/>
                    <a:pt x="9038" y="8618"/>
                    <a:pt x="11603" y="4263"/>
                  </a:cubicBezTo>
                  <a:cubicBezTo>
                    <a:pt x="12105" y="3412"/>
                    <a:pt x="13885" y="1354"/>
                    <a:pt x="13115" y="734"/>
                  </a:cubicBezTo>
                  <a:cubicBezTo>
                    <a:pt x="12655" y="364"/>
                    <a:pt x="12523" y="0"/>
                    <a:pt x="121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0"/>
            <p:cNvSpPr/>
            <p:nvPr/>
          </p:nvSpPr>
          <p:spPr>
            <a:xfrm>
              <a:off x="6361495" y="3911079"/>
              <a:ext cx="104748" cy="86878"/>
            </a:xfrm>
            <a:custGeom>
              <a:avLst/>
              <a:gdLst/>
              <a:ahLst/>
              <a:cxnLst/>
              <a:rect l="l" t="t" r="r" b="b"/>
              <a:pathLst>
                <a:path w="3388" h="2810" extrusionOk="0">
                  <a:moveTo>
                    <a:pt x="1424" y="1"/>
                  </a:moveTo>
                  <a:cubicBezTo>
                    <a:pt x="1031" y="516"/>
                    <a:pt x="576" y="966"/>
                    <a:pt x="0" y="1268"/>
                  </a:cubicBezTo>
                  <a:cubicBezTo>
                    <a:pt x="352" y="1923"/>
                    <a:pt x="947" y="2444"/>
                    <a:pt x="1641" y="2705"/>
                  </a:cubicBezTo>
                  <a:cubicBezTo>
                    <a:pt x="1796" y="2763"/>
                    <a:pt x="1962" y="2809"/>
                    <a:pt x="2125" y="2809"/>
                  </a:cubicBezTo>
                  <a:cubicBezTo>
                    <a:pt x="2196" y="2809"/>
                    <a:pt x="2266" y="2801"/>
                    <a:pt x="2334" y="2781"/>
                  </a:cubicBezTo>
                  <a:cubicBezTo>
                    <a:pt x="2512" y="2729"/>
                    <a:pt x="2659" y="2608"/>
                    <a:pt x="2800" y="2488"/>
                  </a:cubicBezTo>
                  <a:cubicBezTo>
                    <a:pt x="2998" y="2319"/>
                    <a:pt x="3190" y="2141"/>
                    <a:pt x="3387" y="1969"/>
                  </a:cubicBezTo>
                  <a:cubicBezTo>
                    <a:pt x="3158" y="1018"/>
                    <a:pt x="2415" y="248"/>
                    <a:pt x="1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0"/>
            <p:cNvSpPr/>
            <p:nvPr/>
          </p:nvSpPr>
          <p:spPr>
            <a:xfrm>
              <a:off x="7174254" y="3455077"/>
              <a:ext cx="320213" cy="492299"/>
            </a:xfrm>
            <a:custGeom>
              <a:avLst/>
              <a:gdLst/>
              <a:ahLst/>
              <a:cxnLst/>
              <a:rect l="l" t="t" r="r" b="b"/>
              <a:pathLst>
                <a:path w="10357" h="15923" extrusionOk="0">
                  <a:moveTo>
                    <a:pt x="1441" y="1"/>
                  </a:moveTo>
                  <a:cubicBezTo>
                    <a:pt x="1243" y="1"/>
                    <a:pt x="1049" y="43"/>
                    <a:pt x="867" y="145"/>
                  </a:cubicBezTo>
                  <a:cubicBezTo>
                    <a:pt x="1" y="625"/>
                    <a:pt x="204" y="1909"/>
                    <a:pt x="555" y="2835"/>
                  </a:cubicBezTo>
                  <a:cubicBezTo>
                    <a:pt x="2346" y="7562"/>
                    <a:pt x="4905" y="11993"/>
                    <a:pt x="8087" y="15922"/>
                  </a:cubicBezTo>
                  <a:cubicBezTo>
                    <a:pt x="8473" y="15024"/>
                    <a:pt x="9337" y="14391"/>
                    <a:pt x="10356" y="14316"/>
                  </a:cubicBezTo>
                  <a:cubicBezTo>
                    <a:pt x="9966" y="13565"/>
                    <a:pt x="9701" y="12723"/>
                    <a:pt x="9431" y="11919"/>
                  </a:cubicBezTo>
                  <a:cubicBezTo>
                    <a:pt x="8414" y="8881"/>
                    <a:pt x="6952" y="5991"/>
                    <a:pt x="5108" y="3370"/>
                  </a:cubicBezTo>
                  <a:cubicBezTo>
                    <a:pt x="4316" y="2243"/>
                    <a:pt x="3438" y="1150"/>
                    <a:pt x="2317" y="350"/>
                  </a:cubicBezTo>
                  <a:lnTo>
                    <a:pt x="2317" y="350"/>
                  </a:lnTo>
                  <a:lnTo>
                    <a:pt x="2946" y="553"/>
                  </a:lnTo>
                  <a:cubicBezTo>
                    <a:pt x="2488" y="278"/>
                    <a:pt x="1949" y="1"/>
                    <a:pt x="1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0"/>
            <p:cNvSpPr/>
            <p:nvPr/>
          </p:nvSpPr>
          <p:spPr>
            <a:xfrm>
              <a:off x="7424284" y="3897630"/>
              <a:ext cx="106913" cy="82333"/>
            </a:xfrm>
            <a:custGeom>
              <a:avLst/>
              <a:gdLst/>
              <a:ahLst/>
              <a:cxnLst/>
              <a:rect l="l" t="t" r="r" b="b"/>
              <a:pathLst>
                <a:path w="3458" h="2663" extrusionOk="0">
                  <a:moveTo>
                    <a:pt x="2268" y="1"/>
                  </a:moveTo>
                  <a:cubicBezTo>
                    <a:pt x="1249" y="76"/>
                    <a:pt x="385" y="709"/>
                    <a:pt x="0" y="1607"/>
                  </a:cubicBezTo>
                  <a:cubicBezTo>
                    <a:pt x="165" y="1809"/>
                    <a:pt x="323" y="2017"/>
                    <a:pt x="491" y="2217"/>
                  </a:cubicBezTo>
                  <a:cubicBezTo>
                    <a:pt x="610" y="2359"/>
                    <a:pt x="735" y="2504"/>
                    <a:pt x="900" y="2586"/>
                  </a:cubicBezTo>
                  <a:cubicBezTo>
                    <a:pt x="1017" y="2642"/>
                    <a:pt x="1145" y="2663"/>
                    <a:pt x="1275" y="2663"/>
                  </a:cubicBezTo>
                  <a:cubicBezTo>
                    <a:pt x="1382" y="2663"/>
                    <a:pt x="1491" y="2648"/>
                    <a:pt x="1595" y="2629"/>
                  </a:cubicBezTo>
                  <a:cubicBezTo>
                    <a:pt x="2326" y="2487"/>
                    <a:pt x="3000" y="2075"/>
                    <a:pt x="3457" y="1490"/>
                  </a:cubicBezTo>
                  <a:cubicBezTo>
                    <a:pt x="2940" y="1095"/>
                    <a:pt x="2567" y="574"/>
                    <a:pt x="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0"/>
            <p:cNvSpPr/>
            <p:nvPr/>
          </p:nvSpPr>
          <p:spPr>
            <a:xfrm>
              <a:off x="6638206" y="3787223"/>
              <a:ext cx="33855" cy="92536"/>
            </a:xfrm>
            <a:custGeom>
              <a:avLst/>
              <a:gdLst/>
              <a:ahLst/>
              <a:cxnLst/>
              <a:rect l="l" t="t" r="r" b="b"/>
              <a:pathLst>
                <a:path w="1095" h="2993" extrusionOk="0">
                  <a:moveTo>
                    <a:pt x="929" y="1"/>
                  </a:moveTo>
                  <a:cubicBezTo>
                    <a:pt x="891" y="1"/>
                    <a:pt x="854" y="19"/>
                    <a:pt x="828" y="63"/>
                  </a:cubicBezTo>
                  <a:cubicBezTo>
                    <a:pt x="289" y="968"/>
                    <a:pt x="54" y="1894"/>
                    <a:pt x="2" y="2942"/>
                  </a:cubicBezTo>
                  <a:cubicBezTo>
                    <a:pt x="0" y="2974"/>
                    <a:pt x="29" y="2993"/>
                    <a:pt x="56" y="2993"/>
                  </a:cubicBezTo>
                  <a:cubicBezTo>
                    <a:pt x="77" y="2993"/>
                    <a:pt x="97" y="2981"/>
                    <a:pt x="101" y="2956"/>
                  </a:cubicBezTo>
                  <a:cubicBezTo>
                    <a:pt x="279" y="2007"/>
                    <a:pt x="632" y="1063"/>
                    <a:pt x="1046" y="192"/>
                  </a:cubicBezTo>
                  <a:cubicBezTo>
                    <a:pt x="1094" y="92"/>
                    <a:pt x="1012" y="1"/>
                    <a:pt x="929" y="1"/>
                  </a:cubicBezTo>
                  <a:close/>
                </a:path>
              </a:pathLst>
            </a:custGeom>
            <a:solidFill>
              <a:srgbClr val="631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0"/>
            <p:cNvSpPr/>
            <p:nvPr/>
          </p:nvSpPr>
          <p:spPr>
            <a:xfrm>
              <a:off x="7323740" y="3785523"/>
              <a:ext cx="49159" cy="92536"/>
            </a:xfrm>
            <a:custGeom>
              <a:avLst/>
              <a:gdLst/>
              <a:ahLst/>
              <a:cxnLst/>
              <a:rect l="l" t="t" r="r" b="b"/>
              <a:pathLst>
                <a:path w="1590" h="2993" extrusionOk="0">
                  <a:moveTo>
                    <a:pt x="157" y="0"/>
                  </a:moveTo>
                  <a:cubicBezTo>
                    <a:pt x="75" y="0"/>
                    <a:pt x="1" y="107"/>
                    <a:pt x="41" y="197"/>
                  </a:cubicBezTo>
                  <a:cubicBezTo>
                    <a:pt x="465" y="1147"/>
                    <a:pt x="1073" y="2001"/>
                    <a:pt x="1485" y="2967"/>
                  </a:cubicBezTo>
                  <a:cubicBezTo>
                    <a:pt x="1493" y="2985"/>
                    <a:pt x="1508" y="2993"/>
                    <a:pt x="1524" y="2993"/>
                  </a:cubicBezTo>
                  <a:cubicBezTo>
                    <a:pt x="1555" y="2993"/>
                    <a:pt x="1590" y="2964"/>
                    <a:pt x="1579" y="2927"/>
                  </a:cubicBezTo>
                  <a:cubicBezTo>
                    <a:pt x="1262" y="1950"/>
                    <a:pt x="900" y="844"/>
                    <a:pt x="240" y="44"/>
                  </a:cubicBezTo>
                  <a:cubicBezTo>
                    <a:pt x="214" y="13"/>
                    <a:pt x="185" y="0"/>
                    <a:pt x="157" y="0"/>
                  </a:cubicBezTo>
                  <a:close/>
                </a:path>
              </a:pathLst>
            </a:custGeom>
            <a:solidFill>
              <a:srgbClr val="631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0"/>
            <p:cNvSpPr/>
            <p:nvPr/>
          </p:nvSpPr>
          <p:spPr>
            <a:xfrm>
              <a:off x="5890343" y="2222612"/>
              <a:ext cx="515333" cy="365785"/>
            </a:xfrm>
            <a:custGeom>
              <a:avLst/>
              <a:gdLst/>
              <a:ahLst/>
              <a:cxnLst/>
              <a:rect l="l" t="t" r="r" b="b"/>
              <a:pathLst>
                <a:path w="16668" h="11831" extrusionOk="0">
                  <a:moveTo>
                    <a:pt x="16668" y="1"/>
                  </a:moveTo>
                  <a:lnTo>
                    <a:pt x="16668" y="1"/>
                  </a:lnTo>
                  <a:cubicBezTo>
                    <a:pt x="14801" y="2267"/>
                    <a:pt x="11623" y="2843"/>
                    <a:pt x="8724" y="3305"/>
                  </a:cubicBezTo>
                  <a:cubicBezTo>
                    <a:pt x="5825" y="3766"/>
                    <a:pt x="2640" y="4427"/>
                    <a:pt x="876" y="6772"/>
                  </a:cubicBezTo>
                  <a:cubicBezTo>
                    <a:pt x="367" y="7448"/>
                    <a:pt x="1" y="8280"/>
                    <a:pt x="88" y="9119"/>
                  </a:cubicBezTo>
                  <a:cubicBezTo>
                    <a:pt x="196" y="10157"/>
                    <a:pt x="997" y="11033"/>
                    <a:pt x="1954" y="11452"/>
                  </a:cubicBezTo>
                  <a:cubicBezTo>
                    <a:pt x="2583" y="11727"/>
                    <a:pt x="3268" y="11831"/>
                    <a:pt x="3958" y="11831"/>
                  </a:cubicBezTo>
                  <a:cubicBezTo>
                    <a:pt x="4316" y="11831"/>
                    <a:pt x="4676" y="11803"/>
                    <a:pt x="5031" y="11756"/>
                  </a:cubicBezTo>
                  <a:cubicBezTo>
                    <a:pt x="7673" y="11415"/>
                    <a:pt x="10145" y="10103"/>
                    <a:pt x="12076" y="8266"/>
                  </a:cubicBezTo>
                  <a:cubicBezTo>
                    <a:pt x="14010" y="6431"/>
                    <a:pt x="15420" y="4090"/>
                    <a:pt x="16375" y="1602"/>
                  </a:cubicBezTo>
                  <a:lnTo>
                    <a:pt x="166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0"/>
            <p:cNvSpPr/>
            <p:nvPr/>
          </p:nvSpPr>
          <p:spPr>
            <a:xfrm>
              <a:off x="5892785" y="2437118"/>
              <a:ext cx="409039" cy="151248"/>
            </a:xfrm>
            <a:custGeom>
              <a:avLst/>
              <a:gdLst/>
              <a:ahLst/>
              <a:cxnLst/>
              <a:rect l="l" t="t" r="r" b="b"/>
              <a:pathLst>
                <a:path w="13230" h="4892" extrusionOk="0">
                  <a:moveTo>
                    <a:pt x="13229" y="1"/>
                  </a:moveTo>
                  <a:cubicBezTo>
                    <a:pt x="8811" y="1964"/>
                    <a:pt x="5633" y="2630"/>
                    <a:pt x="3355" y="2630"/>
                  </a:cubicBezTo>
                  <a:cubicBezTo>
                    <a:pt x="1898" y="2630"/>
                    <a:pt x="809" y="2357"/>
                    <a:pt x="0" y="1978"/>
                  </a:cubicBezTo>
                  <a:lnTo>
                    <a:pt x="0" y="1978"/>
                  </a:lnTo>
                  <a:cubicBezTo>
                    <a:pt x="1" y="2045"/>
                    <a:pt x="1" y="2112"/>
                    <a:pt x="7" y="2179"/>
                  </a:cubicBezTo>
                  <a:cubicBezTo>
                    <a:pt x="116" y="3219"/>
                    <a:pt x="918" y="4094"/>
                    <a:pt x="1875" y="4513"/>
                  </a:cubicBezTo>
                  <a:cubicBezTo>
                    <a:pt x="2504" y="4788"/>
                    <a:pt x="3189" y="4892"/>
                    <a:pt x="3879" y="4892"/>
                  </a:cubicBezTo>
                  <a:cubicBezTo>
                    <a:pt x="4237" y="4892"/>
                    <a:pt x="4597" y="4864"/>
                    <a:pt x="4952" y="4817"/>
                  </a:cubicBezTo>
                  <a:cubicBezTo>
                    <a:pt x="7594" y="4476"/>
                    <a:pt x="10066" y="3164"/>
                    <a:pt x="11997" y="1327"/>
                  </a:cubicBezTo>
                  <a:cubicBezTo>
                    <a:pt x="12436" y="910"/>
                    <a:pt x="12844" y="465"/>
                    <a:pt x="13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0"/>
            <p:cNvSpPr/>
            <p:nvPr/>
          </p:nvSpPr>
          <p:spPr>
            <a:xfrm>
              <a:off x="7418008" y="2172495"/>
              <a:ext cx="538088" cy="326334"/>
            </a:xfrm>
            <a:custGeom>
              <a:avLst/>
              <a:gdLst/>
              <a:ahLst/>
              <a:cxnLst/>
              <a:rect l="l" t="t" r="r" b="b"/>
              <a:pathLst>
                <a:path w="17404" h="10555" extrusionOk="0">
                  <a:moveTo>
                    <a:pt x="0" y="1"/>
                  </a:moveTo>
                  <a:lnTo>
                    <a:pt x="450" y="1565"/>
                  </a:lnTo>
                  <a:cubicBezTo>
                    <a:pt x="1644" y="3947"/>
                    <a:pt x="3281" y="6137"/>
                    <a:pt x="5385" y="7773"/>
                  </a:cubicBezTo>
                  <a:cubicBezTo>
                    <a:pt x="7489" y="9410"/>
                    <a:pt x="10077" y="10472"/>
                    <a:pt x="12740" y="10551"/>
                  </a:cubicBezTo>
                  <a:cubicBezTo>
                    <a:pt x="12837" y="10553"/>
                    <a:pt x="12934" y="10555"/>
                    <a:pt x="13031" y="10555"/>
                  </a:cubicBezTo>
                  <a:cubicBezTo>
                    <a:pt x="13983" y="10555"/>
                    <a:pt x="14947" y="10407"/>
                    <a:pt x="15773" y="9943"/>
                  </a:cubicBezTo>
                  <a:cubicBezTo>
                    <a:pt x="16683" y="9434"/>
                    <a:pt x="17395" y="8482"/>
                    <a:pt x="17400" y="7438"/>
                  </a:cubicBezTo>
                  <a:cubicBezTo>
                    <a:pt x="17403" y="6593"/>
                    <a:pt x="16957" y="5802"/>
                    <a:pt x="16385" y="5180"/>
                  </a:cubicBezTo>
                  <a:cubicBezTo>
                    <a:pt x="14394" y="3020"/>
                    <a:pt x="11162" y="2677"/>
                    <a:pt x="8232" y="2505"/>
                  </a:cubicBezTo>
                  <a:cubicBezTo>
                    <a:pt x="5299" y="2332"/>
                    <a:pt x="2081" y="207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0"/>
            <p:cNvSpPr/>
            <p:nvPr/>
          </p:nvSpPr>
          <p:spPr>
            <a:xfrm>
              <a:off x="7542481" y="2375747"/>
              <a:ext cx="413429" cy="123083"/>
            </a:xfrm>
            <a:custGeom>
              <a:avLst/>
              <a:gdLst/>
              <a:ahLst/>
              <a:cxnLst/>
              <a:rect l="l" t="t" r="r" b="b"/>
              <a:pathLst>
                <a:path w="13372" h="3981" extrusionOk="0">
                  <a:moveTo>
                    <a:pt x="0" y="0"/>
                  </a:moveTo>
                  <a:lnTo>
                    <a:pt x="0" y="0"/>
                  </a:lnTo>
                  <a:cubicBezTo>
                    <a:pt x="429" y="424"/>
                    <a:pt x="879" y="827"/>
                    <a:pt x="1357" y="1199"/>
                  </a:cubicBezTo>
                  <a:cubicBezTo>
                    <a:pt x="3460" y="2836"/>
                    <a:pt x="6050" y="3898"/>
                    <a:pt x="8713" y="3977"/>
                  </a:cubicBezTo>
                  <a:cubicBezTo>
                    <a:pt x="8810" y="3979"/>
                    <a:pt x="8907" y="3981"/>
                    <a:pt x="9004" y="3981"/>
                  </a:cubicBezTo>
                  <a:cubicBezTo>
                    <a:pt x="9956" y="3981"/>
                    <a:pt x="10919" y="3833"/>
                    <a:pt x="11746" y="3369"/>
                  </a:cubicBezTo>
                  <a:cubicBezTo>
                    <a:pt x="12657" y="2860"/>
                    <a:pt x="13367" y="1908"/>
                    <a:pt x="13372" y="863"/>
                  </a:cubicBezTo>
                  <a:cubicBezTo>
                    <a:pt x="13372" y="795"/>
                    <a:pt x="13366" y="730"/>
                    <a:pt x="13360" y="663"/>
                  </a:cubicBezTo>
                  <a:cubicBezTo>
                    <a:pt x="12377" y="1248"/>
                    <a:pt x="10921" y="1705"/>
                    <a:pt x="8771" y="1705"/>
                  </a:cubicBezTo>
                  <a:cubicBezTo>
                    <a:pt x="6617" y="1705"/>
                    <a:pt x="3767" y="124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0"/>
            <p:cNvSpPr/>
            <p:nvPr/>
          </p:nvSpPr>
          <p:spPr>
            <a:xfrm>
              <a:off x="6097150" y="1877666"/>
              <a:ext cx="376111" cy="421962"/>
            </a:xfrm>
            <a:custGeom>
              <a:avLst/>
              <a:gdLst/>
              <a:ahLst/>
              <a:cxnLst/>
              <a:rect l="l" t="t" r="r" b="b"/>
              <a:pathLst>
                <a:path w="12165" h="13648" extrusionOk="0">
                  <a:moveTo>
                    <a:pt x="2669" y="0"/>
                  </a:moveTo>
                  <a:cubicBezTo>
                    <a:pt x="2223" y="0"/>
                    <a:pt x="1772" y="143"/>
                    <a:pt x="1391" y="437"/>
                  </a:cubicBezTo>
                  <a:lnTo>
                    <a:pt x="1083" y="676"/>
                  </a:lnTo>
                  <a:cubicBezTo>
                    <a:pt x="168" y="1383"/>
                    <a:pt x="1" y="2696"/>
                    <a:pt x="707" y="3611"/>
                  </a:cubicBezTo>
                  <a:lnTo>
                    <a:pt x="7840" y="12835"/>
                  </a:lnTo>
                  <a:cubicBezTo>
                    <a:pt x="8252" y="13368"/>
                    <a:pt x="8870" y="13647"/>
                    <a:pt x="9496" y="13647"/>
                  </a:cubicBezTo>
                  <a:cubicBezTo>
                    <a:pt x="9943" y="13647"/>
                    <a:pt x="10393" y="13505"/>
                    <a:pt x="10774" y="13210"/>
                  </a:cubicBezTo>
                  <a:lnTo>
                    <a:pt x="11083" y="12971"/>
                  </a:lnTo>
                  <a:cubicBezTo>
                    <a:pt x="11997" y="12264"/>
                    <a:pt x="12164" y="10951"/>
                    <a:pt x="11458" y="10038"/>
                  </a:cubicBezTo>
                  <a:lnTo>
                    <a:pt x="4325" y="813"/>
                  </a:lnTo>
                  <a:cubicBezTo>
                    <a:pt x="3913" y="280"/>
                    <a:pt x="3295" y="0"/>
                    <a:pt x="2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0"/>
            <p:cNvSpPr/>
            <p:nvPr/>
          </p:nvSpPr>
          <p:spPr>
            <a:xfrm>
              <a:off x="6203846" y="1885673"/>
              <a:ext cx="198274" cy="214598"/>
            </a:xfrm>
            <a:custGeom>
              <a:avLst/>
              <a:gdLst/>
              <a:ahLst/>
              <a:cxnLst/>
              <a:rect l="l" t="t" r="r" b="b"/>
              <a:pathLst>
                <a:path w="6413" h="6941" extrusionOk="0">
                  <a:moveTo>
                    <a:pt x="4259" y="1"/>
                  </a:moveTo>
                  <a:cubicBezTo>
                    <a:pt x="3755" y="1"/>
                    <a:pt x="3259" y="239"/>
                    <a:pt x="2948" y="684"/>
                  </a:cubicBezTo>
                  <a:lnTo>
                    <a:pt x="503" y="4195"/>
                  </a:lnTo>
                  <a:cubicBezTo>
                    <a:pt x="0" y="4919"/>
                    <a:pt x="178" y="5912"/>
                    <a:pt x="900" y="6415"/>
                  </a:cubicBezTo>
                  <a:lnTo>
                    <a:pt x="1244" y="6654"/>
                  </a:lnTo>
                  <a:cubicBezTo>
                    <a:pt x="1521" y="6847"/>
                    <a:pt x="1839" y="6940"/>
                    <a:pt x="2153" y="6940"/>
                  </a:cubicBezTo>
                  <a:cubicBezTo>
                    <a:pt x="2657" y="6940"/>
                    <a:pt x="3153" y="6702"/>
                    <a:pt x="3463" y="6256"/>
                  </a:cubicBezTo>
                  <a:lnTo>
                    <a:pt x="5908" y="2745"/>
                  </a:lnTo>
                  <a:cubicBezTo>
                    <a:pt x="6413" y="2021"/>
                    <a:pt x="6235" y="1028"/>
                    <a:pt x="5511" y="524"/>
                  </a:cubicBezTo>
                  <a:lnTo>
                    <a:pt x="5168" y="286"/>
                  </a:lnTo>
                  <a:cubicBezTo>
                    <a:pt x="4891" y="93"/>
                    <a:pt x="4573" y="1"/>
                    <a:pt x="4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0"/>
            <p:cNvSpPr/>
            <p:nvPr/>
          </p:nvSpPr>
          <p:spPr>
            <a:xfrm>
              <a:off x="7350113" y="1806555"/>
              <a:ext cx="349151" cy="441440"/>
            </a:xfrm>
            <a:custGeom>
              <a:avLst/>
              <a:gdLst/>
              <a:ahLst/>
              <a:cxnLst/>
              <a:rect l="l" t="t" r="r" b="b"/>
              <a:pathLst>
                <a:path w="11293" h="14278" extrusionOk="0">
                  <a:moveTo>
                    <a:pt x="8576" y="1"/>
                  </a:moveTo>
                  <a:cubicBezTo>
                    <a:pt x="7879" y="1"/>
                    <a:pt x="7198" y="349"/>
                    <a:pt x="6801" y="983"/>
                  </a:cubicBezTo>
                  <a:lnTo>
                    <a:pt x="613" y="10868"/>
                  </a:lnTo>
                  <a:cubicBezTo>
                    <a:pt x="0" y="11847"/>
                    <a:pt x="296" y="13139"/>
                    <a:pt x="1276" y="13751"/>
                  </a:cubicBezTo>
                  <a:lnTo>
                    <a:pt x="1607" y="13957"/>
                  </a:lnTo>
                  <a:cubicBezTo>
                    <a:pt x="1952" y="14174"/>
                    <a:pt x="2336" y="14277"/>
                    <a:pt x="2716" y="14277"/>
                  </a:cubicBezTo>
                  <a:cubicBezTo>
                    <a:pt x="3412" y="14277"/>
                    <a:pt x="4093" y="13929"/>
                    <a:pt x="4490" y="13295"/>
                  </a:cubicBezTo>
                  <a:lnTo>
                    <a:pt x="10679" y="3410"/>
                  </a:lnTo>
                  <a:cubicBezTo>
                    <a:pt x="11292" y="2432"/>
                    <a:pt x="10995" y="1140"/>
                    <a:pt x="10015" y="527"/>
                  </a:cubicBezTo>
                  <a:lnTo>
                    <a:pt x="9685" y="320"/>
                  </a:lnTo>
                  <a:cubicBezTo>
                    <a:pt x="9339" y="104"/>
                    <a:pt x="8955" y="1"/>
                    <a:pt x="8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0"/>
            <p:cNvSpPr/>
            <p:nvPr/>
          </p:nvSpPr>
          <p:spPr>
            <a:xfrm>
              <a:off x="7394572" y="1830053"/>
              <a:ext cx="206065" cy="207611"/>
            </a:xfrm>
            <a:custGeom>
              <a:avLst/>
              <a:gdLst/>
              <a:ahLst/>
              <a:cxnLst/>
              <a:rect l="l" t="t" r="r" b="b"/>
              <a:pathLst>
                <a:path w="6665" h="6715" extrusionOk="0">
                  <a:moveTo>
                    <a:pt x="2102" y="1"/>
                  </a:moveTo>
                  <a:cubicBezTo>
                    <a:pt x="1735" y="1"/>
                    <a:pt x="1367" y="126"/>
                    <a:pt x="1067" y="383"/>
                  </a:cubicBezTo>
                  <a:lnTo>
                    <a:pt x="749" y="654"/>
                  </a:lnTo>
                  <a:cubicBezTo>
                    <a:pt x="79" y="1226"/>
                    <a:pt x="0" y="2233"/>
                    <a:pt x="572" y="2902"/>
                  </a:cubicBezTo>
                  <a:lnTo>
                    <a:pt x="3352" y="6156"/>
                  </a:lnTo>
                  <a:cubicBezTo>
                    <a:pt x="3665" y="6525"/>
                    <a:pt x="4112" y="6715"/>
                    <a:pt x="4563" y="6715"/>
                  </a:cubicBezTo>
                  <a:cubicBezTo>
                    <a:pt x="4929" y="6715"/>
                    <a:pt x="5298" y="6589"/>
                    <a:pt x="5599" y="6331"/>
                  </a:cubicBezTo>
                  <a:lnTo>
                    <a:pt x="5916" y="6061"/>
                  </a:lnTo>
                  <a:cubicBezTo>
                    <a:pt x="6586" y="5489"/>
                    <a:pt x="6664" y="4482"/>
                    <a:pt x="6093" y="3813"/>
                  </a:cubicBezTo>
                  <a:lnTo>
                    <a:pt x="3314" y="559"/>
                  </a:lnTo>
                  <a:cubicBezTo>
                    <a:pt x="2999" y="190"/>
                    <a:pt x="2552" y="1"/>
                    <a:pt x="2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0"/>
            <p:cNvSpPr/>
            <p:nvPr/>
          </p:nvSpPr>
          <p:spPr>
            <a:xfrm>
              <a:off x="6122626" y="1936007"/>
              <a:ext cx="1644378" cy="1552337"/>
            </a:xfrm>
            <a:custGeom>
              <a:avLst/>
              <a:gdLst/>
              <a:ahLst/>
              <a:cxnLst/>
              <a:rect l="l" t="t" r="r" b="b"/>
              <a:pathLst>
                <a:path w="53186" h="50209" extrusionOk="0">
                  <a:moveTo>
                    <a:pt x="25485" y="1"/>
                  </a:moveTo>
                  <a:cubicBezTo>
                    <a:pt x="25172" y="1"/>
                    <a:pt x="24859" y="9"/>
                    <a:pt x="24544" y="24"/>
                  </a:cubicBezTo>
                  <a:cubicBezTo>
                    <a:pt x="10236" y="732"/>
                    <a:pt x="0" y="17476"/>
                    <a:pt x="685" y="31318"/>
                  </a:cubicBezTo>
                  <a:cubicBezTo>
                    <a:pt x="1333" y="44400"/>
                    <a:pt x="11505" y="50209"/>
                    <a:pt x="24701" y="50209"/>
                  </a:cubicBezTo>
                  <a:cubicBezTo>
                    <a:pt x="25466" y="50209"/>
                    <a:pt x="26241" y="50189"/>
                    <a:pt x="27026" y="50150"/>
                  </a:cubicBezTo>
                  <a:cubicBezTo>
                    <a:pt x="41334" y="49441"/>
                    <a:pt x="53186" y="42595"/>
                    <a:pt x="52501" y="28754"/>
                  </a:cubicBezTo>
                  <a:cubicBezTo>
                    <a:pt x="51831" y="15215"/>
                    <a:pt x="39417" y="1"/>
                    <a:pt x="25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0"/>
            <p:cNvSpPr/>
            <p:nvPr/>
          </p:nvSpPr>
          <p:spPr>
            <a:xfrm>
              <a:off x="6122951" y="1931416"/>
              <a:ext cx="1623447" cy="1248047"/>
            </a:xfrm>
            <a:custGeom>
              <a:avLst/>
              <a:gdLst/>
              <a:ahLst/>
              <a:cxnLst/>
              <a:rect l="l" t="t" r="r" b="b"/>
              <a:pathLst>
                <a:path w="52509" h="40367" extrusionOk="0">
                  <a:moveTo>
                    <a:pt x="25489" y="1"/>
                  </a:moveTo>
                  <a:cubicBezTo>
                    <a:pt x="25175" y="1"/>
                    <a:pt x="24860" y="8"/>
                    <a:pt x="24545" y="24"/>
                  </a:cubicBezTo>
                  <a:cubicBezTo>
                    <a:pt x="10237" y="732"/>
                    <a:pt x="0" y="17474"/>
                    <a:pt x="686" y="31318"/>
                  </a:cubicBezTo>
                  <a:cubicBezTo>
                    <a:pt x="692" y="31439"/>
                    <a:pt x="706" y="31556"/>
                    <a:pt x="713" y="31677"/>
                  </a:cubicBezTo>
                  <a:cubicBezTo>
                    <a:pt x="711" y="31556"/>
                    <a:pt x="702" y="31436"/>
                    <a:pt x="702" y="31316"/>
                  </a:cubicBezTo>
                  <a:cubicBezTo>
                    <a:pt x="645" y="25143"/>
                    <a:pt x="2719" y="22146"/>
                    <a:pt x="7908" y="21083"/>
                  </a:cubicBezTo>
                  <a:cubicBezTo>
                    <a:pt x="8297" y="21003"/>
                    <a:pt x="8695" y="20965"/>
                    <a:pt x="9098" y="20965"/>
                  </a:cubicBezTo>
                  <a:cubicBezTo>
                    <a:pt x="15807" y="20965"/>
                    <a:pt x="24255" y="31538"/>
                    <a:pt x="25968" y="37177"/>
                  </a:cubicBezTo>
                  <a:cubicBezTo>
                    <a:pt x="26300" y="38272"/>
                    <a:pt x="26697" y="39341"/>
                    <a:pt x="27106" y="40367"/>
                  </a:cubicBezTo>
                  <a:cubicBezTo>
                    <a:pt x="27412" y="39305"/>
                    <a:pt x="27702" y="38202"/>
                    <a:pt x="27924" y="37080"/>
                  </a:cubicBezTo>
                  <a:cubicBezTo>
                    <a:pt x="29107" y="31125"/>
                    <a:pt x="36886" y="19251"/>
                    <a:pt x="43716" y="19251"/>
                  </a:cubicBezTo>
                  <a:cubicBezTo>
                    <a:pt x="43914" y="19251"/>
                    <a:pt x="44110" y="19261"/>
                    <a:pt x="44306" y="19282"/>
                  </a:cubicBezTo>
                  <a:cubicBezTo>
                    <a:pt x="49576" y="19828"/>
                    <a:pt x="51934" y="22606"/>
                    <a:pt x="52487" y="28755"/>
                  </a:cubicBezTo>
                  <a:cubicBezTo>
                    <a:pt x="52497" y="28867"/>
                    <a:pt x="52501" y="28982"/>
                    <a:pt x="52509" y="29095"/>
                  </a:cubicBezTo>
                  <a:cubicBezTo>
                    <a:pt x="52504" y="28980"/>
                    <a:pt x="52507" y="28869"/>
                    <a:pt x="52501" y="28753"/>
                  </a:cubicBezTo>
                  <a:cubicBezTo>
                    <a:pt x="51832" y="15217"/>
                    <a:pt x="39420" y="1"/>
                    <a:pt x="25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0"/>
            <p:cNvSpPr/>
            <p:nvPr/>
          </p:nvSpPr>
          <p:spPr>
            <a:xfrm>
              <a:off x="6787723" y="2110753"/>
              <a:ext cx="185041" cy="158019"/>
            </a:xfrm>
            <a:custGeom>
              <a:avLst/>
              <a:gdLst/>
              <a:ahLst/>
              <a:cxnLst/>
              <a:rect l="l" t="t" r="r" b="b"/>
              <a:pathLst>
                <a:path w="5985" h="5111" extrusionOk="0">
                  <a:moveTo>
                    <a:pt x="2354" y="0"/>
                  </a:moveTo>
                  <a:cubicBezTo>
                    <a:pt x="2261" y="0"/>
                    <a:pt x="2168" y="12"/>
                    <a:pt x="2071" y="34"/>
                  </a:cubicBezTo>
                  <a:cubicBezTo>
                    <a:pt x="2013" y="24"/>
                    <a:pt x="1954" y="19"/>
                    <a:pt x="1895" y="19"/>
                  </a:cubicBezTo>
                  <a:cubicBezTo>
                    <a:pt x="1541" y="19"/>
                    <a:pt x="1193" y="200"/>
                    <a:pt x="965" y="569"/>
                  </a:cubicBezTo>
                  <a:cubicBezTo>
                    <a:pt x="961" y="579"/>
                    <a:pt x="953" y="590"/>
                    <a:pt x="946" y="600"/>
                  </a:cubicBezTo>
                  <a:cubicBezTo>
                    <a:pt x="471" y="921"/>
                    <a:pt x="131" y="1433"/>
                    <a:pt x="43" y="2216"/>
                  </a:cubicBezTo>
                  <a:cubicBezTo>
                    <a:pt x="35" y="2294"/>
                    <a:pt x="42" y="2364"/>
                    <a:pt x="45" y="2436"/>
                  </a:cubicBezTo>
                  <a:cubicBezTo>
                    <a:pt x="0" y="2692"/>
                    <a:pt x="9" y="2939"/>
                    <a:pt x="111" y="3163"/>
                  </a:cubicBezTo>
                  <a:cubicBezTo>
                    <a:pt x="307" y="3581"/>
                    <a:pt x="711" y="3793"/>
                    <a:pt x="1135" y="3981"/>
                  </a:cubicBezTo>
                  <a:cubicBezTo>
                    <a:pt x="1270" y="4076"/>
                    <a:pt x="1406" y="4169"/>
                    <a:pt x="1538" y="4258"/>
                  </a:cubicBezTo>
                  <a:cubicBezTo>
                    <a:pt x="2165" y="4682"/>
                    <a:pt x="2635" y="5110"/>
                    <a:pt x="3151" y="5110"/>
                  </a:cubicBezTo>
                  <a:cubicBezTo>
                    <a:pt x="3432" y="5110"/>
                    <a:pt x="3727" y="4983"/>
                    <a:pt x="4067" y="4659"/>
                  </a:cubicBezTo>
                  <a:cubicBezTo>
                    <a:pt x="4813" y="3953"/>
                    <a:pt x="5716" y="2818"/>
                    <a:pt x="5862" y="1767"/>
                  </a:cubicBezTo>
                  <a:cubicBezTo>
                    <a:pt x="5985" y="904"/>
                    <a:pt x="5252" y="643"/>
                    <a:pt x="4544" y="522"/>
                  </a:cubicBezTo>
                  <a:cubicBezTo>
                    <a:pt x="4046" y="349"/>
                    <a:pt x="3505" y="227"/>
                    <a:pt x="2974" y="185"/>
                  </a:cubicBezTo>
                  <a:cubicBezTo>
                    <a:pt x="2943" y="180"/>
                    <a:pt x="2914" y="178"/>
                    <a:pt x="2884" y="172"/>
                  </a:cubicBezTo>
                  <a:cubicBezTo>
                    <a:pt x="2871" y="136"/>
                    <a:pt x="2846" y="103"/>
                    <a:pt x="2799" y="87"/>
                  </a:cubicBezTo>
                  <a:cubicBezTo>
                    <a:pt x="2648" y="29"/>
                    <a:pt x="2502" y="0"/>
                    <a:pt x="2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0"/>
            <p:cNvSpPr/>
            <p:nvPr/>
          </p:nvSpPr>
          <p:spPr>
            <a:xfrm>
              <a:off x="6670113" y="2342325"/>
              <a:ext cx="85858" cy="107098"/>
            </a:xfrm>
            <a:custGeom>
              <a:avLst/>
              <a:gdLst/>
              <a:ahLst/>
              <a:cxnLst/>
              <a:rect l="l" t="t" r="r" b="b"/>
              <a:pathLst>
                <a:path w="2777" h="3464" extrusionOk="0">
                  <a:moveTo>
                    <a:pt x="626" y="0"/>
                  </a:moveTo>
                  <a:cubicBezTo>
                    <a:pt x="566" y="0"/>
                    <a:pt x="517" y="28"/>
                    <a:pt x="482" y="69"/>
                  </a:cubicBezTo>
                  <a:cubicBezTo>
                    <a:pt x="465" y="62"/>
                    <a:pt x="446" y="58"/>
                    <a:pt x="427" y="58"/>
                  </a:cubicBezTo>
                  <a:cubicBezTo>
                    <a:pt x="368" y="58"/>
                    <a:pt x="310" y="97"/>
                    <a:pt x="307" y="180"/>
                  </a:cubicBezTo>
                  <a:cubicBezTo>
                    <a:pt x="306" y="205"/>
                    <a:pt x="304" y="232"/>
                    <a:pt x="304" y="257"/>
                  </a:cubicBezTo>
                  <a:cubicBezTo>
                    <a:pt x="182" y="365"/>
                    <a:pt x="92" y="494"/>
                    <a:pt x="46" y="697"/>
                  </a:cubicBezTo>
                  <a:cubicBezTo>
                    <a:pt x="1" y="893"/>
                    <a:pt x="20" y="1063"/>
                    <a:pt x="66" y="1222"/>
                  </a:cubicBezTo>
                  <a:cubicBezTo>
                    <a:pt x="79" y="1703"/>
                    <a:pt x="172" y="2211"/>
                    <a:pt x="246" y="2670"/>
                  </a:cubicBezTo>
                  <a:cubicBezTo>
                    <a:pt x="306" y="3045"/>
                    <a:pt x="484" y="3464"/>
                    <a:pt x="928" y="3464"/>
                  </a:cubicBezTo>
                  <a:cubicBezTo>
                    <a:pt x="933" y="3464"/>
                    <a:pt x="938" y="3464"/>
                    <a:pt x="943" y="3464"/>
                  </a:cubicBezTo>
                  <a:cubicBezTo>
                    <a:pt x="1354" y="3456"/>
                    <a:pt x="1643" y="3001"/>
                    <a:pt x="1877" y="2715"/>
                  </a:cubicBezTo>
                  <a:cubicBezTo>
                    <a:pt x="2171" y="2357"/>
                    <a:pt x="2533" y="1918"/>
                    <a:pt x="2610" y="1448"/>
                  </a:cubicBezTo>
                  <a:cubicBezTo>
                    <a:pt x="2776" y="429"/>
                    <a:pt x="1379" y="227"/>
                    <a:pt x="692" y="11"/>
                  </a:cubicBezTo>
                  <a:cubicBezTo>
                    <a:pt x="668" y="3"/>
                    <a:pt x="646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0"/>
            <p:cNvSpPr/>
            <p:nvPr/>
          </p:nvSpPr>
          <p:spPr>
            <a:xfrm>
              <a:off x="6989244" y="2299071"/>
              <a:ext cx="148157" cy="134986"/>
            </a:xfrm>
            <a:custGeom>
              <a:avLst/>
              <a:gdLst/>
              <a:ahLst/>
              <a:cxnLst/>
              <a:rect l="l" t="t" r="r" b="b"/>
              <a:pathLst>
                <a:path w="4792" h="4366" extrusionOk="0">
                  <a:moveTo>
                    <a:pt x="2793" y="1"/>
                  </a:moveTo>
                  <a:cubicBezTo>
                    <a:pt x="2778" y="1"/>
                    <a:pt x="2763" y="1"/>
                    <a:pt x="2748" y="2"/>
                  </a:cubicBezTo>
                  <a:cubicBezTo>
                    <a:pt x="2052" y="40"/>
                    <a:pt x="1560" y="677"/>
                    <a:pt x="1201" y="1200"/>
                  </a:cubicBezTo>
                  <a:cubicBezTo>
                    <a:pt x="918" y="1614"/>
                    <a:pt x="692" y="1997"/>
                    <a:pt x="582" y="2421"/>
                  </a:cubicBezTo>
                  <a:cubicBezTo>
                    <a:pt x="155" y="2982"/>
                    <a:pt x="0" y="3581"/>
                    <a:pt x="768" y="3907"/>
                  </a:cubicBezTo>
                  <a:cubicBezTo>
                    <a:pt x="1204" y="4092"/>
                    <a:pt x="1946" y="4366"/>
                    <a:pt x="2543" y="4366"/>
                  </a:cubicBezTo>
                  <a:cubicBezTo>
                    <a:pt x="2720" y="4366"/>
                    <a:pt x="2884" y="4342"/>
                    <a:pt x="3023" y="4285"/>
                  </a:cubicBezTo>
                  <a:cubicBezTo>
                    <a:pt x="3617" y="4043"/>
                    <a:pt x="3994" y="3018"/>
                    <a:pt x="4281" y="2494"/>
                  </a:cubicBezTo>
                  <a:cubicBezTo>
                    <a:pt x="4564" y="1977"/>
                    <a:pt x="4792" y="1340"/>
                    <a:pt x="4370" y="829"/>
                  </a:cubicBezTo>
                  <a:cubicBezTo>
                    <a:pt x="4061" y="455"/>
                    <a:pt x="3307" y="1"/>
                    <a:pt x="27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0"/>
            <p:cNvSpPr/>
            <p:nvPr/>
          </p:nvSpPr>
          <p:spPr>
            <a:xfrm>
              <a:off x="6883908" y="3040473"/>
              <a:ext cx="142932" cy="87342"/>
            </a:xfrm>
            <a:custGeom>
              <a:avLst/>
              <a:gdLst/>
              <a:ahLst/>
              <a:cxnLst/>
              <a:rect l="l" t="t" r="r" b="b"/>
              <a:pathLst>
                <a:path w="4623" h="2825" extrusionOk="0">
                  <a:moveTo>
                    <a:pt x="2328" y="1"/>
                  </a:moveTo>
                  <a:cubicBezTo>
                    <a:pt x="2296" y="1"/>
                    <a:pt x="2264" y="2"/>
                    <a:pt x="2232" y="3"/>
                  </a:cubicBezTo>
                  <a:cubicBezTo>
                    <a:pt x="1348" y="47"/>
                    <a:pt x="1" y="744"/>
                    <a:pt x="61" y="1995"/>
                  </a:cubicBezTo>
                  <a:cubicBezTo>
                    <a:pt x="89" y="2555"/>
                    <a:pt x="809" y="2825"/>
                    <a:pt x="1876" y="2825"/>
                  </a:cubicBezTo>
                  <a:cubicBezTo>
                    <a:pt x="1985" y="2825"/>
                    <a:pt x="2098" y="2822"/>
                    <a:pt x="2214" y="2816"/>
                  </a:cubicBezTo>
                  <a:cubicBezTo>
                    <a:pt x="3463" y="2755"/>
                    <a:pt x="4623" y="2466"/>
                    <a:pt x="4588" y="1771"/>
                  </a:cubicBezTo>
                  <a:cubicBezTo>
                    <a:pt x="4529" y="564"/>
                    <a:pt x="3215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0"/>
            <p:cNvSpPr/>
            <p:nvPr/>
          </p:nvSpPr>
          <p:spPr>
            <a:xfrm>
              <a:off x="6934551" y="3054911"/>
              <a:ext cx="42481" cy="178734"/>
            </a:xfrm>
            <a:custGeom>
              <a:avLst/>
              <a:gdLst/>
              <a:ahLst/>
              <a:cxnLst/>
              <a:rect l="l" t="t" r="r" b="b"/>
              <a:pathLst>
                <a:path w="1374" h="5781" extrusionOk="0">
                  <a:moveTo>
                    <a:pt x="584" y="0"/>
                  </a:moveTo>
                  <a:cubicBezTo>
                    <a:pt x="445" y="0"/>
                    <a:pt x="312" y="79"/>
                    <a:pt x="264" y="253"/>
                  </a:cubicBezTo>
                  <a:cubicBezTo>
                    <a:pt x="1" y="1237"/>
                    <a:pt x="202" y="2442"/>
                    <a:pt x="279" y="3452"/>
                  </a:cubicBezTo>
                  <a:cubicBezTo>
                    <a:pt x="338" y="4219"/>
                    <a:pt x="347" y="5151"/>
                    <a:pt x="838" y="5763"/>
                  </a:cubicBezTo>
                  <a:cubicBezTo>
                    <a:pt x="847" y="5775"/>
                    <a:pt x="859" y="5780"/>
                    <a:pt x="871" y="5780"/>
                  </a:cubicBezTo>
                  <a:cubicBezTo>
                    <a:pt x="889" y="5780"/>
                    <a:pt x="908" y="5769"/>
                    <a:pt x="918" y="5755"/>
                  </a:cubicBezTo>
                  <a:cubicBezTo>
                    <a:pt x="1374" y="5056"/>
                    <a:pt x="1257" y="4052"/>
                    <a:pt x="1233" y="3245"/>
                  </a:cubicBezTo>
                  <a:cubicBezTo>
                    <a:pt x="1204" y="2285"/>
                    <a:pt x="1289" y="1157"/>
                    <a:pt x="950" y="253"/>
                  </a:cubicBezTo>
                  <a:cubicBezTo>
                    <a:pt x="890" y="92"/>
                    <a:pt x="734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0"/>
            <p:cNvSpPr/>
            <p:nvPr/>
          </p:nvSpPr>
          <p:spPr>
            <a:xfrm>
              <a:off x="7269820" y="2014352"/>
              <a:ext cx="418623" cy="432907"/>
            </a:xfrm>
            <a:custGeom>
              <a:avLst/>
              <a:gdLst/>
              <a:ahLst/>
              <a:cxnLst/>
              <a:rect l="l" t="t" r="r" b="b"/>
              <a:pathLst>
                <a:path w="13540" h="14002" extrusionOk="0">
                  <a:moveTo>
                    <a:pt x="3376" y="1"/>
                  </a:moveTo>
                  <a:cubicBezTo>
                    <a:pt x="3152" y="1"/>
                    <a:pt x="2932" y="124"/>
                    <a:pt x="2786" y="298"/>
                  </a:cubicBezTo>
                  <a:cubicBezTo>
                    <a:pt x="2618" y="497"/>
                    <a:pt x="2534" y="753"/>
                    <a:pt x="2482" y="1009"/>
                  </a:cubicBezTo>
                  <a:cubicBezTo>
                    <a:pt x="2257" y="2116"/>
                    <a:pt x="2594" y="3279"/>
                    <a:pt x="3182" y="4243"/>
                  </a:cubicBezTo>
                  <a:cubicBezTo>
                    <a:pt x="3769" y="5207"/>
                    <a:pt x="4591" y="6004"/>
                    <a:pt x="5417" y="6775"/>
                  </a:cubicBezTo>
                  <a:lnTo>
                    <a:pt x="5268" y="6690"/>
                  </a:lnTo>
                  <a:cubicBezTo>
                    <a:pt x="4549" y="6065"/>
                    <a:pt x="3801" y="5474"/>
                    <a:pt x="3026" y="4919"/>
                  </a:cubicBezTo>
                  <a:cubicBezTo>
                    <a:pt x="2722" y="4701"/>
                    <a:pt x="2398" y="4483"/>
                    <a:pt x="2027" y="4427"/>
                  </a:cubicBezTo>
                  <a:cubicBezTo>
                    <a:pt x="1968" y="4418"/>
                    <a:pt x="1909" y="4414"/>
                    <a:pt x="1850" y="4414"/>
                  </a:cubicBezTo>
                  <a:cubicBezTo>
                    <a:pt x="1430" y="4414"/>
                    <a:pt x="1018" y="4625"/>
                    <a:pt x="728" y="4935"/>
                  </a:cubicBezTo>
                  <a:cubicBezTo>
                    <a:pt x="398" y="5288"/>
                    <a:pt x="211" y="5754"/>
                    <a:pt x="107" y="6226"/>
                  </a:cubicBezTo>
                  <a:cubicBezTo>
                    <a:pt x="22" y="6619"/>
                    <a:pt x="1" y="7067"/>
                    <a:pt x="243" y="7386"/>
                  </a:cubicBezTo>
                  <a:cubicBezTo>
                    <a:pt x="456" y="7664"/>
                    <a:pt x="817" y="7776"/>
                    <a:pt x="1157" y="7854"/>
                  </a:cubicBezTo>
                  <a:cubicBezTo>
                    <a:pt x="1799" y="7999"/>
                    <a:pt x="2457" y="8072"/>
                    <a:pt x="3115" y="8072"/>
                  </a:cubicBezTo>
                  <a:cubicBezTo>
                    <a:pt x="3813" y="8072"/>
                    <a:pt x="4511" y="7990"/>
                    <a:pt x="5189" y="7825"/>
                  </a:cubicBezTo>
                  <a:lnTo>
                    <a:pt x="5324" y="7857"/>
                  </a:lnTo>
                  <a:cubicBezTo>
                    <a:pt x="3725" y="8907"/>
                    <a:pt x="2754" y="10846"/>
                    <a:pt x="2869" y="12756"/>
                  </a:cubicBezTo>
                  <a:cubicBezTo>
                    <a:pt x="2884" y="13001"/>
                    <a:pt x="2918" y="13253"/>
                    <a:pt x="3039" y="13467"/>
                  </a:cubicBezTo>
                  <a:cubicBezTo>
                    <a:pt x="3242" y="13822"/>
                    <a:pt x="3659" y="14002"/>
                    <a:pt x="4073" y="14002"/>
                  </a:cubicBezTo>
                  <a:cubicBezTo>
                    <a:pt x="4188" y="14002"/>
                    <a:pt x="4302" y="13988"/>
                    <a:pt x="4411" y="13961"/>
                  </a:cubicBezTo>
                  <a:cubicBezTo>
                    <a:pt x="4917" y="13834"/>
                    <a:pt x="5333" y="13474"/>
                    <a:pt x="5673" y="13078"/>
                  </a:cubicBezTo>
                  <a:cubicBezTo>
                    <a:pt x="6706" y="11880"/>
                    <a:pt x="7213" y="10243"/>
                    <a:pt x="7038" y="8669"/>
                  </a:cubicBezTo>
                  <a:lnTo>
                    <a:pt x="7192" y="8606"/>
                  </a:lnTo>
                  <a:cubicBezTo>
                    <a:pt x="7594" y="9503"/>
                    <a:pt x="8317" y="10254"/>
                    <a:pt x="9201" y="10684"/>
                  </a:cubicBezTo>
                  <a:cubicBezTo>
                    <a:pt x="9780" y="10967"/>
                    <a:pt x="10424" y="11112"/>
                    <a:pt x="11068" y="11112"/>
                  </a:cubicBezTo>
                  <a:cubicBezTo>
                    <a:pt x="11407" y="11112"/>
                    <a:pt x="11746" y="11072"/>
                    <a:pt x="12075" y="10990"/>
                  </a:cubicBezTo>
                  <a:cubicBezTo>
                    <a:pt x="12518" y="10881"/>
                    <a:pt x="12970" y="10676"/>
                    <a:pt x="13205" y="10286"/>
                  </a:cubicBezTo>
                  <a:cubicBezTo>
                    <a:pt x="13540" y="9729"/>
                    <a:pt x="13313" y="8997"/>
                    <a:pt x="12943" y="8462"/>
                  </a:cubicBezTo>
                  <a:cubicBezTo>
                    <a:pt x="12217" y="7411"/>
                    <a:pt x="10940" y="6790"/>
                    <a:pt x="9669" y="6790"/>
                  </a:cubicBezTo>
                  <a:cubicBezTo>
                    <a:pt x="9300" y="6790"/>
                    <a:pt x="8932" y="6842"/>
                    <a:pt x="8578" y="6951"/>
                  </a:cubicBezTo>
                  <a:lnTo>
                    <a:pt x="8259" y="6962"/>
                  </a:lnTo>
                  <a:cubicBezTo>
                    <a:pt x="8986" y="6510"/>
                    <a:pt x="9719" y="6053"/>
                    <a:pt x="10312" y="5439"/>
                  </a:cubicBezTo>
                  <a:cubicBezTo>
                    <a:pt x="10905" y="4824"/>
                    <a:pt x="11351" y="4023"/>
                    <a:pt x="11368" y="3169"/>
                  </a:cubicBezTo>
                  <a:cubicBezTo>
                    <a:pt x="11378" y="2660"/>
                    <a:pt x="11238" y="2159"/>
                    <a:pt x="11032" y="1693"/>
                  </a:cubicBezTo>
                  <a:cubicBezTo>
                    <a:pt x="10850" y="1284"/>
                    <a:pt x="10594" y="877"/>
                    <a:pt x="10194" y="677"/>
                  </a:cubicBezTo>
                  <a:cubicBezTo>
                    <a:pt x="10020" y="591"/>
                    <a:pt x="9832" y="552"/>
                    <a:pt x="9642" y="552"/>
                  </a:cubicBezTo>
                  <a:cubicBezTo>
                    <a:pt x="9232" y="552"/>
                    <a:pt x="8811" y="733"/>
                    <a:pt x="8501" y="1013"/>
                  </a:cubicBezTo>
                  <a:cubicBezTo>
                    <a:pt x="8048" y="1422"/>
                    <a:pt x="7788" y="2002"/>
                    <a:pt x="7585" y="2578"/>
                  </a:cubicBezTo>
                  <a:cubicBezTo>
                    <a:pt x="7147" y="3823"/>
                    <a:pt x="6911" y="5139"/>
                    <a:pt x="6893" y="6460"/>
                  </a:cubicBezTo>
                  <a:lnTo>
                    <a:pt x="6715" y="6379"/>
                  </a:lnTo>
                  <a:cubicBezTo>
                    <a:pt x="6548" y="5233"/>
                    <a:pt x="6344" y="4085"/>
                    <a:pt x="5922" y="3007"/>
                  </a:cubicBezTo>
                  <a:cubicBezTo>
                    <a:pt x="5502" y="1929"/>
                    <a:pt x="4847" y="918"/>
                    <a:pt x="3917" y="229"/>
                  </a:cubicBezTo>
                  <a:cubicBezTo>
                    <a:pt x="3782" y="130"/>
                    <a:pt x="3638" y="34"/>
                    <a:pt x="3472" y="8"/>
                  </a:cubicBezTo>
                  <a:cubicBezTo>
                    <a:pt x="3440" y="3"/>
                    <a:pt x="3408" y="1"/>
                    <a:pt x="3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0"/>
            <p:cNvSpPr/>
            <p:nvPr/>
          </p:nvSpPr>
          <p:spPr>
            <a:xfrm>
              <a:off x="6135642" y="2041096"/>
              <a:ext cx="437204" cy="406225"/>
            </a:xfrm>
            <a:custGeom>
              <a:avLst/>
              <a:gdLst/>
              <a:ahLst/>
              <a:cxnLst/>
              <a:rect l="l" t="t" r="r" b="b"/>
              <a:pathLst>
                <a:path w="14141" h="13139" extrusionOk="0">
                  <a:moveTo>
                    <a:pt x="10178" y="0"/>
                  </a:moveTo>
                  <a:cubicBezTo>
                    <a:pt x="9786" y="0"/>
                    <a:pt x="9374" y="150"/>
                    <a:pt x="9033" y="358"/>
                  </a:cubicBezTo>
                  <a:cubicBezTo>
                    <a:pt x="7627" y="1218"/>
                    <a:pt x="6881" y="3032"/>
                    <a:pt x="7279" y="4633"/>
                  </a:cubicBezTo>
                  <a:lnTo>
                    <a:pt x="7269" y="4951"/>
                  </a:lnTo>
                  <a:cubicBezTo>
                    <a:pt x="6858" y="4200"/>
                    <a:pt x="6444" y="3442"/>
                    <a:pt x="5863" y="2816"/>
                  </a:cubicBezTo>
                  <a:cubicBezTo>
                    <a:pt x="5282" y="2189"/>
                    <a:pt x="4508" y="1700"/>
                    <a:pt x="3656" y="1634"/>
                  </a:cubicBezTo>
                  <a:cubicBezTo>
                    <a:pt x="3588" y="1629"/>
                    <a:pt x="3521" y="1627"/>
                    <a:pt x="3453" y="1627"/>
                  </a:cubicBezTo>
                  <a:cubicBezTo>
                    <a:pt x="3015" y="1627"/>
                    <a:pt x="2576" y="1731"/>
                    <a:pt x="2164" y="1886"/>
                  </a:cubicBezTo>
                  <a:cubicBezTo>
                    <a:pt x="1745" y="2046"/>
                    <a:pt x="1325" y="2277"/>
                    <a:pt x="1102" y="2666"/>
                  </a:cubicBezTo>
                  <a:cubicBezTo>
                    <a:pt x="801" y="3198"/>
                    <a:pt x="960" y="3899"/>
                    <a:pt x="1343" y="4375"/>
                  </a:cubicBezTo>
                  <a:cubicBezTo>
                    <a:pt x="1727" y="4851"/>
                    <a:pt x="2290" y="5141"/>
                    <a:pt x="2854" y="5377"/>
                  </a:cubicBezTo>
                  <a:cubicBezTo>
                    <a:pt x="4072" y="5884"/>
                    <a:pt x="5374" y="6194"/>
                    <a:pt x="6690" y="6287"/>
                  </a:cubicBezTo>
                  <a:lnTo>
                    <a:pt x="6601" y="6460"/>
                  </a:lnTo>
                  <a:cubicBezTo>
                    <a:pt x="5449" y="6563"/>
                    <a:pt x="4289" y="6701"/>
                    <a:pt x="3189" y="7061"/>
                  </a:cubicBezTo>
                  <a:cubicBezTo>
                    <a:pt x="2089" y="7421"/>
                    <a:pt x="1042" y="8017"/>
                    <a:pt x="303" y="8907"/>
                  </a:cubicBezTo>
                  <a:cubicBezTo>
                    <a:pt x="196" y="9035"/>
                    <a:pt x="94" y="9175"/>
                    <a:pt x="58" y="9338"/>
                  </a:cubicBezTo>
                  <a:cubicBezTo>
                    <a:pt x="1" y="9593"/>
                    <a:pt x="118" y="9863"/>
                    <a:pt x="308" y="10041"/>
                  </a:cubicBezTo>
                  <a:cubicBezTo>
                    <a:pt x="498" y="10218"/>
                    <a:pt x="749" y="10318"/>
                    <a:pt x="1000" y="10384"/>
                  </a:cubicBezTo>
                  <a:cubicBezTo>
                    <a:pt x="1304" y="10464"/>
                    <a:pt x="1613" y="10500"/>
                    <a:pt x="1924" y="10500"/>
                  </a:cubicBezTo>
                  <a:cubicBezTo>
                    <a:pt x="2733" y="10500"/>
                    <a:pt x="3549" y="10252"/>
                    <a:pt x="4268" y="9867"/>
                  </a:cubicBezTo>
                  <a:cubicBezTo>
                    <a:pt x="5264" y="9334"/>
                    <a:pt x="6107" y="8560"/>
                    <a:pt x="6921" y="7779"/>
                  </a:cubicBezTo>
                  <a:lnTo>
                    <a:pt x="6921" y="7779"/>
                  </a:lnTo>
                  <a:lnTo>
                    <a:pt x="6829" y="7921"/>
                  </a:lnTo>
                  <a:cubicBezTo>
                    <a:pt x="6166" y="8605"/>
                    <a:pt x="5532" y="9318"/>
                    <a:pt x="4936" y="10061"/>
                  </a:cubicBezTo>
                  <a:cubicBezTo>
                    <a:pt x="4700" y="10353"/>
                    <a:pt x="4464" y="10665"/>
                    <a:pt x="4388" y="11032"/>
                  </a:cubicBezTo>
                  <a:cubicBezTo>
                    <a:pt x="4292" y="11505"/>
                    <a:pt x="4490" y="12007"/>
                    <a:pt x="4823" y="12357"/>
                  </a:cubicBezTo>
                  <a:cubicBezTo>
                    <a:pt x="5157" y="12706"/>
                    <a:pt x="5612" y="12919"/>
                    <a:pt x="6078" y="13049"/>
                  </a:cubicBezTo>
                  <a:cubicBezTo>
                    <a:pt x="6264" y="13101"/>
                    <a:pt x="6465" y="13138"/>
                    <a:pt x="6659" y="13138"/>
                  </a:cubicBezTo>
                  <a:cubicBezTo>
                    <a:pt x="6868" y="13138"/>
                    <a:pt x="7070" y="13095"/>
                    <a:pt x="7242" y="12978"/>
                  </a:cubicBezTo>
                  <a:cubicBezTo>
                    <a:pt x="7531" y="12782"/>
                    <a:pt x="7664" y="12429"/>
                    <a:pt x="7762" y="12092"/>
                  </a:cubicBezTo>
                  <a:cubicBezTo>
                    <a:pt x="8135" y="10789"/>
                    <a:pt x="8203" y="9399"/>
                    <a:pt x="7960" y="8066"/>
                  </a:cubicBezTo>
                  <a:lnTo>
                    <a:pt x="7999" y="7932"/>
                  </a:lnTo>
                  <a:cubicBezTo>
                    <a:pt x="8955" y="9580"/>
                    <a:pt x="10823" y="10657"/>
                    <a:pt x="12728" y="10657"/>
                  </a:cubicBezTo>
                  <a:cubicBezTo>
                    <a:pt x="12736" y="10657"/>
                    <a:pt x="12745" y="10657"/>
                    <a:pt x="12753" y="10657"/>
                  </a:cubicBezTo>
                  <a:cubicBezTo>
                    <a:pt x="12999" y="10656"/>
                    <a:pt x="13251" y="10636"/>
                    <a:pt x="13472" y="10527"/>
                  </a:cubicBezTo>
                  <a:cubicBezTo>
                    <a:pt x="13941" y="10296"/>
                    <a:pt x="14141" y="9699"/>
                    <a:pt x="14043" y="9187"/>
                  </a:cubicBezTo>
                  <a:cubicBezTo>
                    <a:pt x="13945" y="8674"/>
                    <a:pt x="13609" y="8238"/>
                    <a:pt x="13234" y="7876"/>
                  </a:cubicBezTo>
                  <a:cubicBezTo>
                    <a:pt x="12168" y="6847"/>
                    <a:pt x="10691" y="6257"/>
                    <a:pt x="9209" y="6257"/>
                  </a:cubicBezTo>
                  <a:cubicBezTo>
                    <a:pt x="9109" y="6257"/>
                    <a:pt x="9009" y="6260"/>
                    <a:pt x="8909" y="6265"/>
                  </a:cubicBezTo>
                  <a:lnTo>
                    <a:pt x="8854" y="6108"/>
                  </a:lnTo>
                  <a:cubicBezTo>
                    <a:pt x="9772" y="5758"/>
                    <a:pt x="10561" y="5078"/>
                    <a:pt x="11042" y="4219"/>
                  </a:cubicBezTo>
                  <a:cubicBezTo>
                    <a:pt x="11521" y="3361"/>
                    <a:pt x="11691" y="2333"/>
                    <a:pt x="11509" y="1367"/>
                  </a:cubicBezTo>
                  <a:cubicBezTo>
                    <a:pt x="11426" y="920"/>
                    <a:pt x="11247" y="457"/>
                    <a:pt x="10870" y="200"/>
                  </a:cubicBezTo>
                  <a:cubicBezTo>
                    <a:pt x="10662" y="59"/>
                    <a:pt x="10424" y="0"/>
                    <a:pt x="10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0"/>
            <p:cNvSpPr/>
            <p:nvPr/>
          </p:nvSpPr>
          <p:spPr>
            <a:xfrm>
              <a:off x="5954311" y="1936007"/>
              <a:ext cx="1972691" cy="1552862"/>
            </a:xfrm>
            <a:custGeom>
              <a:avLst/>
              <a:gdLst/>
              <a:ahLst/>
              <a:cxnLst/>
              <a:rect l="l" t="t" r="r" b="b"/>
              <a:pathLst>
                <a:path w="63805" h="50226" extrusionOk="0">
                  <a:moveTo>
                    <a:pt x="32935" y="6009"/>
                  </a:moveTo>
                  <a:cubicBezTo>
                    <a:pt x="33467" y="6009"/>
                    <a:pt x="33907" y="6162"/>
                    <a:pt x="34255" y="6416"/>
                  </a:cubicBezTo>
                  <a:cubicBezTo>
                    <a:pt x="34471" y="6447"/>
                    <a:pt x="34679" y="6492"/>
                    <a:pt x="34882" y="6546"/>
                  </a:cubicBezTo>
                  <a:cubicBezTo>
                    <a:pt x="36258" y="6829"/>
                    <a:pt x="37476" y="7435"/>
                    <a:pt x="38615" y="8224"/>
                  </a:cubicBezTo>
                  <a:cubicBezTo>
                    <a:pt x="44885" y="10152"/>
                    <a:pt x="49561" y="16034"/>
                    <a:pt x="52330" y="22285"/>
                  </a:cubicBezTo>
                  <a:cubicBezTo>
                    <a:pt x="54376" y="26908"/>
                    <a:pt x="54991" y="32372"/>
                    <a:pt x="53344" y="37209"/>
                  </a:cubicBezTo>
                  <a:cubicBezTo>
                    <a:pt x="51863" y="41560"/>
                    <a:pt x="48548" y="43925"/>
                    <a:pt x="44581" y="45885"/>
                  </a:cubicBezTo>
                  <a:cubicBezTo>
                    <a:pt x="40699" y="47803"/>
                    <a:pt x="36375" y="49005"/>
                    <a:pt x="32077" y="49099"/>
                  </a:cubicBezTo>
                  <a:cubicBezTo>
                    <a:pt x="31990" y="49116"/>
                    <a:pt x="31904" y="49153"/>
                    <a:pt x="31814" y="49153"/>
                  </a:cubicBezTo>
                  <a:cubicBezTo>
                    <a:pt x="31813" y="49153"/>
                    <a:pt x="31812" y="49153"/>
                    <a:pt x="31810" y="49153"/>
                  </a:cubicBezTo>
                  <a:cubicBezTo>
                    <a:pt x="27491" y="49093"/>
                    <a:pt x="24212" y="48469"/>
                    <a:pt x="21028" y="47111"/>
                  </a:cubicBezTo>
                  <a:cubicBezTo>
                    <a:pt x="15250" y="44646"/>
                    <a:pt x="11742" y="39165"/>
                    <a:pt x="10928" y="33065"/>
                  </a:cubicBezTo>
                  <a:cubicBezTo>
                    <a:pt x="9661" y="23554"/>
                    <a:pt x="14376" y="14358"/>
                    <a:pt x="22048" y="9514"/>
                  </a:cubicBezTo>
                  <a:cubicBezTo>
                    <a:pt x="24368" y="7691"/>
                    <a:pt x="27083" y="6357"/>
                    <a:pt x="30059" y="6259"/>
                  </a:cubicBezTo>
                  <a:cubicBezTo>
                    <a:pt x="30160" y="6256"/>
                    <a:pt x="30260" y="6254"/>
                    <a:pt x="30360" y="6254"/>
                  </a:cubicBezTo>
                  <a:cubicBezTo>
                    <a:pt x="30469" y="6254"/>
                    <a:pt x="30578" y="6256"/>
                    <a:pt x="30687" y="6259"/>
                  </a:cubicBezTo>
                  <a:cubicBezTo>
                    <a:pt x="31264" y="6169"/>
                    <a:pt x="31847" y="6097"/>
                    <a:pt x="32438" y="6053"/>
                  </a:cubicBezTo>
                  <a:cubicBezTo>
                    <a:pt x="32461" y="6048"/>
                    <a:pt x="32483" y="6043"/>
                    <a:pt x="32507" y="6040"/>
                  </a:cubicBezTo>
                  <a:cubicBezTo>
                    <a:pt x="32656" y="6019"/>
                    <a:pt x="32798" y="6009"/>
                    <a:pt x="32935" y="6009"/>
                  </a:cubicBezTo>
                  <a:close/>
                  <a:moveTo>
                    <a:pt x="30927" y="1"/>
                  </a:moveTo>
                  <a:cubicBezTo>
                    <a:pt x="30615" y="1"/>
                    <a:pt x="30302" y="9"/>
                    <a:pt x="29988" y="24"/>
                  </a:cubicBezTo>
                  <a:cubicBezTo>
                    <a:pt x="24332" y="304"/>
                    <a:pt x="19316" y="3096"/>
                    <a:pt x="15356" y="7219"/>
                  </a:cubicBezTo>
                  <a:lnTo>
                    <a:pt x="13123" y="4329"/>
                  </a:lnTo>
                  <a:lnTo>
                    <a:pt x="13109" y="4343"/>
                  </a:lnTo>
                  <a:cubicBezTo>
                    <a:pt x="13200" y="5884"/>
                    <a:pt x="12232" y="7507"/>
                    <a:pt x="10617" y="7507"/>
                  </a:cubicBezTo>
                  <a:cubicBezTo>
                    <a:pt x="10390" y="7507"/>
                    <a:pt x="10149" y="7475"/>
                    <a:pt x="9898" y="7406"/>
                  </a:cubicBezTo>
                  <a:cubicBezTo>
                    <a:pt x="9821" y="7385"/>
                    <a:pt x="9743" y="7359"/>
                    <a:pt x="9665" y="7337"/>
                  </a:cubicBezTo>
                  <a:lnTo>
                    <a:pt x="9665" y="7337"/>
                  </a:lnTo>
                  <a:lnTo>
                    <a:pt x="12373" y="10839"/>
                  </a:lnTo>
                  <a:cubicBezTo>
                    <a:pt x="12310" y="10928"/>
                    <a:pt x="12250" y="11021"/>
                    <a:pt x="12189" y="11111"/>
                  </a:cubicBezTo>
                  <a:cubicBezTo>
                    <a:pt x="11215" y="11586"/>
                    <a:pt x="10137" y="11900"/>
                    <a:pt x="9039" y="12141"/>
                  </a:cubicBezTo>
                  <a:cubicBezTo>
                    <a:pt x="8181" y="14611"/>
                    <a:pt x="5882" y="17068"/>
                    <a:pt x="4197" y="18487"/>
                  </a:cubicBezTo>
                  <a:cubicBezTo>
                    <a:pt x="2927" y="19556"/>
                    <a:pt x="1507" y="20276"/>
                    <a:pt x="1" y="20768"/>
                  </a:cubicBezTo>
                  <a:cubicBezTo>
                    <a:pt x="603" y="21009"/>
                    <a:pt x="1252" y="21101"/>
                    <a:pt x="1906" y="21101"/>
                  </a:cubicBezTo>
                  <a:cubicBezTo>
                    <a:pt x="2259" y="21101"/>
                    <a:pt x="2613" y="21074"/>
                    <a:pt x="2962" y="21030"/>
                  </a:cubicBezTo>
                  <a:cubicBezTo>
                    <a:pt x="4806" y="20791"/>
                    <a:pt x="6563" y="20072"/>
                    <a:pt x="8115" y="19039"/>
                  </a:cubicBezTo>
                  <a:lnTo>
                    <a:pt x="8115" y="19039"/>
                  </a:lnTo>
                  <a:cubicBezTo>
                    <a:pt x="6651" y="23070"/>
                    <a:pt x="5930" y="27315"/>
                    <a:pt x="6129" y="31319"/>
                  </a:cubicBezTo>
                  <a:cubicBezTo>
                    <a:pt x="6135" y="31440"/>
                    <a:pt x="6149" y="31558"/>
                    <a:pt x="6156" y="31679"/>
                  </a:cubicBezTo>
                  <a:cubicBezTo>
                    <a:pt x="6839" y="42394"/>
                    <a:pt x="14000" y="48137"/>
                    <a:pt x="23963" y="49737"/>
                  </a:cubicBezTo>
                  <a:cubicBezTo>
                    <a:pt x="23908" y="49801"/>
                    <a:pt x="23861" y="49870"/>
                    <a:pt x="23807" y="49935"/>
                  </a:cubicBezTo>
                  <a:cubicBezTo>
                    <a:pt x="25810" y="50133"/>
                    <a:pt x="27791" y="50225"/>
                    <a:pt x="29753" y="50225"/>
                  </a:cubicBezTo>
                  <a:cubicBezTo>
                    <a:pt x="33995" y="50225"/>
                    <a:pt x="38151" y="49797"/>
                    <a:pt x="42268" y="49096"/>
                  </a:cubicBezTo>
                  <a:cubicBezTo>
                    <a:pt x="42126" y="48953"/>
                    <a:pt x="41980" y="48810"/>
                    <a:pt x="41832" y="48673"/>
                  </a:cubicBezTo>
                  <a:cubicBezTo>
                    <a:pt x="51460" y="45947"/>
                    <a:pt x="58314" y="39549"/>
                    <a:pt x="57952" y="29097"/>
                  </a:cubicBezTo>
                  <a:cubicBezTo>
                    <a:pt x="57947" y="28982"/>
                    <a:pt x="57950" y="28871"/>
                    <a:pt x="57944" y="28756"/>
                  </a:cubicBezTo>
                  <a:cubicBezTo>
                    <a:pt x="57742" y="24690"/>
                    <a:pt x="56476" y="20475"/>
                    <a:pt x="54433" y="16564"/>
                  </a:cubicBezTo>
                  <a:lnTo>
                    <a:pt x="54433" y="16564"/>
                  </a:lnTo>
                  <a:cubicBezTo>
                    <a:pt x="54707" y="16720"/>
                    <a:pt x="54988" y="16867"/>
                    <a:pt x="55272" y="17003"/>
                  </a:cubicBezTo>
                  <a:cubicBezTo>
                    <a:pt x="56778" y="17722"/>
                    <a:pt x="58415" y="18155"/>
                    <a:pt x="60079" y="18205"/>
                  </a:cubicBezTo>
                  <a:cubicBezTo>
                    <a:pt x="60174" y="18208"/>
                    <a:pt x="60269" y="18209"/>
                    <a:pt x="60365" y="18209"/>
                  </a:cubicBezTo>
                  <a:cubicBezTo>
                    <a:pt x="60793" y="18209"/>
                    <a:pt x="61224" y="18179"/>
                    <a:pt x="61645" y="18104"/>
                  </a:cubicBezTo>
                  <a:cubicBezTo>
                    <a:pt x="61901" y="18058"/>
                    <a:pt x="62155" y="17995"/>
                    <a:pt x="62400" y="17912"/>
                  </a:cubicBezTo>
                  <a:cubicBezTo>
                    <a:pt x="62646" y="17828"/>
                    <a:pt x="62883" y="17724"/>
                    <a:pt x="63111" y="17597"/>
                  </a:cubicBezTo>
                  <a:cubicBezTo>
                    <a:pt x="63362" y="17455"/>
                    <a:pt x="63595" y="17279"/>
                    <a:pt x="63804" y="17079"/>
                  </a:cubicBezTo>
                  <a:cubicBezTo>
                    <a:pt x="59161" y="17046"/>
                    <a:pt x="53823" y="14234"/>
                    <a:pt x="52667" y="9896"/>
                  </a:cubicBezTo>
                  <a:cubicBezTo>
                    <a:pt x="51608" y="9748"/>
                    <a:pt x="50571" y="9521"/>
                    <a:pt x="49619" y="9129"/>
                  </a:cubicBezTo>
                  <a:cubicBezTo>
                    <a:pt x="49625" y="9120"/>
                    <a:pt x="49630" y="9115"/>
                    <a:pt x="49635" y="9109"/>
                  </a:cubicBezTo>
                  <a:lnTo>
                    <a:pt x="52442" y="4624"/>
                  </a:lnTo>
                  <a:lnTo>
                    <a:pt x="52442" y="4624"/>
                  </a:lnTo>
                  <a:cubicBezTo>
                    <a:pt x="51943" y="5025"/>
                    <a:pt x="51395" y="5198"/>
                    <a:pt x="50860" y="5198"/>
                  </a:cubicBezTo>
                  <a:cubicBezTo>
                    <a:pt x="49574" y="5198"/>
                    <a:pt x="48361" y="4203"/>
                    <a:pt x="48073" y="2985"/>
                  </a:cubicBezTo>
                  <a:lnTo>
                    <a:pt x="46120" y="6104"/>
                  </a:lnTo>
                  <a:cubicBezTo>
                    <a:pt x="41716" y="2385"/>
                    <a:pt x="36441" y="1"/>
                    <a:pt x="30927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0"/>
            <p:cNvSpPr/>
            <p:nvPr/>
          </p:nvSpPr>
          <p:spPr>
            <a:xfrm>
              <a:off x="6401997" y="3483211"/>
              <a:ext cx="385263" cy="514745"/>
            </a:xfrm>
            <a:custGeom>
              <a:avLst/>
              <a:gdLst/>
              <a:ahLst/>
              <a:cxnLst/>
              <a:rect l="l" t="t" r="r" b="b"/>
              <a:pathLst>
                <a:path w="12461" h="16649" extrusionOk="0">
                  <a:moveTo>
                    <a:pt x="11900" y="1"/>
                  </a:moveTo>
                  <a:cubicBezTo>
                    <a:pt x="11894" y="1"/>
                    <a:pt x="9751" y="1531"/>
                    <a:pt x="9746" y="1531"/>
                  </a:cubicBezTo>
                  <a:cubicBezTo>
                    <a:pt x="9746" y="1531"/>
                    <a:pt x="9746" y="1531"/>
                    <a:pt x="9746" y="1531"/>
                  </a:cubicBezTo>
                  <a:cubicBezTo>
                    <a:pt x="9190" y="1967"/>
                    <a:pt x="7637" y="3441"/>
                    <a:pt x="7138" y="3941"/>
                  </a:cubicBezTo>
                  <a:cubicBezTo>
                    <a:pt x="6758" y="4323"/>
                    <a:pt x="6390" y="4719"/>
                    <a:pt x="6028" y="5121"/>
                  </a:cubicBezTo>
                  <a:cubicBezTo>
                    <a:pt x="6192" y="9544"/>
                    <a:pt x="2284" y="12717"/>
                    <a:pt x="1" y="16383"/>
                  </a:cubicBezTo>
                  <a:cubicBezTo>
                    <a:pt x="109" y="16440"/>
                    <a:pt x="216" y="16500"/>
                    <a:pt x="331" y="16544"/>
                  </a:cubicBezTo>
                  <a:cubicBezTo>
                    <a:pt x="486" y="16603"/>
                    <a:pt x="651" y="16648"/>
                    <a:pt x="814" y="16648"/>
                  </a:cubicBezTo>
                  <a:cubicBezTo>
                    <a:pt x="885" y="16648"/>
                    <a:pt x="955" y="16640"/>
                    <a:pt x="1024" y="16620"/>
                  </a:cubicBezTo>
                  <a:cubicBezTo>
                    <a:pt x="1202" y="16568"/>
                    <a:pt x="1349" y="16447"/>
                    <a:pt x="1490" y="16327"/>
                  </a:cubicBezTo>
                  <a:cubicBezTo>
                    <a:pt x="1689" y="16158"/>
                    <a:pt x="1880" y="15980"/>
                    <a:pt x="2077" y="15808"/>
                  </a:cubicBezTo>
                  <a:cubicBezTo>
                    <a:pt x="2770" y="15200"/>
                    <a:pt x="3440" y="14564"/>
                    <a:pt x="4097" y="13918"/>
                  </a:cubicBezTo>
                  <a:lnTo>
                    <a:pt x="4097" y="13918"/>
                  </a:lnTo>
                  <a:cubicBezTo>
                    <a:pt x="4095" y="13932"/>
                    <a:pt x="4099" y="13939"/>
                    <a:pt x="4109" y="13939"/>
                  </a:cubicBezTo>
                  <a:cubicBezTo>
                    <a:pt x="4229" y="13939"/>
                    <a:pt x="5210" y="12889"/>
                    <a:pt x="5336" y="12889"/>
                  </a:cubicBezTo>
                  <a:cubicBezTo>
                    <a:pt x="5345" y="12889"/>
                    <a:pt x="5350" y="12895"/>
                    <a:pt x="5349" y="12908"/>
                  </a:cubicBezTo>
                  <a:cubicBezTo>
                    <a:pt x="11309" y="5358"/>
                    <a:pt x="12460" y="1977"/>
                    <a:pt x="11900" y="1"/>
                  </a:cubicBezTo>
                  <a:cubicBezTo>
                    <a:pt x="11900" y="1"/>
                    <a:pt x="11900" y="1"/>
                    <a:pt x="11900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0"/>
            <p:cNvSpPr/>
            <p:nvPr/>
          </p:nvSpPr>
          <p:spPr>
            <a:xfrm>
              <a:off x="6611154" y="3455664"/>
              <a:ext cx="891011" cy="846026"/>
            </a:xfrm>
            <a:custGeom>
              <a:avLst/>
              <a:gdLst/>
              <a:ahLst/>
              <a:cxnLst/>
              <a:rect l="l" t="t" r="r" b="b"/>
              <a:pathLst>
                <a:path w="28819" h="27364" extrusionOk="0">
                  <a:moveTo>
                    <a:pt x="13600" y="3785"/>
                  </a:moveTo>
                  <a:cubicBezTo>
                    <a:pt x="14722" y="3785"/>
                    <a:pt x="15772" y="4075"/>
                    <a:pt x="16703" y="4579"/>
                  </a:cubicBezTo>
                  <a:cubicBezTo>
                    <a:pt x="17361" y="4740"/>
                    <a:pt x="17847" y="5126"/>
                    <a:pt x="18161" y="5623"/>
                  </a:cubicBezTo>
                  <a:cubicBezTo>
                    <a:pt x="18516" y="5950"/>
                    <a:pt x="18845" y="6307"/>
                    <a:pt x="19136" y="6695"/>
                  </a:cubicBezTo>
                  <a:cubicBezTo>
                    <a:pt x="19554" y="6903"/>
                    <a:pt x="19926" y="7237"/>
                    <a:pt x="20205" y="7721"/>
                  </a:cubicBezTo>
                  <a:cubicBezTo>
                    <a:pt x="20895" y="8930"/>
                    <a:pt x="21356" y="10468"/>
                    <a:pt x="21468" y="12025"/>
                  </a:cubicBezTo>
                  <a:cubicBezTo>
                    <a:pt x="21898" y="14180"/>
                    <a:pt x="21525" y="16298"/>
                    <a:pt x="20452" y="18056"/>
                  </a:cubicBezTo>
                  <a:cubicBezTo>
                    <a:pt x="19946" y="19267"/>
                    <a:pt x="19313" y="19986"/>
                    <a:pt x="18233" y="20530"/>
                  </a:cubicBezTo>
                  <a:cubicBezTo>
                    <a:pt x="17162" y="21540"/>
                    <a:pt x="15889" y="22178"/>
                    <a:pt x="14392" y="22178"/>
                  </a:cubicBezTo>
                  <a:cubicBezTo>
                    <a:pt x="14324" y="22178"/>
                    <a:pt x="14256" y="22177"/>
                    <a:pt x="14188" y="22174"/>
                  </a:cubicBezTo>
                  <a:cubicBezTo>
                    <a:pt x="13484" y="22314"/>
                    <a:pt x="12779" y="22383"/>
                    <a:pt x="12085" y="22383"/>
                  </a:cubicBezTo>
                  <a:cubicBezTo>
                    <a:pt x="7863" y="22383"/>
                    <a:pt x="4061" y="19834"/>
                    <a:pt x="3523" y="15113"/>
                  </a:cubicBezTo>
                  <a:cubicBezTo>
                    <a:pt x="3462" y="14580"/>
                    <a:pt x="3448" y="14042"/>
                    <a:pt x="3475" y="13506"/>
                  </a:cubicBezTo>
                  <a:cubicBezTo>
                    <a:pt x="3308" y="11698"/>
                    <a:pt x="3689" y="9781"/>
                    <a:pt x="4680" y="8137"/>
                  </a:cubicBezTo>
                  <a:cubicBezTo>
                    <a:pt x="4747" y="8026"/>
                    <a:pt x="4819" y="7923"/>
                    <a:pt x="4889" y="7817"/>
                  </a:cubicBezTo>
                  <a:cubicBezTo>
                    <a:pt x="5765" y="6090"/>
                    <a:pt x="7215" y="4745"/>
                    <a:pt x="9180" y="4368"/>
                  </a:cubicBezTo>
                  <a:cubicBezTo>
                    <a:pt x="10066" y="4057"/>
                    <a:pt x="10993" y="3908"/>
                    <a:pt x="11926" y="3908"/>
                  </a:cubicBezTo>
                  <a:cubicBezTo>
                    <a:pt x="11973" y="3908"/>
                    <a:pt x="12020" y="3908"/>
                    <a:pt x="12067" y="3909"/>
                  </a:cubicBezTo>
                  <a:cubicBezTo>
                    <a:pt x="12221" y="3890"/>
                    <a:pt x="12376" y="3879"/>
                    <a:pt x="12531" y="3872"/>
                  </a:cubicBezTo>
                  <a:cubicBezTo>
                    <a:pt x="12893" y="3814"/>
                    <a:pt x="13250" y="3785"/>
                    <a:pt x="13600" y="3785"/>
                  </a:cubicBezTo>
                  <a:close/>
                  <a:moveTo>
                    <a:pt x="19893" y="1"/>
                  </a:moveTo>
                  <a:cubicBezTo>
                    <a:pt x="15495" y="528"/>
                    <a:pt x="13020" y="1252"/>
                    <a:pt x="9593" y="1252"/>
                  </a:cubicBezTo>
                  <a:cubicBezTo>
                    <a:pt x="8295" y="1252"/>
                    <a:pt x="6861" y="1148"/>
                    <a:pt x="5135" y="891"/>
                  </a:cubicBezTo>
                  <a:lnTo>
                    <a:pt x="5135" y="891"/>
                  </a:lnTo>
                  <a:cubicBezTo>
                    <a:pt x="6372" y="5499"/>
                    <a:pt x="1" y="8378"/>
                    <a:pt x="998" y="14304"/>
                  </a:cubicBezTo>
                  <a:cubicBezTo>
                    <a:pt x="1142" y="16160"/>
                    <a:pt x="1641" y="17824"/>
                    <a:pt x="2677" y="19174"/>
                  </a:cubicBezTo>
                  <a:cubicBezTo>
                    <a:pt x="3169" y="20762"/>
                    <a:pt x="3695" y="22340"/>
                    <a:pt x="4243" y="23910"/>
                  </a:cubicBezTo>
                  <a:cubicBezTo>
                    <a:pt x="4690" y="23610"/>
                    <a:pt x="5242" y="23460"/>
                    <a:pt x="5803" y="23460"/>
                  </a:cubicBezTo>
                  <a:cubicBezTo>
                    <a:pt x="6899" y="23460"/>
                    <a:pt x="8029" y="24032"/>
                    <a:pt x="8473" y="25170"/>
                  </a:cubicBezTo>
                  <a:cubicBezTo>
                    <a:pt x="8747" y="25470"/>
                    <a:pt x="8944" y="25855"/>
                    <a:pt x="9047" y="26309"/>
                  </a:cubicBezTo>
                  <a:cubicBezTo>
                    <a:pt x="9150" y="26510"/>
                    <a:pt x="9229" y="26725"/>
                    <a:pt x="9284" y="26942"/>
                  </a:cubicBezTo>
                  <a:cubicBezTo>
                    <a:pt x="9358" y="27076"/>
                    <a:pt x="9421" y="27216"/>
                    <a:pt x="9472" y="27364"/>
                  </a:cubicBezTo>
                  <a:cubicBezTo>
                    <a:pt x="9602" y="25772"/>
                    <a:pt x="9757" y="24182"/>
                    <a:pt x="9956" y="22596"/>
                  </a:cubicBezTo>
                  <a:cubicBezTo>
                    <a:pt x="10824" y="22695"/>
                    <a:pt x="11767" y="22745"/>
                    <a:pt x="12793" y="22745"/>
                  </a:cubicBezTo>
                  <a:lnTo>
                    <a:pt x="12796" y="22745"/>
                  </a:lnTo>
                  <a:cubicBezTo>
                    <a:pt x="13791" y="22745"/>
                    <a:pt x="14707" y="22697"/>
                    <a:pt x="15552" y="22604"/>
                  </a:cubicBezTo>
                  <a:cubicBezTo>
                    <a:pt x="15710" y="23868"/>
                    <a:pt x="15848" y="25133"/>
                    <a:pt x="15964" y="26401"/>
                  </a:cubicBezTo>
                  <a:cubicBezTo>
                    <a:pt x="16104" y="25864"/>
                    <a:pt x="16392" y="25440"/>
                    <a:pt x="16768" y="25133"/>
                  </a:cubicBezTo>
                  <a:cubicBezTo>
                    <a:pt x="17245" y="24247"/>
                    <a:pt x="18212" y="23803"/>
                    <a:pt x="19176" y="23803"/>
                  </a:cubicBezTo>
                  <a:cubicBezTo>
                    <a:pt x="19861" y="23803"/>
                    <a:pt x="20545" y="24027"/>
                    <a:pt x="21052" y="24474"/>
                  </a:cubicBezTo>
                  <a:cubicBezTo>
                    <a:pt x="21310" y="23749"/>
                    <a:pt x="21574" y="23026"/>
                    <a:pt x="21819" y="22298"/>
                  </a:cubicBezTo>
                  <a:cubicBezTo>
                    <a:pt x="22270" y="22700"/>
                    <a:pt x="22865" y="22944"/>
                    <a:pt x="23470" y="23009"/>
                  </a:cubicBezTo>
                  <a:cubicBezTo>
                    <a:pt x="23589" y="23021"/>
                    <a:pt x="23709" y="23027"/>
                    <a:pt x="23828" y="23027"/>
                  </a:cubicBezTo>
                  <a:cubicBezTo>
                    <a:pt x="24531" y="23027"/>
                    <a:pt x="25231" y="22819"/>
                    <a:pt x="25859" y="22501"/>
                  </a:cubicBezTo>
                  <a:cubicBezTo>
                    <a:pt x="25925" y="22466"/>
                    <a:pt x="25994" y="22430"/>
                    <a:pt x="26032" y="22366"/>
                  </a:cubicBezTo>
                  <a:cubicBezTo>
                    <a:pt x="26036" y="22360"/>
                    <a:pt x="26036" y="22351"/>
                    <a:pt x="26039" y="22344"/>
                  </a:cubicBezTo>
                  <a:cubicBezTo>
                    <a:pt x="26071" y="22278"/>
                    <a:pt x="26073" y="22204"/>
                    <a:pt x="26068" y="22131"/>
                  </a:cubicBezTo>
                  <a:cubicBezTo>
                    <a:pt x="25996" y="21036"/>
                    <a:pt x="25357" y="19992"/>
                    <a:pt x="24415" y="19429"/>
                  </a:cubicBezTo>
                  <a:cubicBezTo>
                    <a:pt x="23990" y="19175"/>
                    <a:pt x="23509" y="19027"/>
                    <a:pt x="23017" y="18977"/>
                  </a:cubicBezTo>
                  <a:cubicBezTo>
                    <a:pt x="24062" y="17500"/>
                    <a:pt x="24509" y="15670"/>
                    <a:pt x="24587" y="13636"/>
                  </a:cubicBezTo>
                  <a:cubicBezTo>
                    <a:pt x="25137" y="14405"/>
                    <a:pt x="25705" y="15164"/>
                    <a:pt x="26299" y="15899"/>
                  </a:cubicBezTo>
                  <a:cubicBezTo>
                    <a:pt x="26464" y="16102"/>
                    <a:pt x="26622" y="16310"/>
                    <a:pt x="26790" y="16510"/>
                  </a:cubicBezTo>
                  <a:cubicBezTo>
                    <a:pt x="26909" y="16652"/>
                    <a:pt x="27034" y="16797"/>
                    <a:pt x="27199" y="16878"/>
                  </a:cubicBezTo>
                  <a:cubicBezTo>
                    <a:pt x="27315" y="16934"/>
                    <a:pt x="27443" y="16955"/>
                    <a:pt x="27573" y="16955"/>
                  </a:cubicBezTo>
                  <a:cubicBezTo>
                    <a:pt x="27680" y="16955"/>
                    <a:pt x="27789" y="16941"/>
                    <a:pt x="27894" y="16920"/>
                  </a:cubicBezTo>
                  <a:cubicBezTo>
                    <a:pt x="28219" y="16858"/>
                    <a:pt x="28528" y="16734"/>
                    <a:pt x="28818" y="16573"/>
                  </a:cubicBezTo>
                  <a:cubicBezTo>
                    <a:pt x="26376" y="13584"/>
                    <a:pt x="24268" y="10243"/>
                    <a:pt x="23988" y="6302"/>
                  </a:cubicBezTo>
                  <a:cubicBezTo>
                    <a:pt x="23943" y="5672"/>
                    <a:pt x="23985" y="5068"/>
                    <a:pt x="24089" y="4497"/>
                  </a:cubicBezTo>
                  <a:cubicBezTo>
                    <a:pt x="23840" y="4110"/>
                    <a:pt x="23585" y="3727"/>
                    <a:pt x="23320" y="3350"/>
                  </a:cubicBezTo>
                  <a:cubicBezTo>
                    <a:pt x="22933" y="2801"/>
                    <a:pt x="20341" y="502"/>
                    <a:pt x="19893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0"/>
            <p:cNvSpPr/>
            <p:nvPr/>
          </p:nvSpPr>
          <p:spPr>
            <a:xfrm>
              <a:off x="6680563" y="2163993"/>
              <a:ext cx="434576" cy="278196"/>
            </a:xfrm>
            <a:custGeom>
              <a:avLst/>
              <a:gdLst/>
              <a:ahLst/>
              <a:cxnLst/>
              <a:rect l="l" t="t" r="r" b="b"/>
              <a:pathLst>
                <a:path w="14056" h="8998" extrusionOk="0">
                  <a:moveTo>
                    <a:pt x="8008" y="1"/>
                  </a:moveTo>
                  <a:cubicBezTo>
                    <a:pt x="7278" y="1"/>
                    <a:pt x="6545" y="103"/>
                    <a:pt x="5852" y="306"/>
                  </a:cubicBezTo>
                  <a:cubicBezTo>
                    <a:pt x="5360" y="332"/>
                    <a:pt x="4912" y="390"/>
                    <a:pt x="4542" y="475"/>
                  </a:cubicBezTo>
                  <a:cubicBezTo>
                    <a:pt x="2937" y="843"/>
                    <a:pt x="1287" y="1859"/>
                    <a:pt x="816" y="3501"/>
                  </a:cubicBezTo>
                  <a:cubicBezTo>
                    <a:pt x="1" y="4979"/>
                    <a:pt x="289" y="6813"/>
                    <a:pt x="1801" y="7852"/>
                  </a:cubicBezTo>
                  <a:cubicBezTo>
                    <a:pt x="2887" y="8599"/>
                    <a:pt x="4651" y="8997"/>
                    <a:pt x="6498" y="8997"/>
                  </a:cubicBezTo>
                  <a:cubicBezTo>
                    <a:pt x="9576" y="8997"/>
                    <a:pt x="12882" y="7890"/>
                    <a:pt x="13656" y="5444"/>
                  </a:cubicBezTo>
                  <a:cubicBezTo>
                    <a:pt x="14056" y="4187"/>
                    <a:pt x="13768" y="3194"/>
                    <a:pt x="13079" y="2430"/>
                  </a:cubicBezTo>
                  <a:cubicBezTo>
                    <a:pt x="12032" y="790"/>
                    <a:pt x="10032" y="1"/>
                    <a:pt x="8008" y="1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0"/>
            <p:cNvSpPr/>
            <p:nvPr/>
          </p:nvSpPr>
          <p:spPr>
            <a:xfrm>
              <a:off x="5947138" y="2359778"/>
              <a:ext cx="176168" cy="134893"/>
            </a:xfrm>
            <a:custGeom>
              <a:avLst/>
              <a:gdLst/>
              <a:ahLst/>
              <a:cxnLst/>
              <a:rect l="l" t="t" r="r" b="b"/>
              <a:pathLst>
                <a:path w="5698" h="4363" extrusionOk="0">
                  <a:moveTo>
                    <a:pt x="3910" y="1"/>
                  </a:moveTo>
                  <a:cubicBezTo>
                    <a:pt x="3493" y="1"/>
                    <a:pt x="3082" y="158"/>
                    <a:pt x="2794" y="505"/>
                  </a:cubicBezTo>
                  <a:cubicBezTo>
                    <a:pt x="2748" y="548"/>
                    <a:pt x="2702" y="591"/>
                    <a:pt x="2658" y="634"/>
                  </a:cubicBezTo>
                  <a:cubicBezTo>
                    <a:pt x="2639" y="649"/>
                    <a:pt x="2610" y="671"/>
                    <a:pt x="2569" y="704"/>
                  </a:cubicBezTo>
                  <a:cubicBezTo>
                    <a:pt x="2438" y="786"/>
                    <a:pt x="2313" y="873"/>
                    <a:pt x="2179" y="951"/>
                  </a:cubicBezTo>
                  <a:cubicBezTo>
                    <a:pt x="2192" y="942"/>
                    <a:pt x="2196" y="938"/>
                    <a:pt x="2191" y="938"/>
                  </a:cubicBezTo>
                  <a:cubicBezTo>
                    <a:pt x="2166" y="938"/>
                    <a:pt x="1871" y="1072"/>
                    <a:pt x="1819" y="1091"/>
                  </a:cubicBezTo>
                  <a:cubicBezTo>
                    <a:pt x="1434" y="1235"/>
                    <a:pt x="1183" y="1405"/>
                    <a:pt x="876" y="1679"/>
                  </a:cubicBezTo>
                  <a:cubicBezTo>
                    <a:pt x="1" y="2468"/>
                    <a:pt x="575" y="4182"/>
                    <a:pt x="1720" y="4338"/>
                  </a:cubicBezTo>
                  <a:cubicBezTo>
                    <a:pt x="1842" y="4354"/>
                    <a:pt x="1960" y="4362"/>
                    <a:pt x="2076" y="4362"/>
                  </a:cubicBezTo>
                  <a:cubicBezTo>
                    <a:pt x="2731" y="4362"/>
                    <a:pt x="3304" y="4110"/>
                    <a:pt x="3872" y="3737"/>
                  </a:cubicBezTo>
                  <a:cubicBezTo>
                    <a:pt x="4334" y="3436"/>
                    <a:pt x="4783" y="3051"/>
                    <a:pt x="5116" y="2610"/>
                  </a:cubicBezTo>
                  <a:cubicBezTo>
                    <a:pt x="5611" y="1956"/>
                    <a:pt x="5698" y="968"/>
                    <a:pt x="5008" y="395"/>
                  </a:cubicBezTo>
                  <a:cubicBezTo>
                    <a:pt x="4701" y="141"/>
                    <a:pt x="4303" y="1"/>
                    <a:pt x="3910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0"/>
            <p:cNvSpPr/>
            <p:nvPr/>
          </p:nvSpPr>
          <p:spPr>
            <a:xfrm>
              <a:off x="7730985" y="2293815"/>
              <a:ext cx="171932" cy="97266"/>
            </a:xfrm>
            <a:custGeom>
              <a:avLst/>
              <a:gdLst/>
              <a:ahLst/>
              <a:cxnLst/>
              <a:rect l="l" t="t" r="r" b="b"/>
              <a:pathLst>
                <a:path w="5561" h="3146" extrusionOk="0">
                  <a:moveTo>
                    <a:pt x="1268" y="1"/>
                  </a:moveTo>
                  <a:cubicBezTo>
                    <a:pt x="863" y="1"/>
                    <a:pt x="480" y="186"/>
                    <a:pt x="270" y="590"/>
                  </a:cubicBezTo>
                  <a:cubicBezTo>
                    <a:pt x="1" y="1105"/>
                    <a:pt x="187" y="1879"/>
                    <a:pt x="753" y="2123"/>
                  </a:cubicBezTo>
                  <a:cubicBezTo>
                    <a:pt x="1496" y="2444"/>
                    <a:pt x="2498" y="3084"/>
                    <a:pt x="3390" y="3084"/>
                  </a:cubicBezTo>
                  <a:cubicBezTo>
                    <a:pt x="3542" y="3084"/>
                    <a:pt x="3691" y="3065"/>
                    <a:pt x="3835" y="3023"/>
                  </a:cubicBezTo>
                  <a:cubicBezTo>
                    <a:pt x="3931" y="3051"/>
                    <a:pt x="4028" y="3077"/>
                    <a:pt x="4123" y="3105"/>
                  </a:cubicBezTo>
                  <a:cubicBezTo>
                    <a:pt x="4224" y="3133"/>
                    <a:pt x="4318" y="3146"/>
                    <a:pt x="4406" y="3146"/>
                  </a:cubicBezTo>
                  <a:cubicBezTo>
                    <a:pt x="5300" y="3146"/>
                    <a:pt x="5561" y="1812"/>
                    <a:pt x="4766" y="1337"/>
                  </a:cubicBezTo>
                  <a:lnTo>
                    <a:pt x="4773" y="1321"/>
                  </a:lnTo>
                  <a:cubicBezTo>
                    <a:pt x="4603" y="1251"/>
                    <a:pt x="4430" y="1180"/>
                    <a:pt x="4258" y="1109"/>
                  </a:cubicBezTo>
                  <a:cubicBezTo>
                    <a:pt x="3605" y="450"/>
                    <a:pt x="2316" y="260"/>
                    <a:pt x="1526" y="6"/>
                  </a:cubicBezTo>
                  <a:lnTo>
                    <a:pt x="1522" y="25"/>
                  </a:lnTo>
                  <a:cubicBezTo>
                    <a:pt x="1437" y="9"/>
                    <a:pt x="1352" y="1"/>
                    <a:pt x="1268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0"/>
            <p:cNvSpPr/>
            <p:nvPr/>
          </p:nvSpPr>
          <p:spPr>
            <a:xfrm>
              <a:off x="6126120" y="1909727"/>
              <a:ext cx="86631" cy="65947"/>
            </a:xfrm>
            <a:custGeom>
              <a:avLst/>
              <a:gdLst/>
              <a:ahLst/>
              <a:cxnLst/>
              <a:rect l="l" t="t" r="r" b="b"/>
              <a:pathLst>
                <a:path w="2802" h="2133" extrusionOk="0">
                  <a:moveTo>
                    <a:pt x="1413" y="1"/>
                  </a:moveTo>
                  <a:cubicBezTo>
                    <a:pt x="1392" y="1"/>
                    <a:pt x="1371" y="1"/>
                    <a:pt x="1349" y="2"/>
                  </a:cubicBezTo>
                  <a:cubicBezTo>
                    <a:pt x="1" y="69"/>
                    <a:pt x="80" y="2133"/>
                    <a:pt x="1391" y="2133"/>
                  </a:cubicBezTo>
                  <a:cubicBezTo>
                    <a:pt x="1412" y="2133"/>
                    <a:pt x="1433" y="2132"/>
                    <a:pt x="1454" y="2131"/>
                  </a:cubicBezTo>
                  <a:cubicBezTo>
                    <a:pt x="2801" y="2064"/>
                    <a:pt x="2723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0"/>
            <p:cNvSpPr/>
            <p:nvPr/>
          </p:nvSpPr>
          <p:spPr>
            <a:xfrm>
              <a:off x="6284572" y="1913406"/>
              <a:ext cx="76273" cy="58063"/>
            </a:xfrm>
            <a:custGeom>
              <a:avLst/>
              <a:gdLst/>
              <a:ahLst/>
              <a:cxnLst/>
              <a:rect l="l" t="t" r="r" b="b"/>
              <a:pathLst>
                <a:path w="2467" h="1878" extrusionOk="0">
                  <a:moveTo>
                    <a:pt x="1244" y="0"/>
                  </a:moveTo>
                  <a:cubicBezTo>
                    <a:pt x="1226" y="0"/>
                    <a:pt x="1207" y="1"/>
                    <a:pt x="1187" y="2"/>
                  </a:cubicBezTo>
                  <a:cubicBezTo>
                    <a:pt x="0" y="59"/>
                    <a:pt x="69" y="1877"/>
                    <a:pt x="1225" y="1877"/>
                  </a:cubicBezTo>
                  <a:cubicBezTo>
                    <a:pt x="1244" y="1877"/>
                    <a:pt x="1262" y="1877"/>
                    <a:pt x="1280" y="1876"/>
                  </a:cubicBezTo>
                  <a:cubicBezTo>
                    <a:pt x="2467" y="1817"/>
                    <a:pt x="2399" y="0"/>
                    <a:pt x="1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0"/>
            <p:cNvSpPr/>
            <p:nvPr/>
          </p:nvSpPr>
          <p:spPr>
            <a:xfrm>
              <a:off x="7441350" y="1866690"/>
              <a:ext cx="41275" cy="31443"/>
            </a:xfrm>
            <a:custGeom>
              <a:avLst/>
              <a:gdLst/>
              <a:ahLst/>
              <a:cxnLst/>
              <a:rect l="l" t="t" r="r" b="b"/>
              <a:pathLst>
                <a:path w="1335" h="1017" extrusionOk="0">
                  <a:moveTo>
                    <a:pt x="673" y="1"/>
                  </a:moveTo>
                  <a:cubicBezTo>
                    <a:pt x="663" y="1"/>
                    <a:pt x="653" y="1"/>
                    <a:pt x="643" y="1"/>
                  </a:cubicBezTo>
                  <a:cubicBezTo>
                    <a:pt x="1" y="33"/>
                    <a:pt x="39" y="1016"/>
                    <a:pt x="662" y="1016"/>
                  </a:cubicBezTo>
                  <a:cubicBezTo>
                    <a:pt x="672" y="1016"/>
                    <a:pt x="682" y="1016"/>
                    <a:pt x="692" y="1015"/>
                  </a:cubicBezTo>
                  <a:cubicBezTo>
                    <a:pt x="1335" y="983"/>
                    <a:pt x="1298" y="1"/>
                    <a:pt x="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0"/>
            <p:cNvSpPr/>
            <p:nvPr/>
          </p:nvSpPr>
          <p:spPr>
            <a:xfrm>
              <a:off x="7584189" y="1835649"/>
              <a:ext cx="82550" cy="62793"/>
            </a:xfrm>
            <a:custGeom>
              <a:avLst/>
              <a:gdLst/>
              <a:ahLst/>
              <a:cxnLst/>
              <a:rect l="l" t="t" r="r" b="b"/>
              <a:pathLst>
                <a:path w="2670" h="2031" extrusionOk="0">
                  <a:moveTo>
                    <a:pt x="1345" y="0"/>
                  </a:moveTo>
                  <a:cubicBezTo>
                    <a:pt x="1325" y="0"/>
                    <a:pt x="1305" y="1"/>
                    <a:pt x="1285" y="2"/>
                  </a:cubicBezTo>
                  <a:cubicBezTo>
                    <a:pt x="1" y="65"/>
                    <a:pt x="76" y="2030"/>
                    <a:pt x="1326" y="2030"/>
                  </a:cubicBezTo>
                  <a:cubicBezTo>
                    <a:pt x="1346" y="2030"/>
                    <a:pt x="1366" y="2030"/>
                    <a:pt x="1386" y="2029"/>
                  </a:cubicBezTo>
                  <a:cubicBezTo>
                    <a:pt x="2670" y="1965"/>
                    <a:pt x="2595" y="0"/>
                    <a:pt x="1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0"/>
            <p:cNvSpPr/>
            <p:nvPr/>
          </p:nvSpPr>
          <p:spPr>
            <a:xfrm>
              <a:off x="6848863" y="3744727"/>
              <a:ext cx="215866" cy="376792"/>
            </a:xfrm>
            <a:custGeom>
              <a:avLst/>
              <a:gdLst/>
              <a:ahLst/>
              <a:cxnLst/>
              <a:rect l="l" t="t" r="r" b="b"/>
              <a:pathLst>
                <a:path w="6982" h="12187" extrusionOk="0">
                  <a:moveTo>
                    <a:pt x="2016" y="0"/>
                  </a:moveTo>
                  <a:cubicBezTo>
                    <a:pt x="1923" y="0"/>
                    <a:pt x="1833" y="41"/>
                    <a:pt x="1788" y="135"/>
                  </a:cubicBezTo>
                  <a:cubicBezTo>
                    <a:pt x="1" y="3870"/>
                    <a:pt x="728" y="11358"/>
                    <a:pt x="5901" y="12179"/>
                  </a:cubicBezTo>
                  <a:cubicBezTo>
                    <a:pt x="5932" y="12184"/>
                    <a:pt x="5963" y="12186"/>
                    <a:pt x="5994" y="12186"/>
                  </a:cubicBezTo>
                  <a:cubicBezTo>
                    <a:pt x="6496" y="12186"/>
                    <a:pt x="6981" y="11573"/>
                    <a:pt x="6494" y="11161"/>
                  </a:cubicBezTo>
                  <a:cubicBezTo>
                    <a:pt x="4987" y="9889"/>
                    <a:pt x="3604" y="9024"/>
                    <a:pt x="2793" y="7106"/>
                  </a:cubicBezTo>
                  <a:cubicBezTo>
                    <a:pt x="1872" y="4931"/>
                    <a:pt x="2104" y="2569"/>
                    <a:pt x="2309" y="276"/>
                  </a:cubicBezTo>
                  <a:cubicBezTo>
                    <a:pt x="2324" y="108"/>
                    <a:pt x="2166" y="0"/>
                    <a:pt x="2016" y="0"/>
                  </a:cubicBezTo>
                  <a:close/>
                </a:path>
              </a:pathLst>
            </a:custGeom>
            <a:solidFill>
              <a:srgbClr val="FFFFFF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0"/>
            <p:cNvSpPr/>
            <p:nvPr/>
          </p:nvSpPr>
          <p:spPr>
            <a:xfrm rot="-1649844">
              <a:off x="6426680" y="2931954"/>
              <a:ext cx="184710" cy="150407"/>
            </a:xfrm>
            <a:custGeom>
              <a:avLst/>
              <a:gdLst/>
              <a:ahLst/>
              <a:cxnLst/>
              <a:rect l="l" t="t" r="r" b="b"/>
              <a:pathLst>
                <a:path w="92698" h="75483" extrusionOk="0">
                  <a:moveTo>
                    <a:pt x="33938" y="1"/>
                  </a:moveTo>
                  <a:cubicBezTo>
                    <a:pt x="33062" y="1"/>
                    <a:pt x="32033" y="3407"/>
                    <a:pt x="31631" y="7683"/>
                  </a:cubicBezTo>
                  <a:cubicBezTo>
                    <a:pt x="31475" y="9347"/>
                    <a:pt x="31433" y="10899"/>
                    <a:pt x="31497" y="12188"/>
                  </a:cubicBezTo>
                  <a:cubicBezTo>
                    <a:pt x="27747" y="12927"/>
                    <a:pt x="24286" y="14119"/>
                    <a:pt x="21179" y="15579"/>
                  </a:cubicBezTo>
                  <a:cubicBezTo>
                    <a:pt x="20772" y="14280"/>
                    <a:pt x="19942" y="12445"/>
                    <a:pt x="18985" y="10438"/>
                  </a:cubicBezTo>
                  <a:cubicBezTo>
                    <a:pt x="17360" y="7064"/>
                    <a:pt x="15902" y="4263"/>
                    <a:pt x="15022" y="4263"/>
                  </a:cubicBezTo>
                  <a:cubicBezTo>
                    <a:pt x="14987" y="4263"/>
                    <a:pt x="14953" y="4267"/>
                    <a:pt x="14920" y="4276"/>
                  </a:cubicBezTo>
                  <a:cubicBezTo>
                    <a:pt x="14074" y="4490"/>
                    <a:pt x="14261" y="8004"/>
                    <a:pt x="16091" y="11819"/>
                  </a:cubicBezTo>
                  <a:cubicBezTo>
                    <a:pt x="17081" y="13889"/>
                    <a:pt x="18300" y="15526"/>
                    <a:pt x="19322" y="16510"/>
                  </a:cubicBezTo>
                  <a:cubicBezTo>
                    <a:pt x="16385" y="18067"/>
                    <a:pt x="13802" y="19859"/>
                    <a:pt x="11629" y="21716"/>
                  </a:cubicBezTo>
                  <a:cubicBezTo>
                    <a:pt x="10817" y="22415"/>
                    <a:pt x="10057" y="23133"/>
                    <a:pt x="9356" y="23844"/>
                  </a:cubicBezTo>
                  <a:cubicBezTo>
                    <a:pt x="8709" y="22780"/>
                    <a:pt x="7842" y="21560"/>
                    <a:pt x="6820" y="20319"/>
                  </a:cubicBezTo>
                  <a:cubicBezTo>
                    <a:pt x="4401" y="17363"/>
                    <a:pt x="1943" y="15279"/>
                    <a:pt x="965" y="15279"/>
                  </a:cubicBezTo>
                  <a:cubicBezTo>
                    <a:pt x="850" y="15279"/>
                    <a:pt x="756" y="15307"/>
                    <a:pt x="684" y="15366"/>
                  </a:cubicBezTo>
                  <a:cubicBezTo>
                    <a:pt x="0" y="15927"/>
                    <a:pt x="1637" y="19057"/>
                    <a:pt x="4343" y="22351"/>
                  </a:cubicBezTo>
                  <a:cubicBezTo>
                    <a:pt x="5467" y="23721"/>
                    <a:pt x="6595" y="24904"/>
                    <a:pt x="7585" y="25780"/>
                  </a:cubicBezTo>
                  <a:cubicBezTo>
                    <a:pt x="5028" y="28782"/>
                    <a:pt x="3408" y="31708"/>
                    <a:pt x="2509" y="34024"/>
                  </a:cubicBezTo>
                  <a:cubicBezTo>
                    <a:pt x="1262" y="37431"/>
                    <a:pt x="1097" y="39426"/>
                    <a:pt x="1465" y="39539"/>
                  </a:cubicBezTo>
                  <a:cubicBezTo>
                    <a:pt x="1498" y="39555"/>
                    <a:pt x="1532" y="39562"/>
                    <a:pt x="1567" y="39562"/>
                  </a:cubicBezTo>
                  <a:cubicBezTo>
                    <a:pt x="2688" y="39562"/>
                    <a:pt x="5061" y="31948"/>
                    <a:pt x="14432" y="25284"/>
                  </a:cubicBezTo>
                  <a:cubicBezTo>
                    <a:pt x="19182" y="21946"/>
                    <a:pt x="25650" y="18902"/>
                    <a:pt x="33300" y="17858"/>
                  </a:cubicBezTo>
                  <a:cubicBezTo>
                    <a:pt x="35492" y="17524"/>
                    <a:pt x="37791" y="17339"/>
                    <a:pt x="40138" y="17339"/>
                  </a:cubicBezTo>
                  <a:cubicBezTo>
                    <a:pt x="45872" y="17339"/>
                    <a:pt x="51899" y="18442"/>
                    <a:pt x="57383" y="21175"/>
                  </a:cubicBezTo>
                  <a:cubicBezTo>
                    <a:pt x="65215" y="25027"/>
                    <a:pt x="71307" y="31429"/>
                    <a:pt x="75800" y="37747"/>
                  </a:cubicBezTo>
                  <a:cubicBezTo>
                    <a:pt x="80236" y="44204"/>
                    <a:pt x="83258" y="50751"/>
                    <a:pt x="85269" y="56432"/>
                  </a:cubicBezTo>
                  <a:cubicBezTo>
                    <a:pt x="89267" y="67790"/>
                    <a:pt x="89922" y="75483"/>
                    <a:pt x="90951" y="75483"/>
                  </a:cubicBezTo>
                  <a:cubicBezTo>
                    <a:pt x="90956" y="75483"/>
                    <a:pt x="90961" y="75483"/>
                    <a:pt x="90966" y="75482"/>
                  </a:cubicBezTo>
                  <a:cubicBezTo>
                    <a:pt x="90967" y="75482"/>
                    <a:pt x="90967" y="75482"/>
                    <a:pt x="90968" y="75482"/>
                  </a:cubicBezTo>
                  <a:cubicBezTo>
                    <a:pt x="91684" y="75482"/>
                    <a:pt x="92698" y="67530"/>
                    <a:pt x="89602" y="55111"/>
                  </a:cubicBezTo>
                  <a:cubicBezTo>
                    <a:pt x="88051" y="48939"/>
                    <a:pt x="85290" y="41722"/>
                    <a:pt x="80717" y="34463"/>
                  </a:cubicBezTo>
                  <a:cubicBezTo>
                    <a:pt x="76036" y="27333"/>
                    <a:pt x="69462" y="20003"/>
                    <a:pt x="60228" y="15425"/>
                  </a:cubicBezTo>
                  <a:cubicBezTo>
                    <a:pt x="54069" y="12379"/>
                    <a:pt x="47543" y="11168"/>
                    <a:pt x="41374" y="11168"/>
                  </a:cubicBezTo>
                  <a:cubicBezTo>
                    <a:pt x="38939" y="11168"/>
                    <a:pt x="36559" y="11356"/>
                    <a:pt x="34279" y="11695"/>
                  </a:cubicBezTo>
                  <a:cubicBezTo>
                    <a:pt x="34509" y="10599"/>
                    <a:pt x="34696" y="9337"/>
                    <a:pt x="34825" y="7984"/>
                  </a:cubicBezTo>
                  <a:cubicBezTo>
                    <a:pt x="35230" y="3661"/>
                    <a:pt x="34845" y="88"/>
                    <a:pt x="33968" y="2"/>
                  </a:cubicBezTo>
                  <a:cubicBezTo>
                    <a:pt x="33958" y="1"/>
                    <a:pt x="33948" y="1"/>
                    <a:pt x="339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0"/>
            <p:cNvSpPr/>
            <p:nvPr/>
          </p:nvSpPr>
          <p:spPr>
            <a:xfrm rot="1649844" flipH="1">
              <a:off x="7299355" y="2931954"/>
              <a:ext cx="184710" cy="150407"/>
            </a:xfrm>
            <a:custGeom>
              <a:avLst/>
              <a:gdLst/>
              <a:ahLst/>
              <a:cxnLst/>
              <a:rect l="l" t="t" r="r" b="b"/>
              <a:pathLst>
                <a:path w="92698" h="75483" extrusionOk="0">
                  <a:moveTo>
                    <a:pt x="33938" y="1"/>
                  </a:moveTo>
                  <a:cubicBezTo>
                    <a:pt x="33062" y="1"/>
                    <a:pt x="32033" y="3407"/>
                    <a:pt x="31631" y="7683"/>
                  </a:cubicBezTo>
                  <a:cubicBezTo>
                    <a:pt x="31475" y="9347"/>
                    <a:pt x="31433" y="10899"/>
                    <a:pt x="31497" y="12188"/>
                  </a:cubicBezTo>
                  <a:cubicBezTo>
                    <a:pt x="27747" y="12927"/>
                    <a:pt x="24286" y="14119"/>
                    <a:pt x="21179" y="15579"/>
                  </a:cubicBezTo>
                  <a:cubicBezTo>
                    <a:pt x="20772" y="14280"/>
                    <a:pt x="19942" y="12445"/>
                    <a:pt x="18985" y="10438"/>
                  </a:cubicBezTo>
                  <a:cubicBezTo>
                    <a:pt x="17360" y="7064"/>
                    <a:pt x="15902" y="4263"/>
                    <a:pt x="15022" y="4263"/>
                  </a:cubicBezTo>
                  <a:cubicBezTo>
                    <a:pt x="14987" y="4263"/>
                    <a:pt x="14953" y="4267"/>
                    <a:pt x="14920" y="4276"/>
                  </a:cubicBezTo>
                  <a:cubicBezTo>
                    <a:pt x="14074" y="4490"/>
                    <a:pt x="14261" y="8004"/>
                    <a:pt x="16091" y="11819"/>
                  </a:cubicBezTo>
                  <a:cubicBezTo>
                    <a:pt x="17081" y="13889"/>
                    <a:pt x="18300" y="15526"/>
                    <a:pt x="19322" y="16510"/>
                  </a:cubicBezTo>
                  <a:cubicBezTo>
                    <a:pt x="16385" y="18067"/>
                    <a:pt x="13802" y="19859"/>
                    <a:pt x="11629" y="21716"/>
                  </a:cubicBezTo>
                  <a:cubicBezTo>
                    <a:pt x="10817" y="22415"/>
                    <a:pt x="10057" y="23133"/>
                    <a:pt x="9356" y="23844"/>
                  </a:cubicBezTo>
                  <a:cubicBezTo>
                    <a:pt x="8709" y="22780"/>
                    <a:pt x="7842" y="21560"/>
                    <a:pt x="6820" y="20319"/>
                  </a:cubicBezTo>
                  <a:cubicBezTo>
                    <a:pt x="4401" y="17363"/>
                    <a:pt x="1943" y="15279"/>
                    <a:pt x="965" y="15279"/>
                  </a:cubicBezTo>
                  <a:cubicBezTo>
                    <a:pt x="850" y="15279"/>
                    <a:pt x="756" y="15307"/>
                    <a:pt x="684" y="15366"/>
                  </a:cubicBezTo>
                  <a:cubicBezTo>
                    <a:pt x="0" y="15927"/>
                    <a:pt x="1637" y="19057"/>
                    <a:pt x="4343" y="22351"/>
                  </a:cubicBezTo>
                  <a:cubicBezTo>
                    <a:pt x="5467" y="23721"/>
                    <a:pt x="6595" y="24904"/>
                    <a:pt x="7585" y="25780"/>
                  </a:cubicBezTo>
                  <a:cubicBezTo>
                    <a:pt x="5028" y="28782"/>
                    <a:pt x="3408" y="31708"/>
                    <a:pt x="2509" y="34024"/>
                  </a:cubicBezTo>
                  <a:cubicBezTo>
                    <a:pt x="1262" y="37431"/>
                    <a:pt x="1097" y="39426"/>
                    <a:pt x="1465" y="39539"/>
                  </a:cubicBezTo>
                  <a:cubicBezTo>
                    <a:pt x="1498" y="39555"/>
                    <a:pt x="1532" y="39562"/>
                    <a:pt x="1567" y="39562"/>
                  </a:cubicBezTo>
                  <a:cubicBezTo>
                    <a:pt x="2688" y="39562"/>
                    <a:pt x="5061" y="31948"/>
                    <a:pt x="14432" y="25284"/>
                  </a:cubicBezTo>
                  <a:cubicBezTo>
                    <a:pt x="19182" y="21946"/>
                    <a:pt x="25650" y="18902"/>
                    <a:pt x="33300" y="17858"/>
                  </a:cubicBezTo>
                  <a:cubicBezTo>
                    <a:pt x="35492" y="17524"/>
                    <a:pt x="37791" y="17339"/>
                    <a:pt x="40138" y="17339"/>
                  </a:cubicBezTo>
                  <a:cubicBezTo>
                    <a:pt x="45872" y="17339"/>
                    <a:pt x="51899" y="18442"/>
                    <a:pt x="57383" y="21175"/>
                  </a:cubicBezTo>
                  <a:cubicBezTo>
                    <a:pt x="65215" y="25027"/>
                    <a:pt x="71307" y="31429"/>
                    <a:pt x="75800" y="37747"/>
                  </a:cubicBezTo>
                  <a:cubicBezTo>
                    <a:pt x="80236" y="44204"/>
                    <a:pt x="83258" y="50751"/>
                    <a:pt x="85269" y="56432"/>
                  </a:cubicBezTo>
                  <a:cubicBezTo>
                    <a:pt x="89267" y="67790"/>
                    <a:pt x="89922" y="75483"/>
                    <a:pt x="90951" y="75483"/>
                  </a:cubicBezTo>
                  <a:cubicBezTo>
                    <a:pt x="90956" y="75483"/>
                    <a:pt x="90961" y="75483"/>
                    <a:pt x="90966" y="75482"/>
                  </a:cubicBezTo>
                  <a:cubicBezTo>
                    <a:pt x="90967" y="75482"/>
                    <a:pt x="90967" y="75482"/>
                    <a:pt x="90968" y="75482"/>
                  </a:cubicBezTo>
                  <a:cubicBezTo>
                    <a:pt x="91684" y="75482"/>
                    <a:pt x="92698" y="67530"/>
                    <a:pt x="89602" y="55111"/>
                  </a:cubicBezTo>
                  <a:cubicBezTo>
                    <a:pt x="88051" y="48939"/>
                    <a:pt x="85290" y="41722"/>
                    <a:pt x="80717" y="34463"/>
                  </a:cubicBezTo>
                  <a:cubicBezTo>
                    <a:pt x="76036" y="27333"/>
                    <a:pt x="69462" y="20003"/>
                    <a:pt x="60228" y="15425"/>
                  </a:cubicBezTo>
                  <a:cubicBezTo>
                    <a:pt x="54069" y="12379"/>
                    <a:pt x="47543" y="11168"/>
                    <a:pt x="41374" y="11168"/>
                  </a:cubicBezTo>
                  <a:cubicBezTo>
                    <a:pt x="38939" y="11168"/>
                    <a:pt x="36559" y="11356"/>
                    <a:pt x="34279" y="11695"/>
                  </a:cubicBezTo>
                  <a:cubicBezTo>
                    <a:pt x="34509" y="10599"/>
                    <a:pt x="34696" y="9337"/>
                    <a:pt x="34825" y="7984"/>
                  </a:cubicBezTo>
                  <a:cubicBezTo>
                    <a:pt x="35230" y="3661"/>
                    <a:pt x="34845" y="88"/>
                    <a:pt x="33968" y="2"/>
                  </a:cubicBezTo>
                  <a:cubicBezTo>
                    <a:pt x="33958" y="1"/>
                    <a:pt x="33948" y="1"/>
                    <a:pt x="339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0"/>
            <p:cNvSpPr/>
            <p:nvPr/>
          </p:nvSpPr>
          <p:spPr>
            <a:xfrm rot="9150156">
              <a:off x="5942868" y="3170429"/>
              <a:ext cx="184710" cy="150407"/>
            </a:xfrm>
            <a:custGeom>
              <a:avLst/>
              <a:gdLst/>
              <a:ahLst/>
              <a:cxnLst/>
              <a:rect l="l" t="t" r="r" b="b"/>
              <a:pathLst>
                <a:path w="92698" h="75483" extrusionOk="0">
                  <a:moveTo>
                    <a:pt x="33938" y="1"/>
                  </a:moveTo>
                  <a:cubicBezTo>
                    <a:pt x="33062" y="1"/>
                    <a:pt x="32033" y="3407"/>
                    <a:pt x="31631" y="7683"/>
                  </a:cubicBezTo>
                  <a:cubicBezTo>
                    <a:pt x="31475" y="9347"/>
                    <a:pt x="31433" y="10899"/>
                    <a:pt x="31497" y="12188"/>
                  </a:cubicBezTo>
                  <a:cubicBezTo>
                    <a:pt x="27747" y="12927"/>
                    <a:pt x="24286" y="14119"/>
                    <a:pt x="21179" y="15579"/>
                  </a:cubicBezTo>
                  <a:cubicBezTo>
                    <a:pt x="20772" y="14280"/>
                    <a:pt x="19942" y="12445"/>
                    <a:pt x="18985" y="10438"/>
                  </a:cubicBezTo>
                  <a:cubicBezTo>
                    <a:pt x="17360" y="7064"/>
                    <a:pt x="15902" y="4263"/>
                    <a:pt x="15022" y="4263"/>
                  </a:cubicBezTo>
                  <a:cubicBezTo>
                    <a:pt x="14987" y="4263"/>
                    <a:pt x="14953" y="4267"/>
                    <a:pt x="14920" y="4276"/>
                  </a:cubicBezTo>
                  <a:cubicBezTo>
                    <a:pt x="14074" y="4490"/>
                    <a:pt x="14261" y="8004"/>
                    <a:pt x="16091" y="11819"/>
                  </a:cubicBezTo>
                  <a:cubicBezTo>
                    <a:pt x="17081" y="13889"/>
                    <a:pt x="18300" y="15526"/>
                    <a:pt x="19322" y="16510"/>
                  </a:cubicBezTo>
                  <a:cubicBezTo>
                    <a:pt x="16385" y="18067"/>
                    <a:pt x="13802" y="19859"/>
                    <a:pt x="11629" y="21716"/>
                  </a:cubicBezTo>
                  <a:cubicBezTo>
                    <a:pt x="10817" y="22415"/>
                    <a:pt x="10057" y="23133"/>
                    <a:pt x="9356" y="23844"/>
                  </a:cubicBezTo>
                  <a:cubicBezTo>
                    <a:pt x="8709" y="22780"/>
                    <a:pt x="7842" y="21560"/>
                    <a:pt x="6820" y="20319"/>
                  </a:cubicBezTo>
                  <a:cubicBezTo>
                    <a:pt x="4401" y="17363"/>
                    <a:pt x="1943" y="15279"/>
                    <a:pt x="965" y="15279"/>
                  </a:cubicBezTo>
                  <a:cubicBezTo>
                    <a:pt x="850" y="15279"/>
                    <a:pt x="756" y="15307"/>
                    <a:pt x="684" y="15366"/>
                  </a:cubicBezTo>
                  <a:cubicBezTo>
                    <a:pt x="0" y="15927"/>
                    <a:pt x="1637" y="19057"/>
                    <a:pt x="4343" y="22351"/>
                  </a:cubicBezTo>
                  <a:cubicBezTo>
                    <a:pt x="5467" y="23721"/>
                    <a:pt x="6595" y="24904"/>
                    <a:pt x="7585" y="25780"/>
                  </a:cubicBezTo>
                  <a:cubicBezTo>
                    <a:pt x="5028" y="28782"/>
                    <a:pt x="3408" y="31708"/>
                    <a:pt x="2509" y="34024"/>
                  </a:cubicBezTo>
                  <a:cubicBezTo>
                    <a:pt x="1262" y="37431"/>
                    <a:pt x="1097" y="39426"/>
                    <a:pt x="1465" y="39539"/>
                  </a:cubicBezTo>
                  <a:cubicBezTo>
                    <a:pt x="1498" y="39555"/>
                    <a:pt x="1532" y="39562"/>
                    <a:pt x="1567" y="39562"/>
                  </a:cubicBezTo>
                  <a:cubicBezTo>
                    <a:pt x="2688" y="39562"/>
                    <a:pt x="5061" y="31948"/>
                    <a:pt x="14432" y="25284"/>
                  </a:cubicBezTo>
                  <a:cubicBezTo>
                    <a:pt x="19182" y="21946"/>
                    <a:pt x="25650" y="18902"/>
                    <a:pt x="33300" y="17858"/>
                  </a:cubicBezTo>
                  <a:cubicBezTo>
                    <a:pt x="35492" y="17524"/>
                    <a:pt x="37791" y="17339"/>
                    <a:pt x="40138" y="17339"/>
                  </a:cubicBezTo>
                  <a:cubicBezTo>
                    <a:pt x="45872" y="17339"/>
                    <a:pt x="51899" y="18442"/>
                    <a:pt x="57383" y="21175"/>
                  </a:cubicBezTo>
                  <a:cubicBezTo>
                    <a:pt x="65215" y="25027"/>
                    <a:pt x="71307" y="31429"/>
                    <a:pt x="75800" y="37747"/>
                  </a:cubicBezTo>
                  <a:cubicBezTo>
                    <a:pt x="80236" y="44204"/>
                    <a:pt x="83258" y="50751"/>
                    <a:pt x="85269" y="56432"/>
                  </a:cubicBezTo>
                  <a:cubicBezTo>
                    <a:pt x="89267" y="67790"/>
                    <a:pt x="89922" y="75483"/>
                    <a:pt x="90951" y="75483"/>
                  </a:cubicBezTo>
                  <a:cubicBezTo>
                    <a:pt x="90956" y="75483"/>
                    <a:pt x="90961" y="75483"/>
                    <a:pt x="90966" y="75482"/>
                  </a:cubicBezTo>
                  <a:cubicBezTo>
                    <a:pt x="90967" y="75482"/>
                    <a:pt x="90967" y="75482"/>
                    <a:pt x="90968" y="75482"/>
                  </a:cubicBezTo>
                  <a:cubicBezTo>
                    <a:pt x="91684" y="75482"/>
                    <a:pt x="92698" y="67530"/>
                    <a:pt x="89602" y="55111"/>
                  </a:cubicBezTo>
                  <a:cubicBezTo>
                    <a:pt x="88051" y="48939"/>
                    <a:pt x="85290" y="41722"/>
                    <a:pt x="80717" y="34463"/>
                  </a:cubicBezTo>
                  <a:cubicBezTo>
                    <a:pt x="76036" y="27333"/>
                    <a:pt x="69462" y="20003"/>
                    <a:pt x="60228" y="15425"/>
                  </a:cubicBezTo>
                  <a:cubicBezTo>
                    <a:pt x="54069" y="12379"/>
                    <a:pt x="47543" y="11168"/>
                    <a:pt x="41374" y="11168"/>
                  </a:cubicBezTo>
                  <a:cubicBezTo>
                    <a:pt x="38939" y="11168"/>
                    <a:pt x="36559" y="11356"/>
                    <a:pt x="34279" y="11695"/>
                  </a:cubicBezTo>
                  <a:cubicBezTo>
                    <a:pt x="34509" y="10599"/>
                    <a:pt x="34696" y="9337"/>
                    <a:pt x="34825" y="7984"/>
                  </a:cubicBezTo>
                  <a:cubicBezTo>
                    <a:pt x="35230" y="3661"/>
                    <a:pt x="34845" y="88"/>
                    <a:pt x="33968" y="2"/>
                  </a:cubicBezTo>
                  <a:cubicBezTo>
                    <a:pt x="33958" y="1"/>
                    <a:pt x="33948" y="1"/>
                    <a:pt x="339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0"/>
            <p:cNvSpPr/>
            <p:nvPr/>
          </p:nvSpPr>
          <p:spPr>
            <a:xfrm rot="-9150156" flipH="1">
              <a:off x="5305668" y="3106629"/>
              <a:ext cx="184710" cy="150407"/>
            </a:xfrm>
            <a:custGeom>
              <a:avLst/>
              <a:gdLst/>
              <a:ahLst/>
              <a:cxnLst/>
              <a:rect l="l" t="t" r="r" b="b"/>
              <a:pathLst>
                <a:path w="92698" h="75483" extrusionOk="0">
                  <a:moveTo>
                    <a:pt x="33938" y="1"/>
                  </a:moveTo>
                  <a:cubicBezTo>
                    <a:pt x="33062" y="1"/>
                    <a:pt x="32033" y="3407"/>
                    <a:pt x="31631" y="7683"/>
                  </a:cubicBezTo>
                  <a:cubicBezTo>
                    <a:pt x="31475" y="9347"/>
                    <a:pt x="31433" y="10899"/>
                    <a:pt x="31497" y="12188"/>
                  </a:cubicBezTo>
                  <a:cubicBezTo>
                    <a:pt x="27747" y="12927"/>
                    <a:pt x="24286" y="14119"/>
                    <a:pt x="21179" y="15579"/>
                  </a:cubicBezTo>
                  <a:cubicBezTo>
                    <a:pt x="20772" y="14280"/>
                    <a:pt x="19942" y="12445"/>
                    <a:pt x="18985" y="10438"/>
                  </a:cubicBezTo>
                  <a:cubicBezTo>
                    <a:pt x="17360" y="7064"/>
                    <a:pt x="15902" y="4263"/>
                    <a:pt x="15022" y="4263"/>
                  </a:cubicBezTo>
                  <a:cubicBezTo>
                    <a:pt x="14987" y="4263"/>
                    <a:pt x="14953" y="4267"/>
                    <a:pt x="14920" y="4276"/>
                  </a:cubicBezTo>
                  <a:cubicBezTo>
                    <a:pt x="14074" y="4490"/>
                    <a:pt x="14261" y="8004"/>
                    <a:pt x="16091" y="11819"/>
                  </a:cubicBezTo>
                  <a:cubicBezTo>
                    <a:pt x="17081" y="13889"/>
                    <a:pt x="18300" y="15526"/>
                    <a:pt x="19322" y="16510"/>
                  </a:cubicBezTo>
                  <a:cubicBezTo>
                    <a:pt x="16385" y="18067"/>
                    <a:pt x="13802" y="19859"/>
                    <a:pt x="11629" y="21716"/>
                  </a:cubicBezTo>
                  <a:cubicBezTo>
                    <a:pt x="10817" y="22415"/>
                    <a:pt x="10057" y="23133"/>
                    <a:pt x="9356" y="23844"/>
                  </a:cubicBezTo>
                  <a:cubicBezTo>
                    <a:pt x="8709" y="22780"/>
                    <a:pt x="7842" y="21560"/>
                    <a:pt x="6820" y="20319"/>
                  </a:cubicBezTo>
                  <a:cubicBezTo>
                    <a:pt x="4401" y="17363"/>
                    <a:pt x="1943" y="15279"/>
                    <a:pt x="965" y="15279"/>
                  </a:cubicBezTo>
                  <a:cubicBezTo>
                    <a:pt x="850" y="15279"/>
                    <a:pt x="756" y="15307"/>
                    <a:pt x="684" y="15366"/>
                  </a:cubicBezTo>
                  <a:cubicBezTo>
                    <a:pt x="0" y="15927"/>
                    <a:pt x="1637" y="19057"/>
                    <a:pt x="4343" y="22351"/>
                  </a:cubicBezTo>
                  <a:cubicBezTo>
                    <a:pt x="5467" y="23721"/>
                    <a:pt x="6595" y="24904"/>
                    <a:pt x="7585" y="25780"/>
                  </a:cubicBezTo>
                  <a:cubicBezTo>
                    <a:pt x="5028" y="28782"/>
                    <a:pt x="3408" y="31708"/>
                    <a:pt x="2509" y="34024"/>
                  </a:cubicBezTo>
                  <a:cubicBezTo>
                    <a:pt x="1262" y="37431"/>
                    <a:pt x="1097" y="39426"/>
                    <a:pt x="1465" y="39539"/>
                  </a:cubicBezTo>
                  <a:cubicBezTo>
                    <a:pt x="1498" y="39555"/>
                    <a:pt x="1532" y="39562"/>
                    <a:pt x="1567" y="39562"/>
                  </a:cubicBezTo>
                  <a:cubicBezTo>
                    <a:pt x="2688" y="39562"/>
                    <a:pt x="5061" y="31948"/>
                    <a:pt x="14432" y="25284"/>
                  </a:cubicBezTo>
                  <a:cubicBezTo>
                    <a:pt x="19182" y="21946"/>
                    <a:pt x="25650" y="18902"/>
                    <a:pt x="33300" y="17858"/>
                  </a:cubicBezTo>
                  <a:cubicBezTo>
                    <a:pt x="35492" y="17524"/>
                    <a:pt x="37791" y="17339"/>
                    <a:pt x="40138" y="17339"/>
                  </a:cubicBezTo>
                  <a:cubicBezTo>
                    <a:pt x="45872" y="17339"/>
                    <a:pt x="51899" y="18442"/>
                    <a:pt x="57383" y="21175"/>
                  </a:cubicBezTo>
                  <a:cubicBezTo>
                    <a:pt x="65215" y="25027"/>
                    <a:pt x="71307" y="31429"/>
                    <a:pt x="75800" y="37747"/>
                  </a:cubicBezTo>
                  <a:cubicBezTo>
                    <a:pt x="80236" y="44204"/>
                    <a:pt x="83258" y="50751"/>
                    <a:pt x="85269" y="56432"/>
                  </a:cubicBezTo>
                  <a:cubicBezTo>
                    <a:pt x="89267" y="67790"/>
                    <a:pt x="89922" y="75483"/>
                    <a:pt x="90951" y="75483"/>
                  </a:cubicBezTo>
                  <a:cubicBezTo>
                    <a:pt x="90956" y="75483"/>
                    <a:pt x="90961" y="75483"/>
                    <a:pt x="90966" y="75482"/>
                  </a:cubicBezTo>
                  <a:cubicBezTo>
                    <a:pt x="90967" y="75482"/>
                    <a:pt x="90967" y="75482"/>
                    <a:pt x="90968" y="75482"/>
                  </a:cubicBezTo>
                  <a:cubicBezTo>
                    <a:pt x="91684" y="75482"/>
                    <a:pt x="92698" y="67530"/>
                    <a:pt x="89602" y="55111"/>
                  </a:cubicBezTo>
                  <a:cubicBezTo>
                    <a:pt x="88051" y="48939"/>
                    <a:pt x="85290" y="41722"/>
                    <a:pt x="80717" y="34463"/>
                  </a:cubicBezTo>
                  <a:cubicBezTo>
                    <a:pt x="76036" y="27333"/>
                    <a:pt x="69462" y="20003"/>
                    <a:pt x="60228" y="15425"/>
                  </a:cubicBezTo>
                  <a:cubicBezTo>
                    <a:pt x="54069" y="12379"/>
                    <a:pt x="47543" y="11168"/>
                    <a:pt x="41374" y="11168"/>
                  </a:cubicBezTo>
                  <a:cubicBezTo>
                    <a:pt x="38939" y="11168"/>
                    <a:pt x="36559" y="11356"/>
                    <a:pt x="34279" y="11695"/>
                  </a:cubicBezTo>
                  <a:cubicBezTo>
                    <a:pt x="34509" y="10599"/>
                    <a:pt x="34696" y="9337"/>
                    <a:pt x="34825" y="7984"/>
                  </a:cubicBezTo>
                  <a:cubicBezTo>
                    <a:pt x="35230" y="3661"/>
                    <a:pt x="34845" y="88"/>
                    <a:pt x="33968" y="2"/>
                  </a:cubicBezTo>
                  <a:cubicBezTo>
                    <a:pt x="33958" y="1"/>
                    <a:pt x="33948" y="1"/>
                    <a:pt x="339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52"/>
          <p:cNvSpPr txBox="1">
            <a:spLocks noGrp="1"/>
          </p:cNvSpPr>
          <p:nvPr>
            <p:ph type="subTitle" idx="1"/>
          </p:nvPr>
        </p:nvSpPr>
        <p:spPr>
          <a:xfrm>
            <a:off x="2946000" y="3306900"/>
            <a:ext cx="32520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Catch your audience’s attention here</a:t>
            </a:r>
            <a:endParaRPr/>
          </a:p>
        </p:txBody>
      </p:sp>
      <p:sp>
        <p:nvSpPr>
          <p:cNvPr id="2124" name="Google Shape;2124;p52"/>
          <p:cNvSpPr txBox="1">
            <a:spLocks noGrp="1"/>
          </p:cNvSpPr>
          <p:nvPr>
            <p:ph type="title"/>
          </p:nvPr>
        </p:nvSpPr>
        <p:spPr>
          <a:xfrm>
            <a:off x="2043300" y="1722500"/>
            <a:ext cx="5057400" cy="12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</a:t>
            </a:r>
            <a:endParaRPr/>
          </a:p>
        </p:txBody>
      </p:sp>
      <p:cxnSp>
        <p:nvCxnSpPr>
          <p:cNvPr id="2125" name="Google Shape;2125;p52"/>
          <p:cNvCxnSpPr/>
          <p:nvPr/>
        </p:nvCxnSpPr>
        <p:spPr>
          <a:xfrm>
            <a:off x="3841050" y="3153125"/>
            <a:ext cx="1461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2126" name="Google Shape;2126;p52"/>
          <p:cNvGrpSpPr/>
          <p:nvPr/>
        </p:nvGrpSpPr>
        <p:grpSpPr>
          <a:xfrm>
            <a:off x="4420175" y="1270763"/>
            <a:ext cx="303650" cy="125050"/>
            <a:chOff x="2117625" y="503575"/>
            <a:chExt cx="303650" cy="125050"/>
          </a:xfrm>
        </p:grpSpPr>
        <p:sp>
          <p:nvSpPr>
            <p:cNvPr id="2127" name="Google Shape;2127;p52"/>
            <p:cNvSpPr/>
            <p:nvPr/>
          </p:nvSpPr>
          <p:spPr>
            <a:xfrm>
              <a:off x="2117625" y="512025"/>
              <a:ext cx="112300" cy="43600"/>
            </a:xfrm>
            <a:custGeom>
              <a:avLst/>
              <a:gdLst/>
              <a:ahLst/>
              <a:cxnLst/>
              <a:rect l="l" t="t" r="r" b="b"/>
              <a:pathLst>
                <a:path w="4492" h="1744" extrusionOk="0">
                  <a:moveTo>
                    <a:pt x="3532" y="1"/>
                  </a:moveTo>
                  <a:cubicBezTo>
                    <a:pt x="2918" y="1"/>
                    <a:pt x="2277" y="333"/>
                    <a:pt x="1705" y="525"/>
                  </a:cubicBezTo>
                  <a:cubicBezTo>
                    <a:pt x="1080" y="735"/>
                    <a:pt x="606" y="874"/>
                    <a:pt x="117" y="1314"/>
                  </a:cubicBezTo>
                  <a:cubicBezTo>
                    <a:pt x="0" y="1419"/>
                    <a:pt x="60" y="1631"/>
                    <a:pt x="211" y="1667"/>
                  </a:cubicBezTo>
                  <a:cubicBezTo>
                    <a:pt x="439" y="1722"/>
                    <a:pt x="648" y="1744"/>
                    <a:pt x="851" y="1744"/>
                  </a:cubicBezTo>
                  <a:cubicBezTo>
                    <a:pt x="1224" y="1744"/>
                    <a:pt x="1579" y="1671"/>
                    <a:pt x="2001" y="1596"/>
                  </a:cubicBezTo>
                  <a:cubicBezTo>
                    <a:pt x="2654" y="1483"/>
                    <a:pt x="3447" y="1476"/>
                    <a:pt x="3997" y="1092"/>
                  </a:cubicBezTo>
                  <a:cubicBezTo>
                    <a:pt x="4492" y="749"/>
                    <a:pt x="4281" y="73"/>
                    <a:pt x="3704" y="10"/>
                  </a:cubicBezTo>
                  <a:cubicBezTo>
                    <a:pt x="3647" y="4"/>
                    <a:pt x="3590" y="1"/>
                    <a:pt x="3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2"/>
            <p:cNvSpPr/>
            <p:nvPr/>
          </p:nvSpPr>
          <p:spPr>
            <a:xfrm>
              <a:off x="2160650" y="577125"/>
              <a:ext cx="98925" cy="51500"/>
            </a:xfrm>
            <a:custGeom>
              <a:avLst/>
              <a:gdLst/>
              <a:ahLst/>
              <a:cxnLst/>
              <a:rect l="l" t="t" r="r" b="b"/>
              <a:pathLst>
                <a:path w="3957" h="2060" extrusionOk="0">
                  <a:moveTo>
                    <a:pt x="3072" y="1"/>
                  </a:moveTo>
                  <a:cubicBezTo>
                    <a:pt x="2926" y="1"/>
                    <a:pt x="2776" y="34"/>
                    <a:pt x="2632" y="96"/>
                  </a:cubicBezTo>
                  <a:cubicBezTo>
                    <a:pt x="1982" y="372"/>
                    <a:pt x="1311" y="651"/>
                    <a:pt x="637" y="865"/>
                  </a:cubicBezTo>
                  <a:cubicBezTo>
                    <a:pt x="1" y="1070"/>
                    <a:pt x="91" y="2059"/>
                    <a:pt x="793" y="2059"/>
                  </a:cubicBezTo>
                  <a:cubicBezTo>
                    <a:pt x="795" y="2059"/>
                    <a:pt x="796" y="2059"/>
                    <a:pt x="798" y="2059"/>
                  </a:cubicBezTo>
                  <a:cubicBezTo>
                    <a:pt x="1253" y="2055"/>
                    <a:pt x="1704" y="2026"/>
                    <a:pt x="2152" y="1958"/>
                  </a:cubicBezTo>
                  <a:cubicBezTo>
                    <a:pt x="2611" y="1886"/>
                    <a:pt x="3034" y="1691"/>
                    <a:pt x="3459" y="1510"/>
                  </a:cubicBezTo>
                  <a:cubicBezTo>
                    <a:pt x="3866" y="1338"/>
                    <a:pt x="3956" y="737"/>
                    <a:pt x="3753" y="389"/>
                  </a:cubicBezTo>
                  <a:cubicBezTo>
                    <a:pt x="3593" y="116"/>
                    <a:pt x="3341" y="1"/>
                    <a:pt x="3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2"/>
            <p:cNvSpPr/>
            <p:nvPr/>
          </p:nvSpPr>
          <p:spPr>
            <a:xfrm>
              <a:off x="2308825" y="503575"/>
              <a:ext cx="112450" cy="47875"/>
            </a:xfrm>
            <a:custGeom>
              <a:avLst/>
              <a:gdLst/>
              <a:ahLst/>
              <a:cxnLst/>
              <a:rect l="l" t="t" r="r" b="b"/>
              <a:pathLst>
                <a:path w="4498" h="1915" extrusionOk="0">
                  <a:moveTo>
                    <a:pt x="3403" y="1"/>
                  </a:moveTo>
                  <a:cubicBezTo>
                    <a:pt x="3371" y="1"/>
                    <a:pt x="3338" y="2"/>
                    <a:pt x="3305" y="6"/>
                  </a:cubicBezTo>
                  <a:cubicBezTo>
                    <a:pt x="2728" y="63"/>
                    <a:pt x="2139" y="136"/>
                    <a:pt x="1580" y="304"/>
                  </a:cubicBezTo>
                  <a:cubicBezTo>
                    <a:pt x="1065" y="458"/>
                    <a:pt x="673" y="778"/>
                    <a:pt x="268" y="1122"/>
                  </a:cubicBezTo>
                  <a:cubicBezTo>
                    <a:pt x="0" y="1349"/>
                    <a:pt x="240" y="1728"/>
                    <a:pt x="530" y="1754"/>
                  </a:cubicBezTo>
                  <a:cubicBezTo>
                    <a:pt x="939" y="1789"/>
                    <a:pt x="1331" y="1863"/>
                    <a:pt x="1738" y="1863"/>
                  </a:cubicBezTo>
                  <a:cubicBezTo>
                    <a:pt x="1791" y="1863"/>
                    <a:pt x="1845" y="1861"/>
                    <a:pt x="1899" y="1858"/>
                  </a:cubicBezTo>
                  <a:cubicBezTo>
                    <a:pt x="2024" y="1852"/>
                    <a:pt x="2148" y="1849"/>
                    <a:pt x="2272" y="1849"/>
                  </a:cubicBezTo>
                  <a:cubicBezTo>
                    <a:pt x="2617" y="1849"/>
                    <a:pt x="2961" y="1872"/>
                    <a:pt x="3305" y="1909"/>
                  </a:cubicBezTo>
                  <a:cubicBezTo>
                    <a:pt x="3341" y="1913"/>
                    <a:pt x="3376" y="1915"/>
                    <a:pt x="3410" y="1915"/>
                  </a:cubicBezTo>
                  <a:cubicBezTo>
                    <a:pt x="4492" y="1915"/>
                    <a:pt x="4498" y="1"/>
                    <a:pt x="3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0" name="Google Shape;2130;p52"/>
          <p:cNvGrpSpPr/>
          <p:nvPr/>
        </p:nvGrpSpPr>
        <p:grpSpPr>
          <a:xfrm>
            <a:off x="1622800" y="3532988"/>
            <a:ext cx="735550" cy="845375"/>
            <a:chOff x="1344075" y="1359775"/>
            <a:chExt cx="735550" cy="845375"/>
          </a:xfrm>
        </p:grpSpPr>
        <p:sp>
          <p:nvSpPr>
            <p:cNvPr id="2131" name="Google Shape;2131;p52"/>
            <p:cNvSpPr/>
            <p:nvPr/>
          </p:nvSpPr>
          <p:spPr>
            <a:xfrm>
              <a:off x="1417100" y="1359775"/>
              <a:ext cx="137725" cy="232475"/>
            </a:xfrm>
            <a:custGeom>
              <a:avLst/>
              <a:gdLst/>
              <a:ahLst/>
              <a:cxnLst/>
              <a:rect l="l" t="t" r="r" b="b"/>
              <a:pathLst>
                <a:path w="5509" h="9299" extrusionOk="0">
                  <a:moveTo>
                    <a:pt x="1869" y="0"/>
                  </a:moveTo>
                  <a:cubicBezTo>
                    <a:pt x="1780" y="0"/>
                    <a:pt x="1693" y="11"/>
                    <a:pt x="1611" y="35"/>
                  </a:cubicBezTo>
                  <a:cubicBezTo>
                    <a:pt x="718" y="295"/>
                    <a:pt x="0" y="2540"/>
                    <a:pt x="170" y="3453"/>
                  </a:cubicBezTo>
                  <a:cubicBezTo>
                    <a:pt x="651" y="6022"/>
                    <a:pt x="2789" y="8189"/>
                    <a:pt x="5061" y="9299"/>
                  </a:cubicBezTo>
                  <a:cubicBezTo>
                    <a:pt x="5508" y="6559"/>
                    <a:pt x="5426" y="3881"/>
                    <a:pt x="4017" y="1492"/>
                  </a:cubicBezTo>
                  <a:cubicBezTo>
                    <a:pt x="3638" y="848"/>
                    <a:pt x="2646" y="0"/>
                    <a:pt x="18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2"/>
            <p:cNvSpPr/>
            <p:nvPr/>
          </p:nvSpPr>
          <p:spPr>
            <a:xfrm>
              <a:off x="1569875" y="1483225"/>
              <a:ext cx="152575" cy="202050"/>
            </a:xfrm>
            <a:custGeom>
              <a:avLst/>
              <a:gdLst/>
              <a:ahLst/>
              <a:cxnLst/>
              <a:rect l="l" t="t" r="r" b="b"/>
              <a:pathLst>
                <a:path w="6103" h="8082" extrusionOk="0">
                  <a:moveTo>
                    <a:pt x="3081" y="1"/>
                  </a:moveTo>
                  <a:cubicBezTo>
                    <a:pt x="2685" y="1"/>
                    <a:pt x="2277" y="109"/>
                    <a:pt x="1888" y="349"/>
                  </a:cubicBezTo>
                  <a:cubicBezTo>
                    <a:pt x="1399" y="648"/>
                    <a:pt x="621" y="2048"/>
                    <a:pt x="483" y="2602"/>
                  </a:cubicBezTo>
                  <a:cubicBezTo>
                    <a:pt x="0" y="4537"/>
                    <a:pt x="605" y="6575"/>
                    <a:pt x="760" y="8082"/>
                  </a:cubicBezTo>
                  <a:cubicBezTo>
                    <a:pt x="3057" y="7851"/>
                    <a:pt x="6103" y="4521"/>
                    <a:pt x="5616" y="2265"/>
                  </a:cubicBezTo>
                  <a:cubicBezTo>
                    <a:pt x="5332" y="946"/>
                    <a:pt x="4251" y="1"/>
                    <a:pt x="3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2"/>
            <p:cNvSpPr/>
            <p:nvPr/>
          </p:nvSpPr>
          <p:spPr>
            <a:xfrm>
              <a:off x="1344075" y="1580575"/>
              <a:ext cx="228850" cy="134075"/>
            </a:xfrm>
            <a:custGeom>
              <a:avLst/>
              <a:gdLst/>
              <a:ahLst/>
              <a:cxnLst/>
              <a:rect l="l" t="t" r="r" b="b"/>
              <a:pathLst>
                <a:path w="9154" h="5363" extrusionOk="0">
                  <a:moveTo>
                    <a:pt x="2418" y="1"/>
                  </a:moveTo>
                  <a:cubicBezTo>
                    <a:pt x="2099" y="1"/>
                    <a:pt x="1785" y="59"/>
                    <a:pt x="1491" y="195"/>
                  </a:cubicBezTo>
                  <a:cubicBezTo>
                    <a:pt x="346" y="725"/>
                    <a:pt x="1" y="2341"/>
                    <a:pt x="589" y="3456"/>
                  </a:cubicBezTo>
                  <a:cubicBezTo>
                    <a:pt x="1179" y="4572"/>
                    <a:pt x="2446" y="5197"/>
                    <a:pt x="3702" y="5341"/>
                  </a:cubicBezTo>
                  <a:cubicBezTo>
                    <a:pt x="3831" y="5355"/>
                    <a:pt x="3979" y="5362"/>
                    <a:pt x="4140" y="5362"/>
                  </a:cubicBezTo>
                  <a:cubicBezTo>
                    <a:pt x="5548" y="5362"/>
                    <a:pt x="8046" y="4854"/>
                    <a:pt x="9153" y="4617"/>
                  </a:cubicBezTo>
                  <a:cubicBezTo>
                    <a:pt x="8399" y="2708"/>
                    <a:pt x="5995" y="1322"/>
                    <a:pt x="4138" y="445"/>
                  </a:cubicBezTo>
                  <a:cubicBezTo>
                    <a:pt x="3603" y="193"/>
                    <a:pt x="3001" y="1"/>
                    <a:pt x="2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2"/>
            <p:cNvSpPr/>
            <p:nvPr/>
          </p:nvSpPr>
          <p:spPr>
            <a:xfrm>
              <a:off x="1437025" y="1780700"/>
              <a:ext cx="242775" cy="121600"/>
            </a:xfrm>
            <a:custGeom>
              <a:avLst/>
              <a:gdLst/>
              <a:ahLst/>
              <a:cxnLst/>
              <a:rect l="l" t="t" r="r" b="b"/>
              <a:pathLst>
                <a:path w="9711" h="4864" extrusionOk="0">
                  <a:moveTo>
                    <a:pt x="2624" y="1"/>
                  </a:moveTo>
                  <a:cubicBezTo>
                    <a:pt x="2603" y="1"/>
                    <a:pt x="2582" y="1"/>
                    <a:pt x="2562" y="2"/>
                  </a:cubicBezTo>
                  <a:cubicBezTo>
                    <a:pt x="1647" y="24"/>
                    <a:pt x="683" y="537"/>
                    <a:pt x="410" y="1411"/>
                  </a:cubicBezTo>
                  <a:cubicBezTo>
                    <a:pt x="1" y="2717"/>
                    <a:pt x="1259" y="3957"/>
                    <a:pt x="2514" y="4498"/>
                  </a:cubicBezTo>
                  <a:cubicBezTo>
                    <a:pt x="3115" y="4757"/>
                    <a:pt x="3808" y="4864"/>
                    <a:pt x="4539" y="4864"/>
                  </a:cubicBezTo>
                  <a:cubicBezTo>
                    <a:pt x="6292" y="4864"/>
                    <a:pt x="8266" y="4248"/>
                    <a:pt x="9710" y="3637"/>
                  </a:cubicBezTo>
                  <a:cubicBezTo>
                    <a:pt x="9584" y="1865"/>
                    <a:pt x="7619" y="1610"/>
                    <a:pt x="6014" y="847"/>
                  </a:cubicBezTo>
                  <a:cubicBezTo>
                    <a:pt x="5206" y="463"/>
                    <a:pt x="3553" y="1"/>
                    <a:pt x="2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2"/>
            <p:cNvSpPr/>
            <p:nvPr/>
          </p:nvSpPr>
          <p:spPr>
            <a:xfrm>
              <a:off x="1659900" y="1656625"/>
              <a:ext cx="160725" cy="213975"/>
            </a:xfrm>
            <a:custGeom>
              <a:avLst/>
              <a:gdLst/>
              <a:ahLst/>
              <a:cxnLst/>
              <a:rect l="l" t="t" r="r" b="b"/>
              <a:pathLst>
                <a:path w="6429" h="8559" extrusionOk="0">
                  <a:moveTo>
                    <a:pt x="4075" y="1"/>
                  </a:moveTo>
                  <a:cubicBezTo>
                    <a:pt x="3580" y="1"/>
                    <a:pt x="3079" y="217"/>
                    <a:pt x="2616" y="430"/>
                  </a:cubicBezTo>
                  <a:cubicBezTo>
                    <a:pt x="1978" y="724"/>
                    <a:pt x="1319" y="1037"/>
                    <a:pt x="883" y="1588"/>
                  </a:cubicBezTo>
                  <a:cubicBezTo>
                    <a:pt x="1" y="2705"/>
                    <a:pt x="357" y="4319"/>
                    <a:pt x="755" y="5684"/>
                  </a:cubicBezTo>
                  <a:cubicBezTo>
                    <a:pt x="1068" y="6759"/>
                    <a:pt x="1439" y="7917"/>
                    <a:pt x="2354" y="8559"/>
                  </a:cubicBezTo>
                  <a:cubicBezTo>
                    <a:pt x="4335" y="7817"/>
                    <a:pt x="6429" y="3426"/>
                    <a:pt x="5727" y="1430"/>
                  </a:cubicBezTo>
                  <a:cubicBezTo>
                    <a:pt x="5518" y="835"/>
                    <a:pt x="5119" y="253"/>
                    <a:pt x="4518" y="65"/>
                  </a:cubicBezTo>
                  <a:cubicBezTo>
                    <a:pt x="4372" y="20"/>
                    <a:pt x="4224" y="1"/>
                    <a:pt x="4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2"/>
            <p:cNvSpPr/>
            <p:nvPr/>
          </p:nvSpPr>
          <p:spPr>
            <a:xfrm>
              <a:off x="1581400" y="1963850"/>
              <a:ext cx="242700" cy="110775"/>
            </a:xfrm>
            <a:custGeom>
              <a:avLst/>
              <a:gdLst/>
              <a:ahLst/>
              <a:cxnLst/>
              <a:rect l="l" t="t" r="r" b="b"/>
              <a:pathLst>
                <a:path w="9708" h="4431" extrusionOk="0">
                  <a:moveTo>
                    <a:pt x="4007" y="1"/>
                  </a:moveTo>
                  <a:cubicBezTo>
                    <a:pt x="3292" y="1"/>
                    <a:pt x="2611" y="105"/>
                    <a:pt x="2028" y="326"/>
                  </a:cubicBezTo>
                  <a:cubicBezTo>
                    <a:pt x="1002" y="715"/>
                    <a:pt x="1" y="1641"/>
                    <a:pt x="160" y="2727"/>
                  </a:cubicBezTo>
                  <a:cubicBezTo>
                    <a:pt x="281" y="3551"/>
                    <a:pt x="1059" y="4157"/>
                    <a:pt x="1870" y="4342"/>
                  </a:cubicBezTo>
                  <a:cubicBezTo>
                    <a:pt x="2146" y="4406"/>
                    <a:pt x="2426" y="4431"/>
                    <a:pt x="2707" y="4431"/>
                  </a:cubicBezTo>
                  <a:cubicBezTo>
                    <a:pt x="3255" y="4431"/>
                    <a:pt x="3809" y="4335"/>
                    <a:pt x="4352" y="4240"/>
                  </a:cubicBezTo>
                  <a:cubicBezTo>
                    <a:pt x="5830" y="3979"/>
                    <a:pt x="8231" y="2916"/>
                    <a:pt x="9707" y="2656"/>
                  </a:cubicBezTo>
                  <a:cubicBezTo>
                    <a:pt x="8735" y="995"/>
                    <a:pt x="6211" y="1"/>
                    <a:pt x="40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2"/>
            <p:cNvSpPr/>
            <p:nvPr/>
          </p:nvSpPr>
          <p:spPr>
            <a:xfrm>
              <a:off x="1806150" y="1810700"/>
              <a:ext cx="101325" cy="208600"/>
            </a:xfrm>
            <a:custGeom>
              <a:avLst/>
              <a:gdLst/>
              <a:ahLst/>
              <a:cxnLst/>
              <a:rect l="l" t="t" r="r" b="b"/>
              <a:pathLst>
                <a:path w="4053" h="8344" extrusionOk="0">
                  <a:moveTo>
                    <a:pt x="2637" y="0"/>
                  </a:moveTo>
                  <a:cubicBezTo>
                    <a:pt x="2278" y="0"/>
                    <a:pt x="1907" y="135"/>
                    <a:pt x="1601" y="332"/>
                  </a:cubicBezTo>
                  <a:cubicBezTo>
                    <a:pt x="497" y="1041"/>
                    <a:pt x="1" y="2446"/>
                    <a:pt x="45" y="3757"/>
                  </a:cubicBezTo>
                  <a:cubicBezTo>
                    <a:pt x="90" y="5069"/>
                    <a:pt x="869" y="7137"/>
                    <a:pt x="1385" y="8343"/>
                  </a:cubicBezTo>
                  <a:cubicBezTo>
                    <a:pt x="2772" y="6828"/>
                    <a:pt x="3282" y="4730"/>
                    <a:pt x="3743" y="2729"/>
                  </a:cubicBezTo>
                  <a:cubicBezTo>
                    <a:pt x="3956" y="1806"/>
                    <a:pt x="4052" y="601"/>
                    <a:pt x="3222" y="143"/>
                  </a:cubicBezTo>
                  <a:cubicBezTo>
                    <a:pt x="3041" y="44"/>
                    <a:pt x="2841" y="0"/>
                    <a:pt x="26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2"/>
            <p:cNvSpPr/>
            <p:nvPr/>
          </p:nvSpPr>
          <p:spPr>
            <a:xfrm>
              <a:off x="1759075" y="2122600"/>
              <a:ext cx="190725" cy="71000"/>
            </a:xfrm>
            <a:custGeom>
              <a:avLst/>
              <a:gdLst/>
              <a:ahLst/>
              <a:cxnLst/>
              <a:rect l="l" t="t" r="r" b="b"/>
              <a:pathLst>
                <a:path w="7629" h="2840" extrusionOk="0">
                  <a:moveTo>
                    <a:pt x="3290" y="0"/>
                  </a:moveTo>
                  <a:cubicBezTo>
                    <a:pt x="3129" y="0"/>
                    <a:pt x="2983" y="5"/>
                    <a:pt x="2856" y="15"/>
                  </a:cubicBezTo>
                  <a:cubicBezTo>
                    <a:pt x="1753" y="102"/>
                    <a:pt x="620" y="675"/>
                    <a:pt x="179" y="1688"/>
                  </a:cubicBezTo>
                  <a:cubicBezTo>
                    <a:pt x="37" y="2015"/>
                    <a:pt x="0" y="2456"/>
                    <a:pt x="286" y="2670"/>
                  </a:cubicBezTo>
                  <a:cubicBezTo>
                    <a:pt x="417" y="2769"/>
                    <a:pt x="588" y="2793"/>
                    <a:pt x="751" y="2811"/>
                  </a:cubicBezTo>
                  <a:cubicBezTo>
                    <a:pt x="934" y="2831"/>
                    <a:pt x="1124" y="2840"/>
                    <a:pt x="1318" y="2840"/>
                  </a:cubicBezTo>
                  <a:cubicBezTo>
                    <a:pt x="3407" y="2840"/>
                    <a:pt x="6045" y="1751"/>
                    <a:pt x="7628" y="554"/>
                  </a:cubicBezTo>
                  <a:cubicBezTo>
                    <a:pt x="6688" y="282"/>
                    <a:pt x="4537" y="0"/>
                    <a:pt x="3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2"/>
            <p:cNvSpPr/>
            <p:nvPr/>
          </p:nvSpPr>
          <p:spPr>
            <a:xfrm>
              <a:off x="1921675" y="1945250"/>
              <a:ext cx="89550" cy="177900"/>
            </a:xfrm>
            <a:custGeom>
              <a:avLst/>
              <a:gdLst/>
              <a:ahLst/>
              <a:cxnLst/>
              <a:rect l="l" t="t" r="r" b="b"/>
              <a:pathLst>
                <a:path w="3582" h="7116" extrusionOk="0">
                  <a:moveTo>
                    <a:pt x="2019" y="0"/>
                  </a:moveTo>
                  <a:cubicBezTo>
                    <a:pt x="1675" y="0"/>
                    <a:pt x="1352" y="337"/>
                    <a:pt x="1165" y="661"/>
                  </a:cubicBezTo>
                  <a:cubicBezTo>
                    <a:pt x="1" y="2663"/>
                    <a:pt x="300" y="5411"/>
                    <a:pt x="1869" y="7115"/>
                  </a:cubicBezTo>
                  <a:lnTo>
                    <a:pt x="2063" y="6910"/>
                  </a:lnTo>
                  <a:cubicBezTo>
                    <a:pt x="3342" y="5099"/>
                    <a:pt x="3581" y="2604"/>
                    <a:pt x="2672" y="584"/>
                  </a:cubicBezTo>
                  <a:cubicBezTo>
                    <a:pt x="2572" y="362"/>
                    <a:pt x="2441" y="128"/>
                    <a:pt x="2214" y="38"/>
                  </a:cubicBezTo>
                  <a:cubicBezTo>
                    <a:pt x="2149" y="12"/>
                    <a:pt x="2083" y="0"/>
                    <a:pt x="20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2"/>
            <p:cNvSpPr/>
            <p:nvPr/>
          </p:nvSpPr>
          <p:spPr>
            <a:xfrm>
              <a:off x="1522525" y="1556650"/>
              <a:ext cx="557100" cy="648500"/>
            </a:xfrm>
            <a:custGeom>
              <a:avLst/>
              <a:gdLst/>
              <a:ahLst/>
              <a:cxnLst/>
              <a:rect l="l" t="t" r="r" b="b"/>
              <a:pathLst>
                <a:path w="22284" h="25940" extrusionOk="0">
                  <a:moveTo>
                    <a:pt x="502" y="0"/>
                  </a:moveTo>
                  <a:cubicBezTo>
                    <a:pt x="260" y="0"/>
                    <a:pt x="0" y="181"/>
                    <a:pt x="19" y="448"/>
                  </a:cubicBezTo>
                  <a:cubicBezTo>
                    <a:pt x="390" y="5748"/>
                    <a:pt x="4834" y="11029"/>
                    <a:pt x="8111" y="14938"/>
                  </a:cubicBezTo>
                  <a:cubicBezTo>
                    <a:pt x="11967" y="19537"/>
                    <a:pt x="16513" y="23478"/>
                    <a:pt x="22023" y="25926"/>
                  </a:cubicBezTo>
                  <a:cubicBezTo>
                    <a:pt x="22044" y="25936"/>
                    <a:pt x="22065" y="25940"/>
                    <a:pt x="22085" y="25940"/>
                  </a:cubicBezTo>
                  <a:cubicBezTo>
                    <a:pt x="22206" y="25940"/>
                    <a:pt x="22284" y="25778"/>
                    <a:pt x="22157" y="25698"/>
                  </a:cubicBezTo>
                  <a:cubicBezTo>
                    <a:pt x="17348" y="22686"/>
                    <a:pt x="12962" y="19094"/>
                    <a:pt x="9329" y="14723"/>
                  </a:cubicBezTo>
                  <a:cubicBezTo>
                    <a:pt x="7522" y="12549"/>
                    <a:pt x="5896" y="10223"/>
                    <a:pt x="4413" y="7815"/>
                  </a:cubicBezTo>
                  <a:cubicBezTo>
                    <a:pt x="2913" y="5379"/>
                    <a:pt x="1996" y="2821"/>
                    <a:pt x="856" y="221"/>
                  </a:cubicBezTo>
                  <a:cubicBezTo>
                    <a:pt x="788" y="67"/>
                    <a:pt x="648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1" name="Google Shape;2141;p52"/>
          <p:cNvGrpSpPr/>
          <p:nvPr/>
        </p:nvGrpSpPr>
        <p:grpSpPr>
          <a:xfrm>
            <a:off x="6577575" y="3532988"/>
            <a:ext cx="735500" cy="845375"/>
            <a:chOff x="2770650" y="1359775"/>
            <a:chExt cx="735500" cy="845375"/>
          </a:xfrm>
        </p:grpSpPr>
        <p:sp>
          <p:nvSpPr>
            <p:cNvPr id="2142" name="Google Shape;2142;p52"/>
            <p:cNvSpPr/>
            <p:nvPr/>
          </p:nvSpPr>
          <p:spPr>
            <a:xfrm>
              <a:off x="3295400" y="1359775"/>
              <a:ext cx="137725" cy="232475"/>
            </a:xfrm>
            <a:custGeom>
              <a:avLst/>
              <a:gdLst/>
              <a:ahLst/>
              <a:cxnLst/>
              <a:rect l="l" t="t" r="r" b="b"/>
              <a:pathLst>
                <a:path w="5509" h="9299" extrusionOk="0">
                  <a:moveTo>
                    <a:pt x="3640" y="0"/>
                  </a:moveTo>
                  <a:cubicBezTo>
                    <a:pt x="2863" y="0"/>
                    <a:pt x="1870" y="848"/>
                    <a:pt x="1491" y="1492"/>
                  </a:cubicBezTo>
                  <a:cubicBezTo>
                    <a:pt x="82" y="3881"/>
                    <a:pt x="1" y="6559"/>
                    <a:pt x="449" y="9299"/>
                  </a:cubicBezTo>
                  <a:lnTo>
                    <a:pt x="449" y="9299"/>
                  </a:lnTo>
                  <a:cubicBezTo>
                    <a:pt x="2720" y="8189"/>
                    <a:pt x="4858" y="6022"/>
                    <a:pt x="5338" y="3453"/>
                  </a:cubicBezTo>
                  <a:cubicBezTo>
                    <a:pt x="5508" y="2540"/>
                    <a:pt x="4792" y="295"/>
                    <a:pt x="3898" y="35"/>
                  </a:cubicBezTo>
                  <a:cubicBezTo>
                    <a:pt x="3816" y="11"/>
                    <a:pt x="3729" y="0"/>
                    <a:pt x="36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2"/>
            <p:cNvSpPr/>
            <p:nvPr/>
          </p:nvSpPr>
          <p:spPr>
            <a:xfrm>
              <a:off x="3127750" y="1483225"/>
              <a:ext cx="152650" cy="202050"/>
            </a:xfrm>
            <a:custGeom>
              <a:avLst/>
              <a:gdLst/>
              <a:ahLst/>
              <a:cxnLst/>
              <a:rect l="l" t="t" r="r" b="b"/>
              <a:pathLst>
                <a:path w="6106" h="8082" extrusionOk="0">
                  <a:moveTo>
                    <a:pt x="3024" y="1"/>
                  </a:moveTo>
                  <a:cubicBezTo>
                    <a:pt x="1854" y="1"/>
                    <a:pt x="774" y="946"/>
                    <a:pt x="489" y="2265"/>
                  </a:cubicBezTo>
                  <a:cubicBezTo>
                    <a:pt x="1" y="4521"/>
                    <a:pt x="3048" y="7851"/>
                    <a:pt x="5346" y="8082"/>
                  </a:cubicBezTo>
                  <a:cubicBezTo>
                    <a:pt x="5500" y="6575"/>
                    <a:pt x="6105" y="4537"/>
                    <a:pt x="5623" y="2602"/>
                  </a:cubicBezTo>
                  <a:cubicBezTo>
                    <a:pt x="5483" y="2048"/>
                    <a:pt x="4706" y="648"/>
                    <a:pt x="4218" y="349"/>
                  </a:cubicBezTo>
                  <a:cubicBezTo>
                    <a:pt x="3828" y="109"/>
                    <a:pt x="3421" y="1"/>
                    <a:pt x="30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2"/>
            <p:cNvSpPr/>
            <p:nvPr/>
          </p:nvSpPr>
          <p:spPr>
            <a:xfrm>
              <a:off x="3277350" y="1580575"/>
              <a:ext cx="228800" cy="134075"/>
            </a:xfrm>
            <a:custGeom>
              <a:avLst/>
              <a:gdLst/>
              <a:ahLst/>
              <a:cxnLst/>
              <a:rect l="l" t="t" r="r" b="b"/>
              <a:pathLst>
                <a:path w="9152" h="5363" extrusionOk="0">
                  <a:moveTo>
                    <a:pt x="6735" y="1"/>
                  </a:moveTo>
                  <a:cubicBezTo>
                    <a:pt x="6152" y="1"/>
                    <a:pt x="5550" y="193"/>
                    <a:pt x="5015" y="445"/>
                  </a:cubicBezTo>
                  <a:cubicBezTo>
                    <a:pt x="3159" y="1322"/>
                    <a:pt x="754" y="2708"/>
                    <a:pt x="1" y="4617"/>
                  </a:cubicBezTo>
                  <a:cubicBezTo>
                    <a:pt x="1107" y="4854"/>
                    <a:pt x="3606" y="5362"/>
                    <a:pt x="5014" y="5362"/>
                  </a:cubicBezTo>
                  <a:cubicBezTo>
                    <a:pt x="5175" y="5362"/>
                    <a:pt x="5323" y="5355"/>
                    <a:pt x="5452" y="5341"/>
                  </a:cubicBezTo>
                  <a:cubicBezTo>
                    <a:pt x="6707" y="5197"/>
                    <a:pt x="7975" y="4572"/>
                    <a:pt x="8563" y="3456"/>
                  </a:cubicBezTo>
                  <a:cubicBezTo>
                    <a:pt x="9152" y="2341"/>
                    <a:pt x="8807" y="725"/>
                    <a:pt x="7662" y="195"/>
                  </a:cubicBezTo>
                  <a:cubicBezTo>
                    <a:pt x="7368" y="59"/>
                    <a:pt x="7054" y="1"/>
                    <a:pt x="6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2"/>
            <p:cNvSpPr/>
            <p:nvPr/>
          </p:nvSpPr>
          <p:spPr>
            <a:xfrm>
              <a:off x="3170475" y="1780700"/>
              <a:ext cx="242775" cy="121600"/>
            </a:xfrm>
            <a:custGeom>
              <a:avLst/>
              <a:gdLst/>
              <a:ahLst/>
              <a:cxnLst/>
              <a:rect l="l" t="t" r="r" b="b"/>
              <a:pathLst>
                <a:path w="9711" h="4864" extrusionOk="0">
                  <a:moveTo>
                    <a:pt x="7085" y="1"/>
                  </a:moveTo>
                  <a:cubicBezTo>
                    <a:pt x="6157" y="1"/>
                    <a:pt x="4505" y="463"/>
                    <a:pt x="3696" y="847"/>
                  </a:cubicBezTo>
                  <a:cubicBezTo>
                    <a:pt x="2091" y="1610"/>
                    <a:pt x="127" y="1865"/>
                    <a:pt x="1" y="3637"/>
                  </a:cubicBezTo>
                  <a:cubicBezTo>
                    <a:pt x="1445" y="4248"/>
                    <a:pt x="3418" y="4864"/>
                    <a:pt x="5171" y="4864"/>
                  </a:cubicBezTo>
                  <a:cubicBezTo>
                    <a:pt x="5902" y="4864"/>
                    <a:pt x="6595" y="4757"/>
                    <a:pt x="7195" y="4498"/>
                  </a:cubicBezTo>
                  <a:cubicBezTo>
                    <a:pt x="8452" y="3957"/>
                    <a:pt x="9710" y="2717"/>
                    <a:pt x="9301" y="1411"/>
                  </a:cubicBezTo>
                  <a:cubicBezTo>
                    <a:pt x="9028" y="537"/>
                    <a:pt x="8064" y="24"/>
                    <a:pt x="7148" y="2"/>
                  </a:cubicBezTo>
                  <a:cubicBezTo>
                    <a:pt x="7128" y="1"/>
                    <a:pt x="7107" y="1"/>
                    <a:pt x="70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2"/>
            <p:cNvSpPr/>
            <p:nvPr/>
          </p:nvSpPr>
          <p:spPr>
            <a:xfrm>
              <a:off x="3029650" y="1656625"/>
              <a:ext cx="160675" cy="213975"/>
            </a:xfrm>
            <a:custGeom>
              <a:avLst/>
              <a:gdLst/>
              <a:ahLst/>
              <a:cxnLst/>
              <a:rect l="l" t="t" r="r" b="b"/>
              <a:pathLst>
                <a:path w="6427" h="8559" extrusionOk="0">
                  <a:moveTo>
                    <a:pt x="2353" y="1"/>
                  </a:moveTo>
                  <a:cubicBezTo>
                    <a:pt x="2204" y="1"/>
                    <a:pt x="2056" y="20"/>
                    <a:pt x="1911" y="65"/>
                  </a:cubicBezTo>
                  <a:cubicBezTo>
                    <a:pt x="1308" y="253"/>
                    <a:pt x="910" y="835"/>
                    <a:pt x="701" y="1430"/>
                  </a:cubicBezTo>
                  <a:cubicBezTo>
                    <a:pt x="0" y="3426"/>
                    <a:pt x="2094" y="7817"/>
                    <a:pt x="4074" y="8559"/>
                  </a:cubicBezTo>
                  <a:cubicBezTo>
                    <a:pt x="4990" y="7917"/>
                    <a:pt x="5361" y="6759"/>
                    <a:pt x="5673" y="5684"/>
                  </a:cubicBezTo>
                  <a:cubicBezTo>
                    <a:pt x="6071" y="4319"/>
                    <a:pt x="6427" y="2705"/>
                    <a:pt x="5546" y="1588"/>
                  </a:cubicBezTo>
                  <a:cubicBezTo>
                    <a:pt x="5110" y="1037"/>
                    <a:pt x="4449" y="724"/>
                    <a:pt x="3812" y="430"/>
                  </a:cubicBezTo>
                  <a:cubicBezTo>
                    <a:pt x="3350" y="217"/>
                    <a:pt x="2848" y="1"/>
                    <a:pt x="2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2"/>
            <p:cNvSpPr/>
            <p:nvPr/>
          </p:nvSpPr>
          <p:spPr>
            <a:xfrm>
              <a:off x="3026125" y="1963850"/>
              <a:ext cx="242675" cy="110775"/>
            </a:xfrm>
            <a:custGeom>
              <a:avLst/>
              <a:gdLst/>
              <a:ahLst/>
              <a:cxnLst/>
              <a:rect l="l" t="t" r="r" b="b"/>
              <a:pathLst>
                <a:path w="9707" h="4431" extrusionOk="0">
                  <a:moveTo>
                    <a:pt x="5701" y="1"/>
                  </a:moveTo>
                  <a:cubicBezTo>
                    <a:pt x="3497" y="1"/>
                    <a:pt x="973" y="995"/>
                    <a:pt x="1" y="2656"/>
                  </a:cubicBezTo>
                  <a:cubicBezTo>
                    <a:pt x="1479" y="2916"/>
                    <a:pt x="3879" y="3979"/>
                    <a:pt x="5356" y="4240"/>
                  </a:cubicBezTo>
                  <a:cubicBezTo>
                    <a:pt x="5898" y="4335"/>
                    <a:pt x="6452" y="4431"/>
                    <a:pt x="7000" y="4431"/>
                  </a:cubicBezTo>
                  <a:cubicBezTo>
                    <a:pt x="7282" y="4431"/>
                    <a:pt x="7562" y="4406"/>
                    <a:pt x="7837" y="4342"/>
                  </a:cubicBezTo>
                  <a:cubicBezTo>
                    <a:pt x="8649" y="4157"/>
                    <a:pt x="9427" y="3551"/>
                    <a:pt x="9547" y="2727"/>
                  </a:cubicBezTo>
                  <a:cubicBezTo>
                    <a:pt x="9707" y="1641"/>
                    <a:pt x="8707" y="715"/>
                    <a:pt x="7680" y="326"/>
                  </a:cubicBezTo>
                  <a:cubicBezTo>
                    <a:pt x="7096" y="105"/>
                    <a:pt x="6415" y="1"/>
                    <a:pt x="57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2"/>
            <p:cNvSpPr/>
            <p:nvPr/>
          </p:nvSpPr>
          <p:spPr>
            <a:xfrm>
              <a:off x="2942775" y="1810700"/>
              <a:ext cx="101350" cy="208600"/>
            </a:xfrm>
            <a:custGeom>
              <a:avLst/>
              <a:gdLst/>
              <a:ahLst/>
              <a:cxnLst/>
              <a:rect l="l" t="t" r="r" b="b"/>
              <a:pathLst>
                <a:path w="4054" h="8344" extrusionOk="0">
                  <a:moveTo>
                    <a:pt x="1416" y="0"/>
                  </a:moveTo>
                  <a:cubicBezTo>
                    <a:pt x="1212" y="0"/>
                    <a:pt x="1013" y="44"/>
                    <a:pt x="832" y="143"/>
                  </a:cubicBezTo>
                  <a:cubicBezTo>
                    <a:pt x="1" y="601"/>
                    <a:pt x="98" y="1806"/>
                    <a:pt x="310" y="2729"/>
                  </a:cubicBezTo>
                  <a:cubicBezTo>
                    <a:pt x="771" y="4730"/>
                    <a:pt x="1281" y="6828"/>
                    <a:pt x="2668" y="8343"/>
                  </a:cubicBezTo>
                  <a:cubicBezTo>
                    <a:pt x="3184" y="7137"/>
                    <a:pt x="3964" y="5069"/>
                    <a:pt x="4008" y="3757"/>
                  </a:cubicBezTo>
                  <a:cubicBezTo>
                    <a:pt x="4053" y="2446"/>
                    <a:pt x="3556" y="1041"/>
                    <a:pt x="2452" y="332"/>
                  </a:cubicBezTo>
                  <a:cubicBezTo>
                    <a:pt x="2146" y="135"/>
                    <a:pt x="1774" y="0"/>
                    <a:pt x="1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2"/>
            <p:cNvSpPr/>
            <p:nvPr/>
          </p:nvSpPr>
          <p:spPr>
            <a:xfrm>
              <a:off x="2900475" y="2122600"/>
              <a:ext cx="190725" cy="71000"/>
            </a:xfrm>
            <a:custGeom>
              <a:avLst/>
              <a:gdLst/>
              <a:ahLst/>
              <a:cxnLst/>
              <a:rect l="l" t="t" r="r" b="b"/>
              <a:pathLst>
                <a:path w="7629" h="2840" extrusionOk="0">
                  <a:moveTo>
                    <a:pt x="4337" y="0"/>
                  </a:moveTo>
                  <a:cubicBezTo>
                    <a:pt x="3091" y="0"/>
                    <a:pt x="940" y="282"/>
                    <a:pt x="0" y="554"/>
                  </a:cubicBezTo>
                  <a:cubicBezTo>
                    <a:pt x="1584" y="1751"/>
                    <a:pt x="4222" y="2840"/>
                    <a:pt x="6311" y="2840"/>
                  </a:cubicBezTo>
                  <a:cubicBezTo>
                    <a:pt x="6505" y="2840"/>
                    <a:pt x="6695" y="2831"/>
                    <a:pt x="6878" y="2811"/>
                  </a:cubicBezTo>
                  <a:cubicBezTo>
                    <a:pt x="7041" y="2793"/>
                    <a:pt x="7211" y="2769"/>
                    <a:pt x="7342" y="2670"/>
                  </a:cubicBezTo>
                  <a:cubicBezTo>
                    <a:pt x="7628" y="2456"/>
                    <a:pt x="7592" y="2015"/>
                    <a:pt x="7450" y="1688"/>
                  </a:cubicBezTo>
                  <a:cubicBezTo>
                    <a:pt x="7008" y="675"/>
                    <a:pt x="5875" y="102"/>
                    <a:pt x="4772" y="15"/>
                  </a:cubicBezTo>
                  <a:cubicBezTo>
                    <a:pt x="4645" y="5"/>
                    <a:pt x="4499" y="0"/>
                    <a:pt x="43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2"/>
            <p:cNvSpPr/>
            <p:nvPr/>
          </p:nvSpPr>
          <p:spPr>
            <a:xfrm>
              <a:off x="2839025" y="1945250"/>
              <a:ext cx="89575" cy="177900"/>
            </a:xfrm>
            <a:custGeom>
              <a:avLst/>
              <a:gdLst/>
              <a:ahLst/>
              <a:cxnLst/>
              <a:rect l="l" t="t" r="r" b="b"/>
              <a:pathLst>
                <a:path w="3583" h="7116" extrusionOk="0">
                  <a:moveTo>
                    <a:pt x="1564" y="0"/>
                  </a:moveTo>
                  <a:cubicBezTo>
                    <a:pt x="1499" y="0"/>
                    <a:pt x="1434" y="12"/>
                    <a:pt x="1368" y="38"/>
                  </a:cubicBezTo>
                  <a:cubicBezTo>
                    <a:pt x="1142" y="128"/>
                    <a:pt x="1011" y="362"/>
                    <a:pt x="911" y="584"/>
                  </a:cubicBezTo>
                  <a:cubicBezTo>
                    <a:pt x="0" y="2604"/>
                    <a:pt x="241" y="5099"/>
                    <a:pt x="1520" y="6910"/>
                  </a:cubicBezTo>
                  <a:lnTo>
                    <a:pt x="1714" y="7115"/>
                  </a:lnTo>
                  <a:cubicBezTo>
                    <a:pt x="3283" y="5411"/>
                    <a:pt x="3582" y="2663"/>
                    <a:pt x="2418" y="661"/>
                  </a:cubicBezTo>
                  <a:cubicBezTo>
                    <a:pt x="2230" y="337"/>
                    <a:pt x="1908" y="0"/>
                    <a:pt x="15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2"/>
            <p:cNvSpPr/>
            <p:nvPr/>
          </p:nvSpPr>
          <p:spPr>
            <a:xfrm>
              <a:off x="2770650" y="1556625"/>
              <a:ext cx="557100" cy="648525"/>
            </a:xfrm>
            <a:custGeom>
              <a:avLst/>
              <a:gdLst/>
              <a:ahLst/>
              <a:cxnLst/>
              <a:rect l="l" t="t" r="r" b="b"/>
              <a:pathLst>
                <a:path w="22284" h="25941" extrusionOk="0">
                  <a:moveTo>
                    <a:pt x="21782" y="1"/>
                  </a:moveTo>
                  <a:cubicBezTo>
                    <a:pt x="21635" y="1"/>
                    <a:pt x="21495" y="67"/>
                    <a:pt x="21428" y="222"/>
                  </a:cubicBezTo>
                  <a:cubicBezTo>
                    <a:pt x="20334" y="2715"/>
                    <a:pt x="19469" y="5192"/>
                    <a:pt x="18042" y="7536"/>
                  </a:cubicBezTo>
                  <a:cubicBezTo>
                    <a:pt x="16514" y="10044"/>
                    <a:pt x="14830" y="12462"/>
                    <a:pt x="12955" y="14724"/>
                  </a:cubicBezTo>
                  <a:cubicBezTo>
                    <a:pt x="9328" y="19098"/>
                    <a:pt x="4933" y="22688"/>
                    <a:pt x="127" y="25699"/>
                  </a:cubicBezTo>
                  <a:cubicBezTo>
                    <a:pt x="0" y="25779"/>
                    <a:pt x="76" y="25941"/>
                    <a:pt x="198" y="25941"/>
                  </a:cubicBezTo>
                  <a:cubicBezTo>
                    <a:pt x="218" y="25941"/>
                    <a:pt x="238" y="25937"/>
                    <a:pt x="260" y="25927"/>
                  </a:cubicBezTo>
                  <a:cubicBezTo>
                    <a:pt x="5765" y="23482"/>
                    <a:pt x="10326" y="19539"/>
                    <a:pt x="14172" y="14939"/>
                  </a:cubicBezTo>
                  <a:cubicBezTo>
                    <a:pt x="17445" y="11025"/>
                    <a:pt x="21893" y="5752"/>
                    <a:pt x="22264" y="449"/>
                  </a:cubicBezTo>
                  <a:cubicBezTo>
                    <a:pt x="22283" y="182"/>
                    <a:pt x="22023" y="1"/>
                    <a:pt x="2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2" name="Google Shape;2152;p52"/>
          <p:cNvGrpSpPr/>
          <p:nvPr/>
        </p:nvGrpSpPr>
        <p:grpSpPr>
          <a:xfrm>
            <a:off x="4264500" y="3937988"/>
            <a:ext cx="329200" cy="440375"/>
            <a:chOff x="2117625" y="2002800"/>
            <a:chExt cx="329200" cy="440375"/>
          </a:xfrm>
        </p:grpSpPr>
        <p:sp>
          <p:nvSpPr>
            <p:cNvPr id="2153" name="Google Shape;2153;p52"/>
            <p:cNvSpPr/>
            <p:nvPr/>
          </p:nvSpPr>
          <p:spPr>
            <a:xfrm>
              <a:off x="2120875" y="2066450"/>
              <a:ext cx="317775" cy="376725"/>
            </a:xfrm>
            <a:custGeom>
              <a:avLst/>
              <a:gdLst/>
              <a:ahLst/>
              <a:cxnLst/>
              <a:rect l="l" t="t" r="r" b="b"/>
              <a:pathLst>
                <a:path w="12711" h="15069" extrusionOk="0">
                  <a:moveTo>
                    <a:pt x="5665" y="0"/>
                  </a:moveTo>
                  <a:cubicBezTo>
                    <a:pt x="4977" y="0"/>
                    <a:pt x="4377" y="172"/>
                    <a:pt x="3599" y="436"/>
                  </a:cubicBezTo>
                  <a:cubicBezTo>
                    <a:pt x="1976" y="983"/>
                    <a:pt x="672" y="2391"/>
                    <a:pt x="247" y="4050"/>
                  </a:cubicBezTo>
                  <a:cubicBezTo>
                    <a:pt x="63" y="4767"/>
                    <a:pt x="35" y="5513"/>
                    <a:pt x="19" y="6253"/>
                  </a:cubicBezTo>
                  <a:cubicBezTo>
                    <a:pt x="1" y="7240"/>
                    <a:pt x="1" y="8229"/>
                    <a:pt x="20" y="9218"/>
                  </a:cubicBezTo>
                  <a:cubicBezTo>
                    <a:pt x="61" y="11135"/>
                    <a:pt x="323" y="13324"/>
                    <a:pt x="1891" y="14427"/>
                  </a:cubicBezTo>
                  <a:cubicBezTo>
                    <a:pt x="2523" y="14872"/>
                    <a:pt x="3296" y="15069"/>
                    <a:pt x="4074" y="15069"/>
                  </a:cubicBezTo>
                  <a:cubicBezTo>
                    <a:pt x="4425" y="15069"/>
                    <a:pt x="4776" y="15029"/>
                    <a:pt x="5116" y="14954"/>
                  </a:cubicBezTo>
                  <a:cubicBezTo>
                    <a:pt x="6211" y="14713"/>
                    <a:pt x="7206" y="14142"/>
                    <a:pt x="8123" y="13497"/>
                  </a:cubicBezTo>
                  <a:cubicBezTo>
                    <a:pt x="9534" y="12504"/>
                    <a:pt x="10829" y="11288"/>
                    <a:pt x="11636" y="9763"/>
                  </a:cubicBezTo>
                  <a:cubicBezTo>
                    <a:pt x="12443" y="8238"/>
                    <a:pt x="12710" y="6370"/>
                    <a:pt x="12071" y="4767"/>
                  </a:cubicBezTo>
                  <a:cubicBezTo>
                    <a:pt x="11633" y="3667"/>
                    <a:pt x="11533" y="3127"/>
                    <a:pt x="10692" y="2293"/>
                  </a:cubicBezTo>
                  <a:cubicBezTo>
                    <a:pt x="9732" y="1342"/>
                    <a:pt x="9348" y="1127"/>
                    <a:pt x="8561" y="708"/>
                  </a:cubicBezTo>
                  <a:cubicBezTo>
                    <a:pt x="7263" y="202"/>
                    <a:pt x="6412" y="0"/>
                    <a:pt x="56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2"/>
            <p:cNvSpPr/>
            <p:nvPr/>
          </p:nvSpPr>
          <p:spPr>
            <a:xfrm>
              <a:off x="2117625" y="2064950"/>
              <a:ext cx="329200" cy="199250"/>
            </a:xfrm>
            <a:custGeom>
              <a:avLst/>
              <a:gdLst/>
              <a:ahLst/>
              <a:cxnLst/>
              <a:rect l="l" t="t" r="r" b="b"/>
              <a:pathLst>
                <a:path w="13168" h="7970" extrusionOk="0">
                  <a:moveTo>
                    <a:pt x="5521" y="1"/>
                  </a:moveTo>
                  <a:cubicBezTo>
                    <a:pt x="4774" y="1"/>
                    <a:pt x="4039" y="138"/>
                    <a:pt x="3354" y="461"/>
                  </a:cubicBezTo>
                  <a:cubicBezTo>
                    <a:pt x="2760" y="742"/>
                    <a:pt x="2234" y="1148"/>
                    <a:pt x="1720" y="1561"/>
                  </a:cubicBezTo>
                  <a:cubicBezTo>
                    <a:pt x="889" y="2226"/>
                    <a:pt x="0" y="3088"/>
                    <a:pt x="89" y="4148"/>
                  </a:cubicBezTo>
                  <a:cubicBezTo>
                    <a:pt x="190" y="5381"/>
                    <a:pt x="1529" y="6079"/>
                    <a:pt x="2706" y="6470"/>
                  </a:cubicBezTo>
                  <a:cubicBezTo>
                    <a:pt x="4817" y="7170"/>
                    <a:pt x="7004" y="7636"/>
                    <a:pt x="9212" y="7899"/>
                  </a:cubicBezTo>
                  <a:cubicBezTo>
                    <a:pt x="9542" y="7939"/>
                    <a:pt x="9920" y="7969"/>
                    <a:pt x="10307" y="7969"/>
                  </a:cubicBezTo>
                  <a:cubicBezTo>
                    <a:pt x="11237" y="7969"/>
                    <a:pt x="12214" y="7792"/>
                    <a:pt x="12669" y="7133"/>
                  </a:cubicBezTo>
                  <a:cubicBezTo>
                    <a:pt x="13167" y="6414"/>
                    <a:pt x="13041" y="5381"/>
                    <a:pt x="12711" y="4570"/>
                  </a:cubicBezTo>
                  <a:cubicBezTo>
                    <a:pt x="11992" y="2798"/>
                    <a:pt x="11246" y="1937"/>
                    <a:pt x="9358" y="1007"/>
                  </a:cubicBezTo>
                  <a:cubicBezTo>
                    <a:pt x="8172" y="421"/>
                    <a:pt x="6827" y="1"/>
                    <a:pt x="5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2"/>
            <p:cNvSpPr/>
            <p:nvPr/>
          </p:nvSpPr>
          <p:spPr>
            <a:xfrm>
              <a:off x="2276600" y="2002800"/>
              <a:ext cx="41025" cy="129525"/>
            </a:xfrm>
            <a:custGeom>
              <a:avLst/>
              <a:gdLst/>
              <a:ahLst/>
              <a:cxnLst/>
              <a:rect l="l" t="t" r="r" b="b"/>
              <a:pathLst>
                <a:path w="1641" h="5181" extrusionOk="0">
                  <a:moveTo>
                    <a:pt x="991" y="0"/>
                  </a:moveTo>
                  <a:cubicBezTo>
                    <a:pt x="787" y="0"/>
                    <a:pt x="599" y="116"/>
                    <a:pt x="556" y="384"/>
                  </a:cubicBezTo>
                  <a:cubicBezTo>
                    <a:pt x="314" y="1875"/>
                    <a:pt x="142" y="3339"/>
                    <a:pt x="19" y="4845"/>
                  </a:cubicBezTo>
                  <a:cubicBezTo>
                    <a:pt x="0" y="5061"/>
                    <a:pt x="181" y="5180"/>
                    <a:pt x="362" y="5180"/>
                  </a:cubicBezTo>
                  <a:cubicBezTo>
                    <a:pt x="507" y="5180"/>
                    <a:pt x="652" y="5103"/>
                    <a:pt x="692" y="4937"/>
                  </a:cubicBezTo>
                  <a:cubicBezTo>
                    <a:pt x="1043" y="3516"/>
                    <a:pt x="1339" y="2110"/>
                    <a:pt x="1575" y="664"/>
                  </a:cubicBezTo>
                  <a:cubicBezTo>
                    <a:pt x="1640" y="264"/>
                    <a:pt x="1298" y="0"/>
                    <a:pt x="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6" name="Google Shape;2156;p52"/>
          <p:cNvGrpSpPr/>
          <p:nvPr/>
        </p:nvGrpSpPr>
        <p:grpSpPr>
          <a:xfrm>
            <a:off x="4501075" y="3909463"/>
            <a:ext cx="358075" cy="468850"/>
            <a:chOff x="2354200" y="1974275"/>
            <a:chExt cx="358075" cy="468850"/>
          </a:xfrm>
        </p:grpSpPr>
        <p:sp>
          <p:nvSpPr>
            <p:cNvPr id="2157" name="Google Shape;2157;p52"/>
            <p:cNvSpPr/>
            <p:nvPr/>
          </p:nvSpPr>
          <p:spPr>
            <a:xfrm>
              <a:off x="2363025" y="2038850"/>
              <a:ext cx="349250" cy="404275"/>
            </a:xfrm>
            <a:custGeom>
              <a:avLst/>
              <a:gdLst/>
              <a:ahLst/>
              <a:cxnLst/>
              <a:rect l="l" t="t" r="r" b="b"/>
              <a:pathLst>
                <a:path w="13970" h="16171" extrusionOk="0">
                  <a:moveTo>
                    <a:pt x="7452" y="0"/>
                  </a:moveTo>
                  <a:cubicBezTo>
                    <a:pt x="6573" y="0"/>
                    <a:pt x="5622" y="261"/>
                    <a:pt x="4097" y="968"/>
                  </a:cubicBezTo>
                  <a:cubicBezTo>
                    <a:pt x="3277" y="1473"/>
                    <a:pt x="2875" y="1731"/>
                    <a:pt x="1903" y="2820"/>
                  </a:cubicBezTo>
                  <a:cubicBezTo>
                    <a:pt x="1051" y="3775"/>
                    <a:pt x="979" y="4366"/>
                    <a:pt x="581" y="5583"/>
                  </a:cubicBezTo>
                  <a:cubicBezTo>
                    <a:pt x="1" y="7356"/>
                    <a:pt x="414" y="9352"/>
                    <a:pt x="1387" y="10945"/>
                  </a:cubicBezTo>
                  <a:cubicBezTo>
                    <a:pt x="2360" y="12536"/>
                    <a:pt x="3840" y="13761"/>
                    <a:pt x="5430" y="14737"/>
                  </a:cubicBezTo>
                  <a:cubicBezTo>
                    <a:pt x="6463" y="15372"/>
                    <a:pt x="7575" y="15919"/>
                    <a:pt x="8773" y="16107"/>
                  </a:cubicBezTo>
                  <a:cubicBezTo>
                    <a:pt x="9042" y="16149"/>
                    <a:pt x="9316" y="16171"/>
                    <a:pt x="9590" y="16171"/>
                  </a:cubicBezTo>
                  <a:cubicBezTo>
                    <a:pt x="10537" y="16171"/>
                    <a:pt x="11484" y="15911"/>
                    <a:pt x="12217" y="15324"/>
                  </a:cubicBezTo>
                  <a:cubicBezTo>
                    <a:pt x="13836" y="14026"/>
                    <a:pt x="13969" y="11648"/>
                    <a:pt x="13884" y="9576"/>
                  </a:cubicBezTo>
                  <a:cubicBezTo>
                    <a:pt x="13841" y="8508"/>
                    <a:pt x="13774" y="7441"/>
                    <a:pt x="13686" y="6376"/>
                  </a:cubicBezTo>
                  <a:cubicBezTo>
                    <a:pt x="13621" y="5578"/>
                    <a:pt x="13541" y="4775"/>
                    <a:pt x="13295" y="4012"/>
                  </a:cubicBezTo>
                  <a:cubicBezTo>
                    <a:pt x="12724" y="2252"/>
                    <a:pt x="11221" y="821"/>
                    <a:pt x="9434" y="338"/>
                  </a:cubicBezTo>
                  <a:cubicBezTo>
                    <a:pt x="8685" y="136"/>
                    <a:pt x="8087" y="0"/>
                    <a:pt x="74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2"/>
            <p:cNvSpPr/>
            <p:nvPr/>
          </p:nvSpPr>
          <p:spPr>
            <a:xfrm>
              <a:off x="2354200" y="2036675"/>
              <a:ext cx="349625" cy="223725"/>
            </a:xfrm>
            <a:custGeom>
              <a:avLst/>
              <a:gdLst/>
              <a:ahLst/>
              <a:cxnLst/>
              <a:rect l="l" t="t" r="r" b="b"/>
              <a:pathLst>
                <a:path w="13985" h="8949" extrusionOk="0">
                  <a:moveTo>
                    <a:pt x="8214" y="0"/>
                  </a:moveTo>
                  <a:cubicBezTo>
                    <a:pt x="6678" y="0"/>
                    <a:pt x="5103" y="577"/>
                    <a:pt x="3746" y="1356"/>
                  </a:cubicBezTo>
                  <a:cubicBezTo>
                    <a:pt x="1773" y="2488"/>
                    <a:pt x="1024" y="3468"/>
                    <a:pt x="368" y="5426"/>
                  </a:cubicBezTo>
                  <a:cubicBezTo>
                    <a:pt x="66" y="6326"/>
                    <a:pt x="0" y="7448"/>
                    <a:pt x="586" y="8191"/>
                  </a:cubicBezTo>
                  <a:cubicBezTo>
                    <a:pt x="1044" y="8772"/>
                    <a:pt x="1890" y="8949"/>
                    <a:pt x="2753" y="8949"/>
                  </a:cubicBezTo>
                  <a:cubicBezTo>
                    <a:pt x="3318" y="8949"/>
                    <a:pt x="3891" y="8873"/>
                    <a:pt x="4367" y="8786"/>
                  </a:cubicBezTo>
                  <a:cubicBezTo>
                    <a:pt x="6734" y="8351"/>
                    <a:pt x="9061" y="7701"/>
                    <a:pt x="11294" y="6804"/>
                  </a:cubicBezTo>
                  <a:cubicBezTo>
                    <a:pt x="12536" y="6305"/>
                    <a:pt x="13933" y="5461"/>
                    <a:pt x="13960" y="4122"/>
                  </a:cubicBezTo>
                  <a:cubicBezTo>
                    <a:pt x="13984" y="2972"/>
                    <a:pt x="12967" y="2101"/>
                    <a:pt x="12026" y="1439"/>
                  </a:cubicBezTo>
                  <a:cubicBezTo>
                    <a:pt x="11445" y="1030"/>
                    <a:pt x="10849" y="626"/>
                    <a:pt x="10188" y="364"/>
                  </a:cubicBezTo>
                  <a:cubicBezTo>
                    <a:pt x="9552" y="111"/>
                    <a:pt x="8886" y="0"/>
                    <a:pt x="8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2"/>
            <p:cNvSpPr/>
            <p:nvPr/>
          </p:nvSpPr>
          <p:spPr>
            <a:xfrm>
              <a:off x="2480025" y="1974275"/>
              <a:ext cx="50550" cy="136825"/>
            </a:xfrm>
            <a:custGeom>
              <a:avLst/>
              <a:gdLst/>
              <a:ahLst/>
              <a:cxnLst/>
              <a:rect l="l" t="t" r="r" b="b"/>
              <a:pathLst>
                <a:path w="2022" h="5473" extrusionOk="0">
                  <a:moveTo>
                    <a:pt x="645" y="1"/>
                  </a:moveTo>
                  <a:cubicBezTo>
                    <a:pt x="333" y="1"/>
                    <a:pt x="0" y="261"/>
                    <a:pt x="92" y="661"/>
                  </a:cubicBezTo>
                  <a:cubicBezTo>
                    <a:pt x="443" y="2206"/>
                    <a:pt x="857" y="3710"/>
                    <a:pt x="1320" y="5226"/>
                  </a:cubicBezTo>
                  <a:cubicBezTo>
                    <a:pt x="1373" y="5398"/>
                    <a:pt x="1498" y="5473"/>
                    <a:pt x="1627" y="5473"/>
                  </a:cubicBezTo>
                  <a:cubicBezTo>
                    <a:pt x="1821" y="5473"/>
                    <a:pt x="2022" y="5302"/>
                    <a:pt x="1982" y="5045"/>
                  </a:cubicBezTo>
                  <a:cubicBezTo>
                    <a:pt x="1744" y="3471"/>
                    <a:pt x="1463" y="1931"/>
                    <a:pt x="1111" y="380"/>
                  </a:cubicBezTo>
                  <a:cubicBezTo>
                    <a:pt x="1050" y="115"/>
                    <a:pt x="852" y="1"/>
                    <a:pt x="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0" name="Google Shape;2160;p52"/>
          <p:cNvGrpSpPr/>
          <p:nvPr/>
        </p:nvGrpSpPr>
        <p:grpSpPr>
          <a:xfrm>
            <a:off x="2446825" y="1309850"/>
            <a:ext cx="260800" cy="412650"/>
            <a:chOff x="1370175" y="768075"/>
            <a:chExt cx="260800" cy="412650"/>
          </a:xfrm>
        </p:grpSpPr>
        <p:sp>
          <p:nvSpPr>
            <p:cNvPr id="2161" name="Google Shape;2161;p52"/>
            <p:cNvSpPr/>
            <p:nvPr/>
          </p:nvSpPr>
          <p:spPr>
            <a:xfrm>
              <a:off x="1370175" y="768075"/>
              <a:ext cx="260800" cy="408950"/>
            </a:xfrm>
            <a:custGeom>
              <a:avLst/>
              <a:gdLst/>
              <a:ahLst/>
              <a:cxnLst/>
              <a:rect l="l" t="t" r="r" b="b"/>
              <a:pathLst>
                <a:path w="10432" h="16358" extrusionOk="0">
                  <a:moveTo>
                    <a:pt x="1" y="0"/>
                  </a:moveTo>
                  <a:cubicBezTo>
                    <a:pt x="199" y="1508"/>
                    <a:pt x="398" y="3018"/>
                    <a:pt x="598" y="4527"/>
                  </a:cubicBezTo>
                  <a:cubicBezTo>
                    <a:pt x="945" y="7162"/>
                    <a:pt x="1311" y="9858"/>
                    <a:pt x="2508" y="12171"/>
                  </a:cubicBezTo>
                  <a:cubicBezTo>
                    <a:pt x="3698" y="14473"/>
                    <a:pt x="5900" y="16358"/>
                    <a:pt x="8440" y="16358"/>
                  </a:cubicBezTo>
                  <a:cubicBezTo>
                    <a:pt x="8453" y="16358"/>
                    <a:pt x="8466" y="16358"/>
                    <a:pt x="8478" y="16358"/>
                  </a:cubicBezTo>
                  <a:cubicBezTo>
                    <a:pt x="10432" y="13377"/>
                    <a:pt x="9904" y="9329"/>
                    <a:pt x="7819" y="6558"/>
                  </a:cubicBezTo>
                  <a:cubicBezTo>
                    <a:pt x="6010" y="4156"/>
                    <a:pt x="2478" y="1633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2"/>
            <p:cNvSpPr/>
            <p:nvPr/>
          </p:nvSpPr>
          <p:spPr>
            <a:xfrm>
              <a:off x="1429975" y="879250"/>
              <a:ext cx="152725" cy="301475"/>
            </a:xfrm>
            <a:custGeom>
              <a:avLst/>
              <a:gdLst/>
              <a:ahLst/>
              <a:cxnLst/>
              <a:rect l="l" t="t" r="r" b="b"/>
              <a:pathLst>
                <a:path w="6109" h="12059" extrusionOk="0">
                  <a:moveTo>
                    <a:pt x="116" y="0"/>
                  </a:moveTo>
                  <a:cubicBezTo>
                    <a:pt x="58" y="0"/>
                    <a:pt x="0" y="61"/>
                    <a:pt x="38" y="127"/>
                  </a:cubicBezTo>
                  <a:cubicBezTo>
                    <a:pt x="2257" y="3968"/>
                    <a:pt x="3807" y="8082"/>
                    <a:pt x="5848" y="11995"/>
                  </a:cubicBezTo>
                  <a:cubicBezTo>
                    <a:pt x="5871" y="12039"/>
                    <a:pt x="5911" y="12058"/>
                    <a:pt x="5951" y="12058"/>
                  </a:cubicBezTo>
                  <a:cubicBezTo>
                    <a:pt x="6028" y="12058"/>
                    <a:pt x="6108" y="11988"/>
                    <a:pt x="6083" y="11895"/>
                  </a:cubicBezTo>
                  <a:cubicBezTo>
                    <a:pt x="4935" y="7691"/>
                    <a:pt x="2492" y="3700"/>
                    <a:pt x="185" y="40"/>
                  </a:cubicBezTo>
                  <a:cubicBezTo>
                    <a:pt x="168" y="12"/>
                    <a:pt x="142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3" name="Google Shape;2163;p52"/>
          <p:cNvGrpSpPr/>
          <p:nvPr/>
        </p:nvGrpSpPr>
        <p:grpSpPr>
          <a:xfrm>
            <a:off x="6059725" y="817138"/>
            <a:ext cx="616150" cy="625100"/>
            <a:chOff x="2782750" y="472025"/>
            <a:chExt cx="616150" cy="625100"/>
          </a:xfrm>
        </p:grpSpPr>
        <p:sp>
          <p:nvSpPr>
            <p:cNvPr id="2164" name="Google Shape;2164;p52"/>
            <p:cNvSpPr/>
            <p:nvPr/>
          </p:nvSpPr>
          <p:spPr>
            <a:xfrm>
              <a:off x="2872800" y="527575"/>
              <a:ext cx="526100" cy="569550"/>
            </a:xfrm>
            <a:custGeom>
              <a:avLst/>
              <a:gdLst/>
              <a:ahLst/>
              <a:cxnLst/>
              <a:rect l="l" t="t" r="r" b="b"/>
              <a:pathLst>
                <a:path w="21044" h="22782" extrusionOk="0">
                  <a:moveTo>
                    <a:pt x="1" y="0"/>
                  </a:moveTo>
                  <a:lnTo>
                    <a:pt x="1" y="0"/>
                  </a:lnTo>
                  <a:cubicBezTo>
                    <a:pt x="307" y="2599"/>
                    <a:pt x="344" y="4678"/>
                    <a:pt x="651" y="7277"/>
                  </a:cubicBezTo>
                  <a:cubicBezTo>
                    <a:pt x="803" y="8566"/>
                    <a:pt x="1025" y="9989"/>
                    <a:pt x="2028" y="10813"/>
                  </a:cubicBezTo>
                  <a:cubicBezTo>
                    <a:pt x="2631" y="11310"/>
                    <a:pt x="3375" y="11481"/>
                    <a:pt x="4158" y="11481"/>
                  </a:cubicBezTo>
                  <a:cubicBezTo>
                    <a:pt x="4965" y="11481"/>
                    <a:pt x="5813" y="11299"/>
                    <a:pt x="6594" y="11104"/>
                  </a:cubicBezTo>
                  <a:lnTo>
                    <a:pt x="6594" y="11104"/>
                  </a:lnTo>
                  <a:cubicBezTo>
                    <a:pt x="6214" y="13624"/>
                    <a:pt x="5976" y="15852"/>
                    <a:pt x="7026" y="18175"/>
                  </a:cubicBezTo>
                  <a:cubicBezTo>
                    <a:pt x="7465" y="19143"/>
                    <a:pt x="8117" y="19389"/>
                    <a:pt x="8501" y="19633"/>
                  </a:cubicBezTo>
                  <a:cubicBezTo>
                    <a:pt x="8692" y="19753"/>
                    <a:pt x="8973" y="19827"/>
                    <a:pt x="9242" y="19827"/>
                  </a:cubicBezTo>
                  <a:cubicBezTo>
                    <a:pt x="9515" y="19827"/>
                    <a:pt x="9776" y="19750"/>
                    <a:pt x="9916" y="19568"/>
                  </a:cubicBezTo>
                  <a:cubicBezTo>
                    <a:pt x="10025" y="19425"/>
                    <a:pt x="10376" y="18937"/>
                    <a:pt x="10471" y="18785"/>
                  </a:cubicBezTo>
                  <a:cubicBezTo>
                    <a:pt x="10616" y="18552"/>
                    <a:pt x="10734" y="18471"/>
                    <a:pt x="10881" y="18471"/>
                  </a:cubicBezTo>
                  <a:cubicBezTo>
                    <a:pt x="11026" y="18471"/>
                    <a:pt x="11200" y="18550"/>
                    <a:pt x="11458" y="18639"/>
                  </a:cubicBezTo>
                  <a:cubicBezTo>
                    <a:pt x="11976" y="18820"/>
                    <a:pt x="12381" y="19221"/>
                    <a:pt x="12759" y="19618"/>
                  </a:cubicBezTo>
                  <a:cubicBezTo>
                    <a:pt x="13770" y="20683"/>
                    <a:pt x="14763" y="21836"/>
                    <a:pt x="16104" y="22437"/>
                  </a:cubicBezTo>
                  <a:cubicBezTo>
                    <a:pt x="16603" y="22661"/>
                    <a:pt x="17168" y="22782"/>
                    <a:pt x="17723" y="22782"/>
                  </a:cubicBezTo>
                  <a:cubicBezTo>
                    <a:pt x="18659" y="22782"/>
                    <a:pt x="19567" y="22440"/>
                    <a:pt x="20087" y="21680"/>
                  </a:cubicBezTo>
                  <a:cubicBezTo>
                    <a:pt x="21043" y="20281"/>
                    <a:pt x="20243" y="18370"/>
                    <a:pt x="19258" y="16991"/>
                  </a:cubicBezTo>
                  <a:cubicBezTo>
                    <a:pt x="18572" y="16031"/>
                    <a:pt x="17799" y="15132"/>
                    <a:pt x="16955" y="14309"/>
                  </a:cubicBezTo>
                  <a:lnTo>
                    <a:pt x="16955" y="14309"/>
                  </a:lnTo>
                  <a:cubicBezTo>
                    <a:pt x="17212" y="14435"/>
                    <a:pt x="17486" y="14493"/>
                    <a:pt x="17761" y="14493"/>
                  </a:cubicBezTo>
                  <a:cubicBezTo>
                    <a:pt x="18770" y="14493"/>
                    <a:pt x="19798" y="13720"/>
                    <a:pt x="20086" y="12711"/>
                  </a:cubicBezTo>
                  <a:cubicBezTo>
                    <a:pt x="20454" y="11427"/>
                    <a:pt x="19820" y="10010"/>
                    <a:pt x="18805" y="9140"/>
                  </a:cubicBezTo>
                  <a:cubicBezTo>
                    <a:pt x="17791" y="8270"/>
                    <a:pt x="16462" y="7861"/>
                    <a:pt x="15146" y="7623"/>
                  </a:cubicBezTo>
                  <a:cubicBezTo>
                    <a:pt x="13833" y="7385"/>
                    <a:pt x="12488" y="7293"/>
                    <a:pt x="11198" y="6947"/>
                  </a:cubicBezTo>
                  <a:cubicBezTo>
                    <a:pt x="12492" y="6263"/>
                    <a:pt x="12532" y="4268"/>
                    <a:pt x="11616" y="3125"/>
                  </a:cubicBezTo>
                  <a:cubicBezTo>
                    <a:pt x="10701" y="1982"/>
                    <a:pt x="9201" y="1506"/>
                    <a:pt x="7772" y="1183"/>
                  </a:cubicBezTo>
                  <a:cubicBezTo>
                    <a:pt x="4923" y="536"/>
                    <a:pt x="2907" y="27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2"/>
            <p:cNvSpPr/>
            <p:nvPr/>
          </p:nvSpPr>
          <p:spPr>
            <a:xfrm>
              <a:off x="2782750" y="472025"/>
              <a:ext cx="463450" cy="444725"/>
            </a:xfrm>
            <a:custGeom>
              <a:avLst/>
              <a:gdLst/>
              <a:ahLst/>
              <a:cxnLst/>
              <a:rect l="l" t="t" r="r" b="b"/>
              <a:pathLst>
                <a:path w="18538" h="17789" extrusionOk="0">
                  <a:moveTo>
                    <a:pt x="157" y="0"/>
                  </a:moveTo>
                  <a:cubicBezTo>
                    <a:pt x="60" y="0"/>
                    <a:pt x="1" y="134"/>
                    <a:pt x="101" y="195"/>
                  </a:cubicBezTo>
                  <a:cubicBezTo>
                    <a:pt x="3726" y="2387"/>
                    <a:pt x="6951" y="5248"/>
                    <a:pt x="9839" y="8339"/>
                  </a:cubicBezTo>
                  <a:cubicBezTo>
                    <a:pt x="12616" y="11312"/>
                    <a:pt x="14870" y="14744"/>
                    <a:pt x="17682" y="17666"/>
                  </a:cubicBezTo>
                  <a:cubicBezTo>
                    <a:pt x="17765" y="17752"/>
                    <a:pt x="17864" y="17789"/>
                    <a:pt x="17962" y="17789"/>
                  </a:cubicBezTo>
                  <a:cubicBezTo>
                    <a:pt x="18255" y="17789"/>
                    <a:pt x="18537" y="17462"/>
                    <a:pt x="18345" y="17153"/>
                  </a:cubicBezTo>
                  <a:cubicBezTo>
                    <a:pt x="16150" y="13607"/>
                    <a:pt x="13168" y="10359"/>
                    <a:pt x="10251" y="7390"/>
                  </a:cubicBezTo>
                  <a:cubicBezTo>
                    <a:pt x="7278" y="4365"/>
                    <a:pt x="4033" y="1875"/>
                    <a:pt x="209" y="13"/>
                  </a:cubicBezTo>
                  <a:cubicBezTo>
                    <a:pt x="191" y="4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6" name="Google Shape;2166;p52"/>
          <p:cNvGrpSpPr/>
          <p:nvPr/>
        </p:nvGrpSpPr>
        <p:grpSpPr>
          <a:xfrm>
            <a:off x="2675700" y="944075"/>
            <a:ext cx="408575" cy="580700"/>
            <a:chOff x="1599050" y="402300"/>
            <a:chExt cx="408575" cy="580700"/>
          </a:xfrm>
        </p:grpSpPr>
        <p:sp>
          <p:nvSpPr>
            <p:cNvPr id="2167" name="Google Shape;2167;p52"/>
            <p:cNvSpPr/>
            <p:nvPr/>
          </p:nvSpPr>
          <p:spPr>
            <a:xfrm>
              <a:off x="1599050" y="402300"/>
              <a:ext cx="408575" cy="486275"/>
            </a:xfrm>
            <a:custGeom>
              <a:avLst/>
              <a:gdLst/>
              <a:ahLst/>
              <a:cxnLst/>
              <a:rect l="l" t="t" r="r" b="b"/>
              <a:pathLst>
                <a:path w="16343" h="19451" extrusionOk="0">
                  <a:moveTo>
                    <a:pt x="16074" y="1"/>
                  </a:moveTo>
                  <a:cubicBezTo>
                    <a:pt x="15280" y="588"/>
                    <a:pt x="14488" y="1174"/>
                    <a:pt x="13696" y="1761"/>
                  </a:cubicBezTo>
                  <a:cubicBezTo>
                    <a:pt x="13531" y="1884"/>
                    <a:pt x="13365" y="2007"/>
                    <a:pt x="13201" y="2129"/>
                  </a:cubicBezTo>
                  <a:cubicBezTo>
                    <a:pt x="11750" y="3204"/>
                    <a:pt x="10301" y="4278"/>
                    <a:pt x="8851" y="5352"/>
                  </a:cubicBezTo>
                  <a:cubicBezTo>
                    <a:pt x="8565" y="5160"/>
                    <a:pt x="8277" y="4970"/>
                    <a:pt x="7992" y="4781"/>
                  </a:cubicBezTo>
                  <a:cubicBezTo>
                    <a:pt x="7162" y="5957"/>
                    <a:pt x="6330" y="7133"/>
                    <a:pt x="5499" y="8310"/>
                  </a:cubicBezTo>
                  <a:cubicBezTo>
                    <a:pt x="5253" y="8658"/>
                    <a:pt x="4983" y="9024"/>
                    <a:pt x="4584" y="9175"/>
                  </a:cubicBezTo>
                  <a:cubicBezTo>
                    <a:pt x="4493" y="9210"/>
                    <a:pt x="4393" y="9226"/>
                    <a:pt x="4293" y="9226"/>
                  </a:cubicBezTo>
                  <a:cubicBezTo>
                    <a:pt x="3958" y="9226"/>
                    <a:pt x="3619" y="9040"/>
                    <a:pt x="3570" y="8716"/>
                  </a:cubicBezTo>
                  <a:cubicBezTo>
                    <a:pt x="2364" y="10366"/>
                    <a:pt x="1720" y="12418"/>
                    <a:pt x="1769" y="14459"/>
                  </a:cubicBezTo>
                  <a:cubicBezTo>
                    <a:pt x="1312" y="14051"/>
                    <a:pt x="711" y="13810"/>
                    <a:pt x="100" y="13787"/>
                  </a:cubicBezTo>
                  <a:cubicBezTo>
                    <a:pt x="100" y="13787"/>
                    <a:pt x="100" y="13787"/>
                    <a:pt x="99" y="13787"/>
                  </a:cubicBezTo>
                  <a:cubicBezTo>
                    <a:pt x="0" y="13787"/>
                    <a:pt x="1609" y="17028"/>
                    <a:pt x="1839" y="17318"/>
                  </a:cubicBezTo>
                  <a:cubicBezTo>
                    <a:pt x="2710" y="18419"/>
                    <a:pt x="3551" y="19204"/>
                    <a:pt x="4920" y="19386"/>
                  </a:cubicBezTo>
                  <a:cubicBezTo>
                    <a:pt x="5249" y="19430"/>
                    <a:pt x="5585" y="19451"/>
                    <a:pt x="5925" y="19451"/>
                  </a:cubicBezTo>
                  <a:cubicBezTo>
                    <a:pt x="8322" y="19451"/>
                    <a:pt x="10929" y="18414"/>
                    <a:pt x="12803" y="17117"/>
                  </a:cubicBezTo>
                  <a:cubicBezTo>
                    <a:pt x="12340" y="17005"/>
                    <a:pt x="11876" y="16893"/>
                    <a:pt x="11413" y="16782"/>
                  </a:cubicBezTo>
                  <a:cubicBezTo>
                    <a:pt x="12924" y="15602"/>
                    <a:pt x="14235" y="14167"/>
                    <a:pt x="15276" y="12556"/>
                  </a:cubicBezTo>
                  <a:cubicBezTo>
                    <a:pt x="14745" y="12466"/>
                    <a:pt x="14213" y="12375"/>
                    <a:pt x="13681" y="12283"/>
                  </a:cubicBezTo>
                  <a:cubicBezTo>
                    <a:pt x="14752" y="10419"/>
                    <a:pt x="15645" y="8453"/>
                    <a:pt x="16343" y="6421"/>
                  </a:cubicBezTo>
                  <a:lnTo>
                    <a:pt x="16343" y="6421"/>
                  </a:lnTo>
                  <a:cubicBezTo>
                    <a:pt x="15833" y="6590"/>
                    <a:pt x="15322" y="6758"/>
                    <a:pt x="14812" y="6927"/>
                  </a:cubicBezTo>
                  <a:cubicBezTo>
                    <a:pt x="15271" y="4620"/>
                    <a:pt x="15730" y="2312"/>
                    <a:pt x="16189" y="6"/>
                  </a:cubicBezTo>
                  <a:lnTo>
                    <a:pt x="160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2"/>
            <p:cNvSpPr/>
            <p:nvPr/>
          </p:nvSpPr>
          <p:spPr>
            <a:xfrm>
              <a:off x="1680900" y="589150"/>
              <a:ext cx="209700" cy="393850"/>
            </a:xfrm>
            <a:custGeom>
              <a:avLst/>
              <a:gdLst/>
              <a:ahLst/>
              <a:cxnLst/>
              <a:rect l="l" t="t" r="r" b="b"/>
              <a:pathLst>
                <a:path w="8388" h="15754" extrusionOk="0">
                  <a:moveTo>
                    <a:pt x="8208" y="0"/>
                  </a:moveTo>
                  <a:cubicBezTo>
                    <a:pt x="8168" y="0"/>
                    <a:pt x="8127" y="18"/>
                    <a:pt x="8098" y="62"/>
                  </a:cubicBezTo>
                  <a:cubicBezTo>
                    <a:pt x="6413" y="2590"/>
                    <a:pt x="4794" y="5175"/>
                    <a:pt x="3356" y="7854"/>
                  </a:cubicBezTo>
                  <a:cubicBezTo>
                    <a:pt x="2097" y="10199"/>
                    <a:pt x="562" y="12900"/>
                    <a:pt x="28" y="15523"/>
                  </a:cubicBezTo>
                  <a:cubicBezTo>
                    <a:pt x="1" y="15658"/>
                    <a:pt x="104" y="15753"/>
                    <a:pt x="211" y="15753"/>
                  </a:cubicBezTo>
                  <a:cubicBezTo>
                    <a:pt x="268" y="15753"/>
                    <a:pt x="325" y="15727"/>
                    <a:pt x="366" y="15666"/>
                  </a:cubicBezTo>
                  <a:cubicBezTo>
                    <a:pt x="1933" y="13330"/>
                    <a:pt x="2955" y="10398"/>
                    <a:pt x="4193" y="7862"/>
                  </a:cubicBezTo>
                  <a:cubicBezTo>
                    <a:pt x="5468" y="5250"/>
                    <a:pt x="6847" y="2698"/>
                    <a:pt x="8327" y="196"/>
                  </a:cubicBezTo>
                  <a:cubicBezTo>
                    <a:pt x="8388" y="93"/>
                    <a:pt x="8299" y="0"/>
                    <a:pt x="8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9" name="Google Shape;2169;p52"/>
          <p:cNvGrpSpPr/>
          <p:nvPr/>
        </p:nvGrpSpPr>
        <p:grpSpPr>
          <a:xfrm>
            <a:off x="2531650" y="1092875"/>
            <a:ext cx="189875" cy="229750"/>
            <a:chOff x="1455000" y="551100"/>
            <a:chExt cx="189875" cy="229750"/>
          </a:xfrm>
        </p:grpSpPr>
        <p:sp>
          <p:nvSpPr>
            <p:cNvPr id="2170" name="Google Shape;2170;p52"/>
            <p:cNvSpPr/>
            <p:nvPr/>
          </p:nvSpPr>
          <p:spPr>
            <a:xfrm>
              <a:off x="1455000" y="668600"/>
              <a:ext cx="117950" cy="112250"/>
            </a:xfrm>
            <a:custGeom>
              <a:avLst/>
              <a:gdLst/>
              <a:ahLst/>
              <a:cxnLst/>
              <a:rect l="l" t="t" r="r" b="b"/>
              <a:pathLst>
                <a:path w="4718" h="4490" extrusionOk="0">
                  <a:moveTo>
                    <a:pt x="2115" y="0"/>
                  </a:moveTo>
                  <a:lnTo>
                    <a:pt x="2239" y="58"/>
                  </a:lnTo>
                  <a:cubicBezTo>
                    <a:pt x="2132" y="33"/>
                    <a:pt x="2023" y="21"/>
                    <a:pt x="1914" y="21"/>
                  </a:cubicBezTo>
                  <a:cubicBezTo>
                    <a:pt x="1396" y="21"/>
                    <a:pt x="880" y="290"/>
                    <a:pt x="550" y="698"/>
                  </a:cubicBezTo>
                  <a:cubicBezTo>
                    <a:pt x="149" y="1191"/>
                    <a:pt x="0" y="1854"/>
                    <a:pt x="39" y="2487"/>
                  </a:cubicBezTo>
                  <a:cubicBezTo>
                    <a:pt x="58" y="2778"/>
                    <a:pt x="115" y="3069"/>
                    <a:pt x="233" y="3335"/>
                  </a:cubicBezTo>
                  <a:cubicBezTo>
                    <a:pt x="559" y="4057"/>
                    <a:pt x="1358" y="4490"/>
                    <a:pt x="2151" y="4490"/>
                  </a:cubicBezTo>
                  <a:cubicBezTo>
                    <a:pt x="2315" y="4490"/>
                    <a:pt x="2479" y="4471"/>
                    <a:pt x="2639" y="4433"/>
                  </a:cubicBezTo>
                  <a:cubicBezTo>
                    <a:pt x="3567" y="4209"/>
                    <a:pt x="4295" y="3396"/>
                    <a:pt x="4537" y="2471"/>
                  </a:cubicBezTo>
                  <a:cubicBezTo>
                    <a:pt x="4717" y="1779"/>
                    <a:pt x="4600" y="937"/>
                    <a:pt x="4015" y="522"/>
                  </a:cubicBezTo>
                  <a:cubicBezTo>
                    <a:pt x="3862" y="413"/>
                    <a:pt x="3687" y="339"/>
                    <a:pt x="3510" y="277"/>
                  </a:cubicBezTo>
                  <a:cubicBezTo>
                    <a:pt x="3061" y="120"/>
                    <a:pt x="2591" y="27"/>
                    <a:pt x="2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2"/>
            <p:cNvSpPr/>
            <p:nvPr/>
          </p:nvSpPr>
          <p:spPr>
            <a:xfrm>
              <a:off x="1563675" y="551100"/>
              <a:ext cx="81200" cy="77325"/>
            </a:xfrm>
            <a:custGeom>
              <a:avLst/>
              <a:gdLst/>
              <a:ahLst/>
              <a:cxnLst/>
              <a:rect l="l" t="t" r="r" b="b"/>
              <a:pathLst>
                <a:path w="3248" h="3093" extrusionOk="0">
                  <a:moveTo>
                    <a:pt x="1456" y="0"/>
                  </a:moveTo>
                  <a:lnTo>
                    <a:pt x="1543" y="42"/>
                  </a:lnTo>
                  <a:cubicBezTo>
                    <a:pt x="1469" y="25"/>
                    <a:pt x="1394" y="17"/>
                    <a:pt x="1318" y="17"/>
                  </a:cubicBezTo>
                  <a:cubicBezTo>
                    <a:pt x="961" y="17"/>
                    <a:pt x="607" y="203"/>
                    <a:pt x="380" y="483"/>
                  </a:cubicBezTo>
                  <a:cubicBezTo>
                    <a:pt x="104" y="823"/>
                    <a:pt x="1" y="1279"/>
                    <a:pt x="28" y="1715"/>
                  </a:cubicBezTo>
                  <a:cubicBezTo>
                    <a:pt x="41" y="1915"/>
                    <a:pt x="79" y="2116"/>
                    <a:pt x="161" y="2298"/>
                  </a:cubicBezTo>
                  <a:cubicBezTo>
                    <a:pt x="386" y="2795"/>
                    <a:pt x="935" y="3093"/>
                    <a:pt x="1480" y="3093"/>
                  </a:cubicBezTo>
                  <a:cubicBezTo>
                    <a:pt x="1593" y="3093"/>
                    <a:pt x="1707" y="3080"/>
                    <a:pt x="1817" y="3053"/>
                  </a:cubicBezTo>
                  <a:cubicBezTo>
                    <a:pt x="2457" y="2899"/>
                    <a:pt x="2956" y="2339"/>
                    <a:pt x="3123" y="1703"/>
                  </a:cubicBezTo>
                  <a:cubicBezTo>
                    <a:pt x="3248" y="1226"/>
                    <a:pt x="3166" y="646"/>
                    <a:pt x="2765" y="360"/>
                  </a:cubicBezTo>
                  <a:cubicBezTo>
                    <a:pt x="2660" y="286"/>
                    <a:pt x="2537" y="234"/>
                    <a:pt x="2416" y="192"/>
                  </a:cubicBezTo>
                  <a:cubicBezTo>
                    <a:pt x="2106" y="84"/>
                    <a:pt x="1782" y="19"/>
                    <a:pt x="1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2" name="Google Shape;2172;p52"/>
          <p:cNvSpPr/>
          <p:nvPr/>
        </p:nvSpPr>
        <p:spPr>
          <a:xfrm>
            <a:off x="6568550" y="1521163"/>
            <a:ext cx="88550" cy="77175"/>
          </a:xfrm>
          <a:custGeom>
            <a:avLst/>
            <a:gdLst/>
            <a:ahLst/>
            <a:cxnLst/>
            <a:rect l="l" t="t" r="r" b="b"/>
            <a:pathLst>
              <a:path w="3542" h="3087" extrusionOk="0">
                <a:moveTo>
                  <a:pt x="1803" y="1"/>
                </a:moveTo>
                <a:cubicBezTo>
                  <a:pt x="1452" y="1"/>
                  <a:pt x="1099" y="142"/>
                  <a:pt x="885" y="415"/>
                </a:cubicBezTo>
                <a:lnTo>
                  <a:pt x="928" y="330"/>
                </a:lnTo>
                <a:lnTo>
                  <a:pt x="928" y="330"/>
                </a:lnTo>
                <a:cubicBezTo>
                  <a:pt x="683" y="551"/>
                  <a:pt x="472" y="804"/>
                  <a:pt x="299" y="1082"/>
                </a:cubicBezTo>
                <a:cubicBezTo>
                  <a:pt x="231" y="1192"/>
                  <a:pt x="168" y="1307"/>
                  <a:pt x="133" y="1432"/>
                </a:cubicBezTo>
                <a:cubicBezTo>
                  <a:pt x="0" y="1905"/>
                  <a:pt x="300" y="2408"/>
                  <a:pt x="697" y="2701"/>
                </a:cubicBezTo>
                <a:cubicBezTo>
                  <a:pt x="1029" y="2947"/>
                  <a:pt x="1446" y="3086"/>
                  <a:pt x="1857" y="3086"/>
                </a:cubicBezTo>
                <a:cubicBezTo>
                  <a:pt x="2099" y="3086"/>
                  <a:pt x="2340" y="3038"/>
                  <a:pt x="2561" y="2933"/>
                </a:cubicBezTo>
                <a:cubicBezTo>
                  <a:pt x="3156" y="2653"/>
                  <a:pt x="3541" y="1943"/>
                  <a:pt x="3376" y="1306"/>
                </a:cubicBezTo>
                <a:cubicBezTo>
                  <a:pt x="3325" y="1112"/>
                  <a:pt x="3229" y="931"/>
                  <a:pt x="3114" y="767"/>
                </a:cubicBezTo>
                <a:cubicBezTo>
                  <a:pt x="2862" y="410"/>
                  <a:pt x="2495" y="121"/>
                  <a:pt x="2067" y="28"/>
                </a:cubicBezTo>
                <a:cubicBezTo>
                  <a:pt x="1981" y="10"/>
                  <a:pt x="1892" y="1"/>
                  <a:pt x="18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3" name="Google Shape;2173;p52"/>
          <p:cNvGrpSpPr/>
          <p:nvPr/>
        </p:nvGrpSpPr>
        <p:grpSpPr>
          <a:xfrm>
            <a:off x="915950" y="1776925"/>
            <a:ext cx="914975" cy="706975"/>
            <a:chOff x="1697425" y="4265075"/>
            <a:chExt cx="914975" cy="706975"/>
          </a:xfrm>
        </p:grpSpPr>
        <p:sp>
          <p:nvSpPr>
            <p:cNvPr id="2174" name="Google Shape;2174;p52"/>
            <p:cNvSpPr/>
            <p:nvPr/>
          </p:nvSpPr>
          <p:spPr>
            <a:xfrm>
              <a:off x="1697425" y="4265075"/>
              <a:ext cx="798400" cy="706975"/>
            </a:xfrm>
            <a:custGeom>
              <a:avLst/>
              <a:gdLst/>
              <a:ahLst/>
              <a:cxnLst/>
              <a:rect l="l" t="t" r="r" b="b"/>
              <a:pathLst>
                <a:path w="31936" h="28279" extrusionOk="0">
                  <a:moveTo>
                    <a:pt x="9176" y="0"/>
                  </a:moveTo>
                  <a:cubicBezTo>
                    <a:pt x="8282" y="0"/>
                    <a:pt x="7364" y="551"/>
                    <a:pt x="7341" y="1425"/>
                  </a:cubicBezTo>
                  <a:cubicBezTo>
                    <a:pt x="7331" y="1804"/>
                    <a:pt x="7488" y="2175"/>
                    <a:pt x="7454" y="2552"/>
                  </a:cubicBezTo>
                  <a:cubicBezTo>
                    <a:pt x="7384" y="3340"/>
                    <a:pt x="6524" y="3795"/>
                    <a:pt x="5714" y="3795"/>
                  </a:cubicBezTo>
                  <a:cubicBezTo>
                    <a:pt x="5605" y="3795"/>
                    <a:pt x="5496" y="3786"/>
                    <a:pt x="5390" y="3769"/>
                  </a:cubicBezTo>
                  <a:cubicBezTo>
                    <a:pt x="4507" y="3630"/>
                    <a:pt x="3734" y="3099"/>
                    <a:pt x="2884" y="2814"/>
                  </a:cubicBezTo>
                  <a:cubicBezTo>
                    <a:pt x="2579" y="2712"/>
                    <a:pt x="2241" y="2652"/>
                    <a:pt x="1911" y="2652"/>
                  </a:cubicBezTo>
                  <a:cubicBezTo>
                    <a:pt x="1321" y="2652"/>
                    <a:pt x="755" y="2843"/>
                    <a:pt x="438" y="3324"/>
                  </a:cubicBezTo>
                  <a:cubicBezTo>
                    <a:pt x="1" y="3986"/>
                    <a:pt x="240" y="4876"/>
                    <a:pt x="602" y="5582"/>
                  </a:cubicBezTo>
                  <a:cubicBezTo>
                    <a:pt x="1467" y="7273"/>
                    <a:pt x="2965" y="8629"/>
                    <a:pt x="4734" y="9322"/>
                  </a:cubicBezTo>
                  <a:cubicBezTo>
                    <a:pt x="5520" y="9630"/>
                    <a:pt x="6472" y="9914"/>
                    <a:pt x="6747" y="10714"/>
                  </a:cubicBezTo>
                  <a:cubicBezTo>
                    <a:pt x="7282" y="12278"/>
                    <a:pt x="4626" y="13486"/>
                    <a:pt x="4941" y="15109"/>
                  </a:cubicBezTo>
                  <a:cubicBezTo>
                    <a:pt x="5775" y="15849"/>
                    <a:pt x="6891" y="16242"/>
                    <a:pt x="8004" y="16242"/>
                  </a:cubicBezTo>
                  <a:cubicBezTo>
                    <a:pt x="8612" y="16242"/>
                    <a:pt x="9219" y="16125"/>
                    <a:pt x="9778" y="15883"/>
                  </a:cubicBezTo>
                  <a:cubicBezTo>
                    <a:pt x="10362" y="15630"/>
                    <a:pt x="11032" y="15260"/>
                    <a:pt x="11622" y="15260"/>
                  </a:cubicBezTo>
                  <a:cubicBezTo>
                    <a:pt x="11877" y="15260"/>
                    <a:pt x="12117" y="15330"/>
                    <a:pt x="12328" y="15507"/>
                  </a:cubicBezTo>
                  <a:cubicBezTo>
                    <a:pt x="13007" y="16076"/>
                    <a:pt x="12620" y="17202"/>
                    <a:pt x="12026" y="17857"/>
                  </a:cubicBezTo>
                  <a:cubicBezTo>
                    <a:pt x="11430" y="18511"/>
                    <a:pt x="10630" y="19109"/>
                    <a:pt x="10538" y="19990"/>
                  </a:cubicBezTo>
                  <a:cubicBezTo>
                    <a:pt x="10425" y="21044"/>
                    <a:pt x="11478" y="21927"/>
                    <a:pt x="12531" y="22052"/>
                  </a:cubicBezTo>
                  <a:cubicBezTo>
                    <a:pt x="12661" y="22067"/>
                    <a:pt x="12790" y="22074"/>
                    <a:pt x="12919" y="22074"/>
                  </a:cubicBezTo>
                  <a:cubicBezTo>
                    <a:pt x="13839" y="22074"/>
                    <a:pt x="14741" y="21718"/>
                    <a:pt x="15614" y="21395"/>
                  </a:cubicBezTo>
                  <a:cubicBezTo>
                    <a:pt x="16089" y="21219"/>
                    <a:pt x="16624" y="21061"/>
                    <a:pt x="17123" y="21061"/>
                  </a:cubicBezTo>
                  <a:cubicBezTo>
                    <a:pt x="17500" y="21061"/>
                    <a:pt x="17857" y="21151"/>
                    <a:pt x="18153" y="21392"/>
                  </a:cubicBezTo>
                  <a:cubicBezTo>
                    <a:pt x="18921" y="22016"/>
                    <a:pt x="18752" y="23257"/>
                    <a:pt x="18262" y="24118"/>
                  </a:cubicBezTo>
                  <a:cubicBezTo>
                    <a:pt x="17774" y="24979"/>
                    <a:pt x="17034" y="25725"/>
                    <a:pt x="16802" y="26688"/>
                  </a:cubicBezTo>
                  <a:cubicBezTo>
                    <a:pt x="16687" y="27170"/>
                    <a:pt x="16740" y="27746"/>
                    <a:pt x="17124" y="28055"/>
                  </a:cubicBezTo>
                  <a:cubicBezTo>
                    <a:pt x="17330" y="28221"/>
                    <a:pt x="17587" y="28279"/>
                    <a:pt x="17854" y="28279"/>
                  </a:cubicBezTo>
                  <a:cubicBezTo>
                    <a:pt x="18083" y="28279"/>
                    <a:pt x="18320" y="28237"/>
                    <a:pt x="18540" y="28186"/>
                  </a:cubicBezTo>
                  <a:cubicBezTo>
                    <a:pt x="22499" y="27256"/>
                    <a:pt x="26337" y="24288"/>
                    <a:pt x="29282" y="21484"/>
                  </a:cubicBezTo>
                  <a:cubicBezTo>
                    <a:pt x="31936" y="18567"/>
                    <a:pt x="31654" y="14111"/>
                    <a:pt x="31213" y="10187"/>
                  </a:cubicBezTo>
                  <a:cubicBezTo>
                    <a:pt x="31099" y="9180"/>
                    <a:pt x="30978" y="8145"/>
                    <a:pt x="30517" y="7240"/>
                  </a:cubicBezTo>
                  <a:cubicBezTo>
                    <a:pt x="30057" y="6337"/>
                    <a:pt x="29179" y="5572"/>
                    <a:pt x="28164" y="5544"/>
                  </a:cubicBezTo>
                  <a:cubicBezTo>
                    <a:pt x="28143" y="5543"/>
                    <a:pt x="28123" y="5543"/>
                    <a:pt x="28102" y="5543"/>
                  </a:cubicBezTo>
                  <a:cubicBezTo>
                    <a:pt x="26593" y="5543"/>
                    <a:pt x="25542" y="7062"/>
                    <a:pt x="24934" y="8457"/>
                  </a:cubicBezTo>
                  <a:cubicBezTo>
                    <a:pt x="24736" y="8910"/>
                    <a:pt x="24431" y="9449"/>
                    <a:pt x="23951" y="9449"/>
                  </a:cubicBezTo>
                  <a:cubicBezTo>
                    <a:pt x="23935" y="9449"/>
                    <a:pt x="23919" y="9449"/>
                    <a:pt x="23902" y="9447"/>
                  </a:cubicBezTo>
                  <a:cubicBezTo>
                    <a:pt x="23407" y="9410"/>
                    <a:pt x="23169" y="8838"/>
                    <a:pt x="23030" y="8363"/>
                  </a:cubicBezTo>
                  <a:cubicBezTo>
                    <a:pt x="22515" y="6606"/>
                    <a:pt x="21876" y="4885"/>
                    <a:pt x="21117" y="3218"/>
                  </a:cubicBezTo>
                  <a:cubicBezTo>
                    <a:pt x="20660" y="2211"/>
                    <a:pt x="20050" y="1127"/>
                    <a:pt x="18990" y="809"/>
                  </a:cubicBezTo>
                  <a:cubicBezTo>
                    <a:pt x="18781" y="747"/>
                    <a:pt x="18576" y="717"/>
                    <a:pt x="18377" y="717"/>
                  </a:cubicBezTo>
                  <a:cubicBezTo>
                    <a:pt x="16795" y="717"/>
                    <a:pt x="15533" y="2557"/>
                    <a:pt x="14808" y="4132"/>
                  </a:cubicBezTo>
                  <a:cubicBezTo>
                    <a:pt x="13730" y="3971"/>
                    <a:pt x="12916" y="3096"/>
                    <a:pt x="12235" y="2244"/>
                  </a:cubicBezTo>
                  <a:cubicBezTo>
                    <a:pt x="11554" y="1391"/>
                    <a:pt x="10852" y="460"/>
                    <a:pt x="9822" y="105"/>
                  </a:cubicBezTo>
                  <a:cubicBezTo>
                    <a:pt x="9617" y="34"/>
                    <a:pt x="9398" y="0"/>
                    <a:pt x="9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2"/>
            <p:cNvSpPr/>
            <p:nvPr/>
          </p:nvSpPr>
          <p:spPr>
            <a:xfrm>
              <a:off x="1789850" y="4398875"/>
              <a:ext cx="822550" cy="450150"/>
            </a:xfrm>
            <a:custGeom>
              <a:avLst/>
              <a:gdLst/>
              <a:ahLst/>
              <a:cxnLst/>
              <a:rect l="l" t="t" r="r" b="b"/>
              <a:pathLst>
                <a:path w="32902" h="18006" extrusionOk="0">
                  <a:moveTo>
                    <a:pt x="83" y="0"/>
                  </a:moveTo>
                  <a:cubicBezTo>
                    <a:pt x="33" y="0"/>
                    <a:pt x="0" y="72"/>
                    <a:pt x="54" y="101"/>
                  </a:cubicBezTo>
                  <a:cubicBezTo>
                    <a:pt x="5645" y="3129"/>
                    <a:pt x="11305" y="6029"/>
                    <a:pt x="16952" y="8954"/>
                  </a:cubicBezTo>
                  <a:cubicBezTo>
                    <a:pt x="22284" y="11715"/>
                    <a:pt x="27741" y="14349"/>
                    <a:pt x="32559" y="17969"/>
                  </a:cubicBezTo>
                  <a:cubicBezTo>
                    <a:pt x="32593" y="17995"/>
                    <a:pt x="32627" y="18006"/>
                    <a:pt x="32658" y="18006"/>
                  </a:cubicBezTo>
                  <a:cubicBezTo>
                    <a:pt x="32804" y="18006"/>
                    <a:pt x="32902" y="17766"/>
                    <a:pt x="32746" y="17649"/>
                  </a:cubicBezTo>
                  <a:cubicBezTo>
                    <a:pt x="27943" y="14003"/>
                    <a:pt x="22468" y="11399"/>
                    <a:pt x="17127" y="8652"/>
                  </a:cubicBezTo>
                  <a:cubicBezTo>
                    <a:pt x="11467" y="5743"/>
                    <a:pt x="5823" y="2808"/>
                    <a:pt x="109" y="7"/>
                  </a:cubicBezTo>
                  <a:cubicBezTo>
                    <a:pt x="100" y="2"/>
                    <a:pt x="92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2"/>
            <p:cNvSpPr/>
            <p:nvPr/>
          </p:nvSpPr>
          <p:spPr>
            <a:xfrm>
              <a:off x="1908000" y="4532025"/>
              <a:ext cx="150975" cy="66700"/>
            </a:xfrm>
            <a:custGeom>
              <a:avLst/>
              <a:gdLst/>
              <a:ahLst/>
              <a:cxnLst/>
              <a:rect l="l" t="t" r="r" b="b"/>
              <a:pathLst>
                <a:path w="6039" h="2668" extrusionOk="0">
                  <a:moveTo>
                    <a:pt x="5859" y="0"/>
                  </a:moveTo>
                  <a:cubicBezTo>
                    <a:pt x="5846" y="0"/>
                    <a:pt x="5833" y="3"/>
                    <a:pt x="5819" y="8"/>
                  </a:cubicBezTo>
                  <a:cubicBezTo>
                    <a:pt x="3848" y="712"/>
                    <a:pt x="1904" y="1680"/>
                    <a:pt x="30" y="2605"/>
                  </a:cubicBezTo>
                  <a:cubicBezTo>
                    <a:pt x="0" y="2620"/>
                    <a:pt x="15" y="2668"/>
                    <a:pt x="44" y="2668"/>
                  </a:cubicBezTo>
                  <a:cubicBezTo>
                    <a:pt x="47" y="2668"/>
                    <a:pt x="50" y="2667"/>
                    <a:pt x="54" y="2666"/>
                  </a:cubicBezTo>
                  <a:cubicBezTo>
                    <a:pt x="2014" y="1940"/>
                    <a:pt x="4054" y="1194"/>
                    <a:pt x="5922" y="248"/>
                  </a:cubicBezTo>
                  <a:cubicBezTo>
                    <a:pt x="6038" y="189"/>
                    <a:pt x="5976" y="0"/>
                    <a:pt x="58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2"/>
            <p:cNvSpPr/>
            <p:nvPr/>
          </p:nvSpPr>
          <p:spPr>
            <a:xfrm>
              <a:off x="2049000" y="4637850"/>
              <a:ext cx="202475" cy="93925"/>
            </a:xfrm>
            <a:custGeom>
              <a:avLst/>
              <a:gdLst/>
              <a:ahLst/>
              <a:cxnLst/>
              <a:rect l="l" t="t" r="r" b="b"/>
              <a:pathLst>
                <a:path w="8099" h="3757" extrusionOk="0">
                  <a:moveTo>
                    <a:pt x="7951" y="1"/>
                  </a:moveTo>
                  <a:cubicBezTo>
                    <a:pt x="7938" y="1"/>
                    <a:pt x="7924" y="3"/>
                    <a:pt x="7909" y="8"/>
                  </a:cubicBezTo>
                  <a:cubicBezTo>
                    <a:pt x="5186" y="1002"/>
                    <a:pt x="2577" y="2274"/>
                    <a:pt x="42" y="3677"/>
                  </a:cubicBezTo>
                  <a:cubicBezTo>
                    <a:pt x="0" y="3699"/>
                    <a:pt x="26" y="3757"/>
                    <a:pt x="65" y="3757"/>
                  </a:cubicBezTo>
                  <a:cubicBezTo>
                    <a:pt x="72" y="3757"/>
                    <a:pt x="79" y="3755"/>
                    <a:pt x="87" y="3751"/>
                  </a:cubicBezTo>
                  <a:cubicBezTo>
                    <a:pt x="2651" y="2425"/>
                    <a:pt x="5291" y="1303"/>
                    <a:pt x="7973" y="240"/>
                  </a:cubicBezTo>
                  <a:cubicBezTo>
                    <a:pt x="8099" y="190"/>
                    <a:pt x="8066" y="1"/>
                    <a:pt x="7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2"/>
            <p:cNvSpPr/>
            <p:nvPr/>
          </p:nvSpPr>
          <p:spPr>
            <a:xfrm>
              <a:off x="2220400" y="4734800"/>
              <a:ext cx="220900" cy="132325"/>
            </a:xfrm>
            <a:custGeom>
              <a:avLst/>
              <a:gdLst/>
              <a:ahLst/>
              <a:cxnLst/>
              <a:rect l="l" t="t" r="r" b="b"/>
              <a:pathLst>
                <a:path w="8836" h="5293" extrusionOk="0">
                  <a:moveTo>
                    <a:pt x="8682" y="1"/>
                  </a:moveTo>
                  <a:cubicBezTo>
                    <a:pt x="8669" y="1"/>
                    <a:pt x="8656" y="3"/>
                    <a:pt x="8641" y="8"/>
                  </a:cubicBezTo>
                  <a:cubicBezTo>
                    <a:pt x="5560" y="1165"/>
                    <a:pt x="2687" y="3193"/>
                    <a:pt x="66" y="5146"/>
                  </a:cubicBezTo>
                  <a:cubicBezTo>
                    <a:pt x="1" y="5193"/>
                    <a:pt x="40" y="5292"/>
                    <a:pt x="102" y="5292"/>
                  </a:cubicBezTo>
                  <a:cubicBezTo>
                    <a:pt x="115" y="5292"/>
                    <a:pt x="129" y="5288"/>
                    <a:pt x="143" y="5278"/>
                  </a:cubicBezTo>
                  <a:cubicBezTo>
                    <a:pt x="2889" y="3343"/>
                    <a:pt x="5851" y="1918"/>
                    <a:pt x="8734" y="227"/>
                  </a:cubicBezTo>
                  <a:cubicBezTo>
                    <a:pt x="8836" y="169"/>
                    <a:pt x="8788" y="1"/>
                    <a:pt x="8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2"/>
            <p:cNvSpPr/>
            <p:nvPr/>
          </p:nvSpPr>
          <p:spPr>
            <a:xfrm>
              <a:off x="2380500" y="4491050"/>
              <a:ext cx="14750" cy="222825"/>
            </a:xfrm>
            <a:custGeom>
              <a:avLst/>
              <a:gdLst/>
              <a:ahLst/>
              <a:cxnLst/>
              <a:rect l="l" t="t" r="r" b="b"/>
              <a:pathLst>
                <a:path w="590" h="8913" extrusionOk="0">
                  <a:moveTo>
                    <a:pt x="538" y="0"/>
                  </a:moveTo>
                  <a:cubicBezTo>
                    <a:pt x="511" y="0"/>
                    <a:pt x="482" y="18"/>
                    <a:pt x="478" y="53"/>
                  </a:cubicBezTo>
                  <a:cubicBezTo>
                    <a:pt x="228" y="2939"/>
                    <a:pt x="0" y="5879"/>
                    <a:pt x="117" y="8775"/>
                  </a:cubicBezTo>
                  <a:cubicBezTo>
                    <a:pt x="121" y="8866"/>
                    <a:pt x="191" y="8912"/>
                    <a:pt x="261" y="8912"/>
                  </a:cubicBezTo>
                  <a:cubicBezTo>
                    <a:pt x="331" y="8912"/>
                    <a:pt x="400" y="8867"/>
                    <a:pt x="400" y="8775"/>
                  </a:cubicBezTo>
                  <a:cubicBezTo>
                    <a:pt x="453" y="5863"/>
                    <a:pt x="409" y="2964"/>
                    <a:pt x="587" y="53"/>
                  </a:cubicBezTo>
                  <a:cubicBezTo>
                    <a:pt x="589" y="17"/>
                    <a:pt x="565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2"/>
            <p:cNvSpPr/>
            <p:nvPr/>
          </p:nvSpPr>
          <p:spPr>
            <a:xfrm>
              <a:off x="2151775" y="4409500"/>
              <a:ext cx="19450" cy="188650"/>
            </a:xfrm>
            <a:custGeom>
              <a:avLst/>
              <a:gdLst/>
              <a:ahLst/>
              <a:cxnLst/>
              <a:rect l="l" t="t" r="r" b="b"/>
              <a:pathLst>
                <a:path w="778" h="7546" extrusionOk="0">
                  <a:moveTo>
                    <a:pt x="84" y="0"/>
                  </a:moveTo>
                  <a:cubicBezTo>
                    <a:pt x="42" y="0"/>
                    <a:pt x="1" y="28"/>
                    <a:pt x="3" y="84"/>
                  </a:cubicBezTo>
                  <a:cubicBezTo>
                    <a:pt x="135" y="2529"/>
                    <a:pt x="302" y="4968"/>
                    <a:pt x="487" y="7409"/>
                  </a:cubicBezTo>
                  <a:cubicBezTo>
                    <a:pt x="494" y="7500"/>
                    <a:pt x="569" y="7545"/>
                    <a:pt x="640" y="7545"/>
                  </a:cubicBezTo>
                  <a:cubicBezTo>
                    <a:pt x="710" y="7545"/>
                    <a:pt x="777" y="7500"/>
                    <a:pt x="770" y="7409"/>
                  </a:cubicBezTo>
                  <a:cubicBezTo>
                    <a:pt x="598" y="4964"/>
                    <a:pt x="404" y="2525"/>
                    <a:pt x="177" y="84"/>
                  </a:cubicBezTo>
                  <a:cubicBezTo>
                    <a:pt x="173" y="29"/>
                    <a:pt x="128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2"/>
            <p:cNvSpPr/>
            <p:nvPr/>
          </p:nvSpPr>
          <p:spPr>
            <a:xfrm>
              <a:off x="1937825" y="4362150"/>
              <a:ext cx="63175" cy="145650"/>
            </a:xfrm>
            <a:custGeom>
              <a:avLst/>
              <a:gdLst/>
              <a:ahLst/>
              <a:cxnLst/>
              <a:rect l="l" t="t" r="r" b="b"/>
              <a:pathLst>
                <a:path w="2527" h="5826" extrusionOk="0">
                  <a:moveTo>
                    <a:pt x="52" y="1"/>
                  </a:moveTo>
                  <a:cubicBezTo>
                    <a:pt x="26" y="1"/>
                    <a:pt x="0" y="24"/>
                    <a:pt x="7" y="56"/>
                  </a:cubicBezTo>
                  <a:cubicBezTo>
                    <a:pt x="452" y="1971"/>
                    <a:pt x="1427" y="3877"/>
                    <a:pt x="2138" y="5708"/>
                  </a:cubicBezTo>
                  <a:cubicBezTo>
                    <a:pt x="2170" y="5790"/>
                    <a:pt x="2242" y="5825"/>
                    <a:pt x="2312" y="5825"/>
                  </a:cubicBezTo>
                  <a:cubicBezTo>
                    <a:pt x="2421" y="5825"/>
                    <a:pt x="2526" y="5741"/>
                    <a:pt x="2474" y="5616"/>
                  </a:cubicBezTo>
                  <a:cubicBezTo>
                    <a:pt x="1714" y="3787"/>
                    <a:pt x="1097" y="1723"/>
                    <a:pt x="86" y="21"/>
                  </a:cubicBezTo>
                  <a:cubicBezTo>
                    <a:pt x="78" y="7"/>
                    <a:pt x="65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2"/>
            <p:cNvSpPr/>
            <p:nvPr/>
          </p:nvSpPr>
          <p:spPr>
            <a:xfrm>
              <a:off x="1889700" y="4521300"/>
              <a:ext cx="107800" cy="38600"/>
            </a:xfrm>
            <a:custGeom>
              <a:avLst/>
              <a:gdLst/>
              <a:ahLst/>
              <a:cxnLst/>
              <a:rect l="l" t="t" r="r" b="b"/>
              <a:pathLst>
                <a:path w="4312" h="1544" extrusionOk="0">
                  <a:moveTo>
                    <a:pt x="4216" y="1"/>
                  </a:moveTo>
                  <a:cubicBezTo>
                    <a:pt x="4211" y="1"/>
                    <a:pt x="4206" y="1"/>
                    <a:pt x="4200" y="3"/>
                  </a:cubicBezTo>
                  <a:cubicBezTo>
                    <a:pt x="2756" y="306"/>
                    <a:pt x="1388" y="831"/>
                    <a:pt x="46" y="1440"/>
                  </a:cubicBezTo>
                  <a:cubicBezTo>
                    <a:pt x="0" y="1463"/>
                    <a:pt x="26" y="1543"/>
                    <a:pt x="72" y="1543"/>
                  </a:cubicBezTo>
                  <a:cubicBezTo>
                    <a:pt x="78" y="1543"/>
                    <a:pt x="84" y="1542"/>
                    <a:pt x="90" y="1539"/>
                  </a:cubicBezTo>
                  <a:cubicBezTo>
                    <a:pt x="1442" y="976"/>
                    <a:pt x="2835" y="553"/>
                    <a:pt x="4236" y="129"/>
                  </a:cubicBezTo>
                  <a:cubicBezTo>
                    <a:pt x="4311" y="107"/>
                    <a:pt x="4288" y="1"/>
                    <a:pt x="4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2"/>
            <p:cNvSpPr/>
            <p:nvPr/>
          </p:nvSpPr>
          <p:spPr>
            <a:xfrm>
              <a:off x="2074150" y="4638775"/>
              <a:ext cx="79400" cy="27850"/>
            </a:xfrm>
            <a:custGeom>
              <a:avLst/>
              <a:gdLst/>
              <a:ahLst/>
              <a:cxnLst/>
              <a:rect l="l" t="t" r="r" b="b"/>
              <a:pathLst>
                <a:path w="3176" h="1114" extrusionOk="0">
                  <a:moveTo>
                    <a:pt x="3090" y="0"/>
                  </a:moveTo>
                  <a:cubicBezTo>
                    <a:pt x="3083" y="0"/>
                    <a:pt x="3076" y="1"/>
                    <a:pt x="3068" y="4"/>
                  </a:cubicBezTo>
                  <a:cubicBezTo>
                    <a:pt x="2053" y="360"/>
                    <a:pt x="1037" y="713"/>
                    <a:pt x="24" y="1069"/>
                  </a:cubicBezTo>
                  <a:cubicBezTo>
                    <a:pt x="1" y="1078"/>
                    <a:pt x="8" y="1114"/>
                    <a:pt x="30" y="1114"/>
                  </a:cubicBezTo>
                  <a:cubicBezTo>
                    <a:pt x="32" y="1114"/>
                    <a:pt x="34" y="1113"/>
                    <a:pt x="37" y="1113"/>
                  </a:cubicBezTo>
                  <a:cubicBezTo>
                    <a:pt x="1059" y="785"/>
                    <a:pt x="2082" y="458"/>
                    <a:pt x="3104" y="131"/>
                  </a:cubicBezTo>
                  <a:cubicBezTo>
                    <a:pt x="3176" y="108"/>
                    <a:pt x="3154" y="0"/>
                    <a:pt x="30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2"/>
            <p:cNvSpPr/>
            <p:nvPr/>
          </p:nvSpPr>
          <p:spPr>
            <a:xfrm>
              <a:off x="2179575" y="4780625"/>
              <a:ext cx="106375" cy="48300"/>
            </a:xfrm>
            <a:custGeom>
              <a:avLst/>
              <a:gdLst/>
              <a:ahLst/>
              <a:cxnLst/>
              <a:rect l="l" t="t" r="r" b="b"/>
              <a:pathLst>
                <a:path w="4255" h="1932" extrusionOk="0">
                  <a:moveTo>
                    <a:pt x="4123" y="1"/>
                  </a:moveTo>
                  <a:cubicBezTo>
                    <a:pt x="4113" y="1"/>
                    <a:pt x="4102" y="3"/>
                    <a:pt x="4091" y="7"/>
                  </a:cubicBezTo>
                  <a:cubicBezTo>
                    <a:pt x="2719" y="506"/>
                    <a:pt x="1396" y="1207"/>
                    <a:pt x="69" y="1811"/>
                  </a:cubicBezTo>
                  <a:cubicBezTo>
                    <a:pt x="1" y="1842"/>
                    <a:pt x="43" y="1931"/>
                    <a:pt x="106" y="1931"/>
                  </a:cubicBezTo>
                  <a:cubicBezTo>
                    <a:pt x="116" y="1931"/>
                    <a:pt x="125" y="1929"/>
                    <a:pt x="135" y="1925"/>
                  </a:cubicBezTo>
                  <a:cubicBezTo>
                    <a:pt x="1472" y="1359"/>
                    <a:pt x="2877" y="858"/>
                    <a:pt x="4168" y="186"/>
                  </a:cubicBezTo>
                  <a:cubicBezTo>
                    <a:pt x="4255" y="142"/>
                    <a:pt x="4210" y="1"/>
                    <a:pt x="4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2"/>
            <p:cNvSpPr/>
            <p:nvPr/>
          </p:nvSpPr>
          <p:spPr>
            <a:xfrm>
              <a:off x="2347225" y="4527625"/>
              <a:ext cx="8925" cy="81375"/>
            </a:xfrm>
            <a:custGeom>
              <a:avLst/>
              <a:gdLst/>
              <a:ahLst/>
              <a:cxnLst/>
              <a:rect l="l" t="t" r="r" b="b"/>
              <a:pathLst>
                <a:path w="357" h="3255" extrusionOk="0">
                  <a:moveTo>
                    <a:pt x="215" y="1"/>
                  </a:moveTo>
                  <a:cubicBezTo>
                    <a:pt x="168" y="1"/>
                    <a:pt x="120" y="33"/>
                    <a:pt x="115" y="95"/>
                  </a:cubicBezTo>
                  <a:cubicBezTo>
                    <a:pt x="1" y="1114"/>
                    <a:pt x="66" y="2177"/>
                    <a:pt x="55" y="3202"/>
                  </a:cubicBezTo>
                  <a:cubicBezTo>
                    <a:pt x="54" y="3237"/>
                    <a:pt x="80" y="3254"/>
                    <a:pt x="107" y="3254"/>
                  </a:cubicBezTo>
                  <a:cubicBezTo>
                    <a:pt x="134" y="3254"/>
                    <a:pt x="162" y="3237"/>
                    <a:pt x="164" y="3202"/>
                  </a:cubicBezTo>
                  <a:cubicBezTo>
                    <a:pt x="218" y="2177"/>
                    <a:pt x="356" y="1120"/>
                    <a:pt x="310" y="95"/>
                  </a:cubicBezTo>
                  <a:cubicBezTo>
                    <a:pt x="307" y="32"/>
                    <a:pt x="26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2"/>
            <p:cNvSpPr/>
            <p:nvPr/>
          </p:nvSpPr>
          <p:spPr>
            <a:xfrm>
              <a:off x="2101450" y="4410675"/>
              <a:ext cx="22125" cy="89275"/>
            </a:xfrm>
            <a:custGeom>
              <a:avLst/>
              <a:gdLst/>
              <a:ahLst/>
              <a:cxnLst/>
              <a:rect l="l" t="t" r="r" b="b"/>
              <a:pathLst>
                <a:path w="885" h="3571" extrusionOk="0">
                  <a:moveTo>
                    <a:pt x="416" y="0"/>
                  </a:moveTo>
                  <a:cubicBezTo>
                    <a:pt x="383" y="0"/>
                    <a:pt x="351" y="19"/>
                    <a:pt x="337" y="63"/>
                  </a:cubicBezTo>
                  <a:cubicBezTo>
                    <a:pt x="1" y="1095"/>
                    <a:pt x="335" y="2583"/>
                    <a:pt x="776" y="3542"/>
                  </a:cubicBezTo>
                  <a:cubicBezTo>
                    <a:pt x="786" y="3562"/>
                    <a:pt x="801" y="3570"/>
                    <a:pt x="818" y="3570"/>
                  </a:cubicBezTo>
                  <a:cubicBezTo>
                    <a:pt x="850" y="3570"/>
                    <a:pt x="885" y="3538"/>
                    <a:pt x="876" y="3500"/>
                  </a:cubicBezTo>
                  <a:cubicBezTo>
                    <a:pt x="741" y="2902"/>
                    <a:pt x="589" y="2313"/>
                    <a:pt x="535" y="1699"/>
                  </a:cubicBezTo>
                  <a:cubicBezTo>
                    <a:pt x="489" y="1161"/>
                    <a:pt x="574" y="614"/>
                    <a:pt x="507" y="86"/>
                  </a:cubicBezTo>
                  <a:cubicBezTo>
                    <a:pt x="501" y="33"/>
                    <a:pt x="458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2"/>
            <p:cNvSpPr/>
            <p:nvPr/>
          </p:nvSpPr>
          <p:spPr>
            <a:xfrm>
              <a:off x="2313700" y="4752175"/>
              <a:ext cx="18975" cy="14350"/>
            </a:xfrm>
            <a:custGeom>
              <a:avLst/>
              <a:gdLst/>
              <a:ahLst/>
              <a:cxnLst/>
              <a:rect l="l" t="t" r="r" b="b"/>
              <a:pathLst>
                <a:path w="759" h="574" extrusionOk="0">
                  <a:moveTo>
                    <a:pt x="637" y="0"/>
                  </a:moveTo>
                  <a:cubicBezTo>
                    <a:pt x="591" y="0"/>
                    <a:pt x="547" y="24"/>
                    <a:pt x="540" y="79"/>
                  </a:cubicBezTo>
                  <a:cubicBezTo>
                    <a:pt x="515" y="248"/>
                    <a:pt x="360" y="396"/>
                    <a:pt x="187" y="396"/>
                  </a:cubicBezTo>
                  <a:cubicBezTo>
                    <a:pt x="167" y="396"/>
                    <a:pt x="146" y="394"/>
                    <a:pt x="125" y="389"/>
                  </a:cubicBezTo>
                  <a:cubicBezTo>
                    <a:pt x="118" y="388"/>
                    <a:pt x="111" y="387"/>
                    <a:pt x="105" y="387"/>
                  </a:cubicBezTo>
                  <a:cubicBezTo>
                    <a:pt x="22" y="387"/>
                    <a:pt x="0" y="501"/>
                    <a:pt x="84" y="536"/>
                  </a:cubicBezTo>
                  <a:cubicBezTo>
                    <a:pt x="146" y="562"/>
                    <a:pt x="208" y="574"/>
                    <a:pt x="269" y="574"/>
                  </a:cubicBezTo>
                  <a:cubicBezTo>
                    <a:pt x="518" y="574"/>
                    <a:pt x="737" y="372"/>
                    <a:pt x="754" y="107"/>
                  </a:cubicBezTo>
                  <a:cubicBezTo>
                    <a:pt x="759" y="40"/>
                    <a:pt x="696" y="0"/>
                    <a:pt x="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2"/>
            <p:cNvSpPr/>
            <p:nvPr/>
          </p:nvSpPr>
          <p:spPr>
            <a:xfrm>
              <a:off x="2199150" y="4536825"/>
              <a:ext cx="9450" cy="31425"/>
            </a:xfrm>
            <a:custGeom>
              <a:avLst/>
              <a:gdLst/>
              <a:ahLst/>
              <a:cxnLst/>
              <a:rect l="l" t="t" r="r" b="b"/>
              <a:pathLst>
                <a:path w="378" h="1257" extrusionOk="0">
                  <a:moveTo>
                    <a:pt x="207" y="0"/>
                  </a:moveTo>
                  <a:cubicBezTo>
                    <a:pt x="141" y="0"/>
                    <a:pt x="71" y="39"/>
                    <a:pt x="49" y="109"/>
                  </a:cubicBezTo>
                  <a:cubicBezTo>
                    <a:pt x="1" y="265"/>
                    <a:pt x="21" y="440"/>
                    <a:pt x="19" y="603"/>
                  </a:cubicBezTo>
                  <a:cubicBezTo>
                    <a:pt x="19" y="778"/>
                    <a:pt x="18" y="954"/>
                    <a:pt x="18" y="1131"/>
                  </a:cubicBezTo>
                  <a:cubicBezTo>
                    <a:pt x="18" y="1215"/>
                    <a:pt x="78" y="1256"/>
                    <a:pt x="141" y="1256"/>
                  </a:cubicBezTo>
                  <a:cubicBezTo>
                    <a:pt x="206" y="1256"/>
                    <a:pt x="272" y="1214"/>
                    <a:pt x="281" y="1131"/>
                  </a:cubicBezTo>
                  <a:cubicBezTo>
                    <a:pt x="297" y="954"/>
                    <a:pt x="314" y="779"/>
                    <a:pt x="331" y="603"/>
                  </a:cubicBezTo>
                  <a:cubicBezTo>
                    <a:pt x="347" y="439"/>
                    <a:pt x="378" y="271"/>
                    <a:pt x="345" y="109"/>
                  </a:cubicBezTo>
                  <a:cubicBezTo>
                    <a:pt x="329" y="34"/>
                    <a:pt x="26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9" name="Google Shape;2189;p52"/>
          <p:cNvGrpSpPr/>
          <p:nvPr/>
        </p:nvGrpSpPr>
        <p:grpSpPr>
          <a:xfrm>
            <a:off x="7313075" y="1927675"/>
            <a:ext cx="697975" cy="1505900"/>
            <a:chOff x="5033650" y="866900"/>
            <a:chExt cx="697975" cy="1505900"/>
          </a:xfrm>
        </p:grpSpPr>
        <p:grpSp>
          <p:nvGrpSpPr>
            <p:cNvPr id="2190" name="Google Shape;2190;p52"/>
            <p:cNvGrpSpPr/>
            <p:nvPr/>
          </p:nvGrpSpPr>
          <p:grpSpPr>
            <a:xfrm>
              <a:off x="5123050" y="972300"/>
              <a:ext cx="561525" cy="1400500"/>
              <a:chOff x="5123050" y="972300"/>
              <a:chExt cx="561525" cy="1400500"/>
            </a:xfrm>
          </p:grpSpPr>
          <p:sp>
            <p:nvSpPr>
              <p:cNvPr id="2191" name="Google Shape;2191;p52"/>
              <p:cNvSpPr/>
              <p:nvPr/>
            </p:nvSpPr>
            <p:spPr>
              <a:xfrm>
                <a:off x="5215300" y="972300"/>
                <a:ext cx="469275" cy="140050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56020" extrusionOk="0">
                    <a:moveTo>
                      <a:pt x="391" y="1"/>
                    </a:moveTo>
                    <a:cubicBezTo>
                      <a:pt x="196" y="1"/>
                      <a:pt x="1" y="128"/>
                      <a:pt x="21" y="361"/>
                    </a:cubicBezTo>
                    <a:cubicBezTo>
                      <a:pt x="301" y="3657"/>
                      <a:pt x="1133" y="6926"/>
                      <a:pt x="1893" y="10137"/>
                    </a:cubicBezTo>
                    <a:cubicBezTo>
                      <a:pt x="2850" y="14160"/>
                      <a:pt x="3924" y="18157"/>
                      <a:pt x="5084" y="22126"/>
                    </a:cubicBezTo>
                    <a:cubicBezTo>
                      <a:pt x="7434" y="30170"/>
                      <a:pt x="10079" y="38165"/>
                      <a:pt x="13359" y="45880"/>
                    </a:cubicBezTo>
                    <a:cubicBezTo>
                      <a:pt x="14149" y="47738"/>
                      <a:pt x="14976" y="49581"/>
                      <a:pt x="15860" y="51396"/>
                    </a:cubicBezTo>
                    <a:cubicBezTo>
                      <a:pt x="16606" y="52928"/>
                      <a:pt x="17368" y="54726"/>
                      <a:pt x="18540" y="55981"/>
                    </a:cubicBezTo>
                    <a:cubicBezTo>
                      <a:pt x="18564" y="56008"/>
                      <a:pt x="18593" y="56019"/>
                      <a:pt x="18623" y="56019"/>
                    </a:cubicBezTo>
                    <a:cubicBezTo>
                      <a:pt x="18697" y="56019"/>
                      <a:pt x="18770" y="55947"/>
                      <a:pt x="18746" y="55863"/>
                    </a:cubicBezTo>
                    <a:cubicBezTo>
                      <a:pt x="18332" y="54455"/>
                      <a:pt x="17509" y="53117"/>
                      <a:pt x="16883" y="51790"/>
                    </a:cubicBezTo>
                    <a:cubicBezTo>
                      <a:pt x="16105" y="50139"/>
                      <a:pt x="15355" y="48475"/>
                      <a:pt x="14650" y="46790"/>
                    </a:cubicBezTo>
                    <a:cubicBezTo>
                      <a:pt x="13112" y="43112"/>
                      <a:pt x="11711" y="39370"/>
                      <a:pt x="10391" y="35610"/>
                    </a:cubicBezTo>
                    <a:cubicBezTo>
                      <a:pt x="7619" y="27719"/>
                      <a:pt x="5214" y="19687"/>
                      <a:pt x="3225" y="11565"/>
                    </a:cubicBezTo>
                    <a:cubicBezTo>
                      <a:pt x="2308" y="7817"/>
                      <a:pt x="1657" y="4010"/>
                      <a:pt x="751" y="263"/>
                    </a:cubicBezTo>
                    <a:cubicBezTo>
                      <a:pt x="707" y="85"/>
                      <a:pt x="549" y="1"/>
                      <a:pt x="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52"/>
              <p:cNvSpPr/>
              <p:nvPr/>
            </p:nvSpPr>
            <p:spPr>
              <a:xfrm>
                <a:off x="5123050" y="1296825"/>
                <a:ext cx="215525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7495" extrusionOk="0">
                    <a:moveTo>
                      <a:pt x="180" y="1"/>
                    </a:moveTo>
                    <a:cubicBezTo>
                      <a:pt x="78" y="1"/>
                      <a:pt x="0" y="124"/>
                      <a:pt x="84" y="228"/>
                    </a:cubicBezTo>
                    <a:cubicBezTo>
                      <a:pt x="2349" y="3070"/>
                      <a:pt x="5267" y="5351"/>
                      <a:pt x="8203" y="7460"/>
                    </a:cubicBezTo>
                    <a:cubicBezTo>
                      <a:pt x="8237" y="7484"/>
                      <a:pt x="8272" y="7495"/>
                      <a:pt x="8306" y="7495"/>
                    </a:cubicBezTo>
                    <a:cubicBezTo>
                      <a:pt x="8472" y="7495"/>
                      <a:pt x="8620" y="7250"/>
                      <a:pt x="8462" y="7125"/>
                    </a:cubicBezTo>
                    <a:cubicBezTo>
                      <a:pt x="5630" y="4876"/>
                      <a:pt x="3059" y="2339"/>
                      <a:pt x="274" y="37"/>
                    </a:cubicBezTo>
                    <a:cubicBezTo>
                      <a:pt x="243" y="12"/>
                      <a:pt x="210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52"/>
              <p:cNvSpPr/>
              <p:nvPr/>
            </p:nvSpPr>
            <p:spPr>
              <a:xfrm>
                <a:off x="5152525" y="1608975"/>
                <a:ext cx="2769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5889" extrusionOk="0">
                    <a:moveTo>
                      <a:pt x="255" y="0"/>
                    </a:moveTo>
                    <a:cubicBezTo>
                      <a:pt x="113" y="0"/>
                      <a:pt x="0" y="183"/>
                      <a:pt x="124" y="305"/>
                    </a:cubicBezTo>
                    <a:cubicBezTo>
                      <a:pt x="2909" y="3070"/>
                      <a:pt x="7091" y="4428"/>
                      <a:pt x="10656" y="5873"/>
                    </a:cubicBezTo>
                    <a:cubicBezTo>
                      <a:pt x="10683" y="5883"/>
                      <a:pt x="10709" y="5888"/>
                      <a:pt x="10734" y="5888"/>
                    </a:cubicBezTo>
                    <a:cubicBezTo>
                      <a:pt x="10948" y="5888"/>
                      <a:pt x="11077" y="5523"/>
                      <a:pt x="10848" y="5420"/>
                    </a:cubicBezTo>
                    <a:cubicBezTo>
                      <a:pt x="9048" y="4609"/>
                      <a:pt x="7246" y="3799"/>
                      <a:pt x="5475" y="2930"/>
                    </a:cubicBezTo>
                    <a:cubicBezTo>
                      <a:pt x="3703" y="2059"/>
                      <a:pt x="2069" y="971"/>
                      <a:pt x="341" y="24"/>
                    </a:cubicBezTo>
                    <a:cubicBezTo>
                      <a:pt x="312" y="7"/>
                      <a:pt x="283" y="0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52"/>
              <p:cNvSpPr/>
              <p:nvPr/>
            </p:nvSpPr>
            <p:spPr>
              <a:xfrm>
                <a:off x="5300200" y="1991700"/>
                <a:ext cx="275225" cy="165350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6614" extrusionOk="0">
                    <a:moveTo>
                      <a:pt x="317" y="1"/>
                    </a:moveTo>
                    <a:cubicBezTo>
                      <a:pt x="141" y="1"/>
                      <a:pt x="0" y="207"/>
                      <a:pt x="152" y="377"/>
                    </a:cubicBezTo>
                    <a:cubicBezTo>
                      <a:pt x="2901" y="3437"/>
                      <a:pt x="6928" y="5192"/>
                      <a:pt x="10706" y="6604"/>
                    </a:cubicBezTo>
                    <a:cubicBezTo>
                      <a:pt x="10725" y="6610"/>
                      <a:pt x="10744" y="6614"/>
                      <a:pt x="10761" y="6614"/>
                    </a:cubicBezTo>
                    <a:cubicBezTo>
                      <a:pt x="10920" y="6614"/>
                      <a:pt x="11009" y="6354"/>
                      <a:pt x="10846" y="6272"/>
                    </a:cubicBezTo>
                    <a:cubicBezTo>
                      <a:pt x="7203" y="4462"/>
                      <a:pt x="3633" y="2647"/>
                      <a:pt x="471" y="59"/>
                    </a:cubicBezTo>
                    <a:cubicBezTo>
                      <a:pt x="421" y="18"/>
                      <a:pt x="367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52"/>
              <p:cNvSpPr/>
              <p:nvPr/>
            </p:nvSpPr>
            <p:spPr>
              <a:xfrm>
                <a:off x="5559975" y="1889475"/>
                <a:ext cx="9117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9169" extrusionOk="0">
                    <a:moveTo>
                      <a:pt x="3401" y="0"/>
                    </a:moveTo>
                    <a:cubicBezTo>
                      <a:pt x="3317" y="0"/>
                      <a:pt x="3230" y="49"/>
                      <a:pt x="3186" y="157"/>
                    </a:cubicBezTo>
                    <a:cubicBezTo>
                      <a:pt x="2585" y="1609"/>
                      <a:pt x="2208" y="3173"/>
                      <a:pt x="1681" y="4656"/>
                    </a:cubicBezTo>
                    <a:cubicBezTo>
                      <a:pt x="1158" y="6139"/>
                      <a:pt x="499" y="7577"/>
                      <a:pt x="19" y="9072"/>
                    </a:cubicBezTo>
                    <a:cubicBezTo>
                      <a:pt x="1" y="9129"/>
                      <a:pt x="48" y="9168"/>
                      <a:pt x="97" y="9168"/>
                    </a:cubicBezTo>
                    <a:cubicBezTo>
                      <a:pt x="122" y="9168"/>
                      <a:pt x="147" y="9158"/>
                      <a:pt x="163" y="9133"/>
                    </a:cubicBezTo>
                    <a:cubicBezTo>
                      <a:pt x="1764" y="6652"/>
                      <a:pt x="3174" y="3194"/>
                      <a:pt x="3620" y="277"/>
                    </a:cubicBezTo>
                    <a:cubicBezTo>
                      <a:pt x="3646" y="105"/>
                      <a:pt x="3526" y="0"/>
                      <a:pt x="3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52"/>
              <p:cNvSpPr/>
              <p:nvPr/>
            </p:nvSpPr>
            <p:spPr>
              <a:xfrm>
                <a:off x="5418600" y="1531200"/>
                <a:ext cx="90175" cy="2203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813" extrusionOk="0">
                    <a:moveTo>
                      <a:pt x="3404" y="0"/>
                    </a:moveTo>
                    <a:cubicBezTo>
                      <a:pt x="3353" y="0"/>
                      <a:pt x="3303" y="25"/>
                      <a:pt x="3271" y="83"/>
                    </a:cubicBezTo>
                    <a:cubicBezTo>
                      <a:pt x="2572" y="1340"/>
                      <a:pt x="2169" y="2790"/>
                      <a:pt x="1670" y="4138"/>
                    </a:cubicBezTo>
                    <a:cubicBezTo>
                      <a:pt x="1103" y="5662"/>
                      <a:pt x="520" y="7179"/>
                      <a:pt x="17" y="8725"/>
                    </a:cubicBezTo>
                    <a:cubicBezTo>
                      <a:pt x="0" y="8774"/>
                      <a:pt x="45" y="8813"/>
                      <a:pt x="86" y="8813"/>
                    </a:cubicBezTo>
                    <a:cubicBezTo>
                      <a:pt x="107" y="8813"/>
                      <a:pt x="127" y="8803"/>
                      <a:pt x="138" y="8779"/>
                    </a:cubicBezTo>
                    <a:cubicBezTo>
                      <a:pt x="738" y="7458"/>
                      <a:pt x="1273" y="6116"/>
                      <a:pt x="1819" y="4773"/>
                    </a:cubicBezTo>
                    <a:cubicBezTo>
                      <a:pt x="2422" y="3287"/>
                      <a:pt x="3207" y="1771"/>
                      <a:pt x="3578" y="213"/>
                    </a:cubicBezTo>
                    <a:cubicBezTo>
                      <a:pt x="3606" y="94"/>
                      <a:pt x="3504" y="0"/>
                      <a:pt x="3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52"/>
              <p:cNvSpPr/>
              <p:nvPr/>
            </p:nvSpPr>
            <p:spPr>
              <a:xfrm>
                <a:off x="5333350" y="1212650"/>
                <a:ext cx="12082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9023" extrusionOk="0">
                    <a:moveTo>
                      <a:pt x="4518" y="0"/>
                    </a:moveTo>
                    <a:cubicBezTo>
                      <a:pt x="4440" y="0"/>
                      <a:pt x="4365" y="36"/>
                      <a:pt x="4324" y="123"/>
                    </a:cubicBezTo>
                    <a:cubicBezTo>
                      <a:pt x="3627" y="1591"/>
                      <a:pt x="3036" y="3108"/>
                      <a:pt x="2317" y="4571"/>
                    </a:cubicBezTo>
                    <a:cubicBezTo>
                      <a:pt x="1603" y="6024"/>
                      <a:pt x="657" y="7399"/>
                      <a:pt x="28" y="8885"/>
                    </a:cubicBezTo>
                    <a:cubicBezTo>
                      <a:pt x="0" y="8947"/>
                      <a:pt x="49" y="9023"/>
                      <a:pt x="108" y="9023"/>
                    </a:cubicBezTo>
                    <a:cubicBezTo>
                      <a:pt x="128" y="9023"/>
                      <a:pt x="149" y="9014"/>
                      <a:pt x="168" y="8992"/>
                    </a:cubicBezTo>
                    <a:cubicBezTo>
                      <a:pt x="1229" y="7785"/>
                      <a:pt x="1980" y="6224"/>
                      <a:pt x="2730" y="4812"/>
                    </a:cubicBezTo>
                    <a:cubicBezTo>
                      <a:pt x="3496" y="3365"/>
                      <a:pt x="4254" y="1867"/>
                      <a:pt x="4775" y="312"/>
                    </a:cubicBezTo>
                    <a:cubicBezTo>
                      <a:pt x="4832" y="138"/>
                      <a:pt x="4670" y="0"/>
                      <a:pt x="45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98" name="Google Shape;2198;p52"/>
            <p:cNvSpPr/>
            <p:nvPr/>
          </p:nvSpPr>
          <p:spPr>
            <a:xfrm>
              <a:off x="5033650" y="1200400"/>
              <a:ext cx="148275" cy="131325"/>
            </a:xfrm>
            <a:custGeom>
              <a:avLst/>
              <a:gdLst/>
              <a:ahLst/>
              <a:cxnLst/>
              <a:rect l="l" t="t" r="r" b="b"/>
              <a:pathLst>
                <a:path w="5931" h="5253" extrusionOk="0">
                  <a:moveTo>
                    <a:pt x="2965" y="0"/>
                  </a:moveTo>
                  <a:cubicBezTo>
                    <a:pt x="2662" y="0"/>
                    <a:pt x="2355" y="53"/>
                    <a:pt x="2055" y="163"/>
                  </a:cubicBezTo>
                  <a:cubicBezTo>
                    <a:pt x="695" y="667"/>
                    <a:pt x="0" y="2177"/>
                    <a:pt x="503" y="3536"/>
                  </a:cubicBezTo>
                  <a:cubicBezTo>
                    <a:pt x="895" y="4597"/>
                    <a:pt x="1899" y="5253"/>
                    <a:pt x="2967" y="5253"/>
                  </a:cubicBezTo>
                  <a:cubicBezTo>
                    <a:pt x="3269" y="5253"/>
                    <a:pt x="3576" y="5200"/>
                    <a:pt x="3875" y="5090"/>
                  </a:cubicBezTo>
                  <a:cubicBezTo>
                    <a:pt x="5236" y="4586"/>
                    <a:pt x="5930" y="3076"/>
                    <a:pt x="5428" y="1717"/>
                  </a:cubicBezTo>
                  <a:cubicBezTo>
                    <a:pt x="5038" y="655"/>
                    <a:pt x="4033" y="0"/>
                    <a:pt x="2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2"/>
            <p:cNvSpPr/>
            <p:nvPr/>
          </p:nvSpPr>
          <p:spPr>
            <a:xfrm>
              <a:off x="5081325" y="1549875"/>
              <a:ext cx="143575" cy="131325"/>
            </a:xfrm>
            <a:custGeom>
              <a:avLst/>
              <a:gdLst/>
              <a:ahLst/>
              <a:cxnLst/>
              <a:rect l="l" t="t" r="r" b="b"/>
              <a:pathLst>
                <a:path w="5743" h="5253" extrusionOk="0">
                  <a:moveTo>
                    <a:pt x="2875" y="0"/>
                  </a:moveTo>
                  <a:cubicBezTo>
                    <a:pt x="2693" y="0"/>
                    <a:pt x="2507" y="19"/>
                    <a:pt x="2321" y="59"/>
                  </a:cubicBezTo>
                  <a:cubicBezTo>
                    <a:pt x="904" y="362"/>
                    <a:pt x="0" y="1759"/>
                    <a:pt x="305" y="3176"/>
                  </a:cubicBezTo>
                  <a:cubicBezTo>
                    <a:pt x="568" y="4410"/>
                    <a:pt x="1658" y="5253"/>
                    <a:pt x="2869" y="5253"/>
                  </a:cubicBezTo>
                  <a:cubicBezTo>
                    <a:pt x="3051" y="5253"/>
                    <a:pt x="3236" y="5234"/>
                    <a:pt x="3421" y="5194"/>
                  </a:cubicBezTo>
                  <a:cubicBezTo>
                    <a:pt x="4840" y="4889"/>
                    <a:pt x="5742" y="3495"/>
                    <a:pt x="5439" y="2076"/>
                  </a:cubicBezTo>
                  <a:cubicBezTo>
                    <a:pt x="5175" y="844"/>
                    <a:pt x="4087" y="0"/>
                    <a:pt x="2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2"/>
            <p:cNvSpPr/>
            <p:nvPr/>
          </p:nvSpPr>
          <p:spPr>
            <a:xfrm>
              <a:off x="5212625" y="1912850"/>
              <a:ext cx="148900" cy="131325"/>
            </a:xfrm>
            <a:custGeom>
              <a:avLst/>
              <a:gdLst/>
              <a:ahLst/>
              <a:cxnLst/>
              <a:rect l="l" t="t" r="r" b="b"/>
              <a:pathLst>
                <a:path w="5956" h="5253" extrusionOk="0">
                  <a:moveTo>
                    <a:pt x="2977" y="0"/>
                  </a:moveTo>
                  <a:cubicBezTo>
                    <a:pt x="2650" y="0"/>
                    <a:pt x="2318" y="62"/>
                    <a:pt x="1996" y="191"/>
                  </a:cubicBezTo>
                  <a:cubicBezTo>
                    <a:pt x="651" y="735"/>
                    <a:pt x="1" y="2265"/>
                    <a:pt x="543" y="3610"/>
                  </a:cubicBezTo>
                  <a:cubicBezTo>
                    <a:pt x="957" y="4632"/>
                    <a:pt x="1941" y="5252"/>
                    <a:pt x="2980" y="5252"/>
                  </a:cubicBezTo>
                  <a:cubicBezTo>
                    <a:pt x="3307" y="5252"/>
                    <a:pt x="3640" y="5191"/>
                    <a:pt x="3961" y="5061"/>
                  </a:cubicBezTo>
                  <a:cubicBezTo>
                    <a:pt x="5305" y="4519"/>
                    <a:pt x="5955" y="2989"/>
                    <a:pt x="5413" y="1644"/>
                  </a:cubicBezTo>
                  <a:cubicBezTo>
                    <a:pt x="5001" y="621"/>
                    <a:pt x="4017" y="0"/>
                    <a:pt x="2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2"/>
            <p:cNvSpPr/>
            <p:nvPr/>
          </p:nvSpPr>
          <p:spPr>
            <a:xfrm>
              <a:off x="5377650" y="1117025"/>
              <a:ext cx="148250" cy="131300"/>
            </a:xfrm>
            <a:custGeom>
              <a:avLst/>
              <a:gdLst/>
              <a:ahLst/>
              <a:cxnLst/>
              <a:rect l="l" t="t" r="r" b="b"/>
              <a:pathLst>
                <a:path w="5930" h="5252" extrusionOk="0">
                  <a:moveTo>
                    <a:pt x="2964" y="0"/>
                  </a:moveTo>
                  <a:cubicBezTo>
                    <a:pt x="2662" y="0"/>
                    <a:pt x="2355" y="53"/>
                    <a:pt x="2055" y="164"/>
                  </a:cubicBezTo>
                  <a:cubicBezTo>
                    <a:pt x="693" y="666"/>
                    <a:pt x="0" y="2177"/>
                    <a:pt x="503" y="3536"/>
                  </a:cubicBezTo>
                  <a:cubicBezTo>
                    <a:pt x="894" y="4597"/>
                    <a:pt x="1899" y="5252"/>
                    <a:pt x="2967" y="5252"/>
                  </a:cubicBezTo>
                  <a:cubicBezTo>
                    <a:pt x="3269" y="5252"/>
                    <a:pt x="3576" y="5199"/>
                    <a:pt x="3875" y="5089"/>
                  </a:cubicBezTo>
                  <a:cubicBezTo>
                    <a:pt x="5236" y="4585"/>
                    <a:pt x="5929" y="3075"/>
                    <a:pt x="5428" y="1716"/>
                  </a:cubicBezTo>
                  <a:cubicBezTo>
                    <a:pt x="5035" y="657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2"/>
            <p:cNvSpPr/>
            <p:nvPr/>
          </p:nvSpPr>
          <p:spPr>
            <a:xfrm>
              <a:off x="5434900" y="1438275"/>
              <a:ext cx="131300" cy="131300"/>
            </a:xfrm>
            <a:custGeom>
              <a:avLst/>
              <a:gdLst/>
              <a:ahLst/>
              <a:cxnLst/>
              <a:rect l="l" t="t" r="r" b="b"/>
              <a:pathLst>
                <a:path w="5252" h="5252" extrusionOk="0">
                  <a:moveTo>
                    <a:pt x="2626" y="1"/>
                  </a:moveTo>
                  <a:cubicBezTo>
                    <a:pt x="1176" y="1"/>
                    <a:pt x="0" y="1176"/>
                    <a:pt x="0" y="2626"/>
                  </a:cubicBezTo>
                  <a:cubicBezTo>
                    <a:pt x="0" y="4077"/>
                    <a:pt x="1176" y="5252"/>
                    <a:pt x="2626" y="5252"/>
                  </a:cubicBezTo>
                  <a:cubicBezTo>
                    <a:pt x="4076" y="5252"/>
                    <a:pt x="5251" y="4077"/>
                    <a:pt x="5251" y="2626"/>
                  </a:cubicBezTo>
                  <a:cubicBezTo>
                    <a:pt x="5251" y="1176"/>
                    <a:pt x="4076" y="1"/>
                    <a:pt x="2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2"/>
            <p:cNvSpPr/>
            <p:nvPr/>
          </p:nvSpPr>
          <p:spPr>
            <a:xfrm>
              <a:off x="5583400" y="1792700"/>
              <a:ext cx="148225" cy="131300"/>
            </a:xfrm>
            <a:custGeom>
              <a:avLst/>
              <a:gdLst/>
              <a:ahLst/>
              <a:cxnLst/>
              <a:rect l="l" t="t" r="r" b="b"/>
              <a:pathLst>
                <a:path w="5929" h="5252" extrusionOk="0">
                  <a:moveTo>
                    <a:pt x="2964" y="0"/>
                  </a:moveTo>
                  <a:cubicBezTo>
                    <a:pt x="2661" y="0"/>
                    <a:pt x="2354" y="53"/>
                    <a:pt x="2054" y="163"/>
                  </a:cubicBezTo>
                  <a:cubicBezTo>
                    <a:pt x="693" y="667"/>
                    <a:pt x="0" y="2177"/>
                    <a:pt x="501" y="3536"/>
                  </a:cubicBezTo>
                  <a:cubicBezTo>
                    <a:pt x="894" y="4596"/>
                    <a:pt x="1897" y="5252"/>
                    <a:pt x="2965" y="5252"/>
                  </a:cubicBezTo>
                  <a:cubicBezTo>
                    <a:pt x="3267" y="5252"/>
                    <a:pt x="3574" y="5199"/>
                    <a:pt x="3874" y="5088"/>
                  </a:cubicBezTo>
                  <a:cubicBezTo>
                    <a:pt x="5234" y="4586"/>
                    <a:pt x="5929" y="3075"/>
                    <a:pt x="5427" y="1716"/>
                  </a:cubicBezTo>
                  <a:cubicBezTo>
                    <a:pt x="5035" y="655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2"/>
            <p:cNvSpPr/>
            <p:nvPr/>
          </p:nvSpPr>
          <p:spPr>
            <a:xfrm>
              <a:off x="5145275" y="866900"/>
              <a:ext cx="148250" cy="131325"/>
            </a:xfrm>
            <a:custGeom>
              <a:avLst/>
              <a:gdLst/>
              <a:ahLst/>
              <a:cxnLst/>
              <a:rect l="l" t="t" r="r" b="b"/>
              <a:pathLst>
                <a:path w="5930" h="5253" extrusionOk="0">
                  <a:moveTo>
                    <a:pt x="2966" y="0"/>
                  </a:moveTo>
                  <a:cubicBezTo>
                    <a:pt x="2663" y="0"/>
                    <a:pt x="2355" y="53"/>
                    <a:pt x="2055" y="164"/>
                  </a:cubicBezTo>
                  <a:cubicBezTo>
                    <a:pt x="694" y="668"/>
                    <a:pt x="1" y="2178"/>
                    <a:pt x="502" y="3537"/>
                  </a:cubicBezTo>
                  <a:cubicBezTo>
                    <a:pt x="895" y="4597"/>
                    <a:pt x="1898" y="5253"/>
                    <a:pt x="2965" y="5253"/>
                  </a:cubicBezTo>
                  <a:cubicBezTo>
                    <a:pt x="3268" y="5253"/>
                    <a:pt x="3575" y="5200"/>
                    <a:pt x="3875" y="5090"/>
                  </a:cubicBezTo>
                  <a:cubicBezTo>
                    <a:pt x="5237" y="4586"/>
                    <a:pt x="5930" y="3076"/>
                    <a:pt x="5429" y="1717"/>
                  </a:cubicBezTo>
                  <a:cubicBezTo>
                    <a:pt x="5037" y="657"/>
                    <a:pt x="4034" y="0"/>
                    <a:pt x="2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insey Cute Animals Newsletter by Slidesgo">
  <a:themeElements>
    <a:clrScheme name="Simple Light">
      <a:dk1>
        <a:srgbClr val="4C487D"/>
      </a:dk1>
      <a:lt1>
        <a:srgbClr val="ECE9FF"/>
      </a:lt1>
      <a:dk2>
        <a:srgbClr val="6C7891"/>
      </a:dk2>
      <a:lt2>
        <a:srgbClr val="A8A4ED"/>
      </a:lt2>
      <a:accent1>
        <a:srgbClr val="AFBFFA"/>
      </a:accent1>
      <a:accent2>
        <a:srgbClr val="7385E0"/>
      </a:accent2>
      <a:accent3>
        <a:srgbClr val="FFE4B8"/>
      </a:accent3>
      <a:accent4>
        <a:srgbClr val="FAC069"/>
      </a:accent4>
      <a:accent5>
        <a:srgbClr val="FF8956"/>
      </a:accent5>
      <a:accent6>
        <a:srgbClr val="E07770"/>
      </a:accent6>
      <a:hlink>
        <a:srgbClr val="4C48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71</Words>
  <Application>Microsoft Office PowerPoint</Application>
  <PresentationFormat>Presentación en pantalla (16:9)</PresentationFormat>
  <Paragraphs>18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Amatic SC</vt:lpstr>
      <vt:lpstr>Quicksand Light</vt:lpstr>
      <vt:lpstr>Arial</vt:lpstr>
      <vt:lpstr>Dinsey Cute Animals Newsletter by Slidesgo</vt:lpstr>
      <vt:lpstr>EVIDENCIAS DE LA SEMANA </vt:lpstr>
      <vt:lpstr>PLAN CLASE </vt:lpstr>
      <vt:lpstr>Presentación de PowerPoint</vt:lpstr>
      <vt:lpstr>Presentación de PowerPoint</vt:lpstr>
      <vt:lpstr>Presentación de PowerPoint</vt:lpstr>
      <vt:lpstr>In Brief</vt:lpstr>
      <vt:lpstr>Presentación de PowerPoint</vt:lpstr>
      <vt:lpstr>Welcome!</vt:lpstr>
      <vt:lpstr>whoa!</vt:lpstr>
      <vt:lpstr>Events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EVIDENCIAS DE LA SEMANA</dc:title>
  <dc:creator>52161</dc:creator>
  <cp:lastModifiedBy>5216181533723</cp:lastModifiedBy>
  <cp:revision>14</cp:revision>
  <dcterms:modified xsi:type="dcterms:W3CDTF">2021-05-21T17:02:13Z</dcterms:modified>
</cp:coreProperties>
</file>