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1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08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8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46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938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71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2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2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3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91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00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8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8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04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70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1BC8-6F63-410B-B481-CCBE57CDF3E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6FE004-67AA-4C9A-8054-0A2D065F8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303BB1F-2D9F-4674-8735-9EF5522A1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0431" y="1795640"/>
            <a:ext cx="8915399" cy="1981230"/>
          </a:xfrm>
        </p:spPr>
        <p:txBody>
          <a:bodyPr>
            <a:normAutofit fontScale="92500" lnSpcReduction="10000"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Propósito: </a:t>
            </a:r>
            <a:r>
              <a:rPr lang="es-ES" sz="2000" b="1" dirty="0">
                <a:solidFill>
                  <a:schemeClr val="tx1"/>
                </a:solidFill>
              </a:rPr>
              <a:t>Que el alumno tome un mayor interés por la lectura, mejore la comprensión lectora, escriba correctamente y utilice la ortografía en sus producciones escritas.</a:t>
            </a:r>
            <a:endParaRPr lang="es-ES" sz="2000" dirty="0">
              <a:solidFill>
                <a:schemeClr val="tx1"/>
              </a:solidFill>
            </a:endParaRP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rgbClr val="002060"/>
                </a:solidFill>
              </a:rPr>
              <a:t>Materiales: </a:t>
            </a:r>
            <a:r>
              <a:rPr lang="es-ES" sz="2000" b="1" dirty="0">
                <a:solidFill>
                  <a:schemeClr val="tx1"/>
                </a:solidFill>
              </a:rPr>
              <a:t>Hojas de máquina, plumas, colores, pegamento, tijeras, celulares, datos.</a:t>
            </a:r>
            <a:endParaRPr lang="es-ES" sz="2000" b="1" dirty="0">
              <a:solidFill>
                <a:srgbClr val="002060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026" name="Picture 2" descr="Imágenes de Manchas Acuarela | Vectores, fotos de stock y PSD gratuitos">
            <a:extLst>
              <a:ext uri="{FF2B5EF4-FFF2-40B4-BE49-F238E27FC236}">
                <a16:creationId xmlns:a16="http://schemas.microsoft.com/office/drawing/2014/main" id="{FB3CF5AD-B993-4A6F-86C8-168B613D0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76" y="162708"/>
            <a:ext cx="6665844" cy="1552722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0A98BB-A900-4178-8ACC-948B69E9A07E}"/>
              </a:ext>
            </a:extLst>
          </p:cNvPr>
          <p:cNvSpPr txBox="1"/>
          <p:nvPr/>
        </p:nvSpPr>
        <p:spPr>
          <a:xfrm>
            <a:off x="4005157" y="653600"/>
            <a:ext cx="418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Brighly Crush" panose="02000500000000000000" pitchFamily="50" charset="0"/>
              </a:rPr>
              <a:t>CUADRORAMA</a:t>
            </a:r>
          </a:p>
        </p:txBody>
      </p:sp>
      <p:pic>
        <p:nvPicPr>
          <p:cNvPr id="1028" name="Picture 4" descr="PLAN DE APRENDIZAJE REMOTO COLEGIO SAN IGNACIO DE COQUIMBO Guía Instructiva  CURSO: 3º Básico A&amp;B - 2020 DOCENTE: AnalyB">
            <a:extLst>
              <a:ext uri="{FF2B5EF4-FFF2-40B4-BE49-F238E27FC236}">
                <a16:creationId xmlns:a16="http://schemas.microsoft.com/office/drawing/2014/main" id="{0492FE79-BDCD-4811-BDFA-4AF4FBD7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58" y="3937291"/>
            <a:ext cx="4423226" cy="22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6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7B3A7-852B-489C-8379-D8A1C357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820" y="495773"/>
            <a:ext cx="8911687" cy="1280890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Brighly Crush" panose="02000500000000000000" pitchFamily="50" charset="0"/>
              </a:rPr>
              <a:t>                     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FF5A0-7A00-47BC-B242-179BF120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379" y="1395662"/>
            <a:ext cx="9419138" cy="4604085"/>
          </a:xfrm>
        </p:spPr>
        <p:txBody>
          <a:bodyPr>
            <a:normAutofit fontScale="62500" lnSpcReduction="20000"/>
          </a:bodyPr>
          <a:lstStyle/>
          <a:p>
            <a:r>
              <a:rPr lang="es-ES" sz="2600" b="1" dirty="0"/>
              <a:t>Elegir una lectura que sea de su interés.</a:t>
            </a:r>
          </a:p>
          <a:p>
            <a:endParaRPr lang="es-ES" sz="2600" b="1" dirty="0"/>
          </a:p>
          <a:p>
            <a:r>
              <a:rPr lang="es-ES" sz="2600" b="1" dirty="0"/>
              <a:t>Gravar por audio la lectura elegida haciendo énfasis en los tonos de voz para hacerla más interesante.</a:t>
            </a:r>
          </a:p>
          <a:p>
            <a:endParaRPr lang="es-ES" sz="2600" b="1" dirty="0"/>
          </a:p>
          <a:p>
            <a:r>
              <a:rPr lang="es-ES" sz="2600" b="1" dirty="0"/>
              <a:t>Enviar el audio de la lectura a través de </a:t>
            </a:r>
            <a:r>
              <a:rPr lang="es-ES" sz="2600" b="1" dirty="0" err="1"/>
              <a:t>whatsapp</a:t>
            </a:r>
            <a:r>
              <a:rPr lang="es-ES" sz="2600" b="1" dirty="0"/>
              <a:t>.</a:t>
            </a:r>
          </a:p>
          <a:p>
            <a:endParaRPr lang="es-ES" sz="2600" b="1" dirty="0"/>
          </a:p>
          <a:p>
            <a:r>
              <a:rPr lang="es-ES" sz="2600" b="1" dirty="0"/>
              <a:t>Mandar un video de como se elabora el </a:t>
            </a:r>
            <a:r>
              <a:rPr lang="es-ES" sz="2600" b="1" dirty="0" err="1"/>
              <a:t>cuadrorama</a:t>
            </a:r>
            <a:r>
              <a:rPr lang="es-ES" sz="2600" b="1" dirty="0"/>
              <a:t>.</a:t>
            </a:r>
          </a:p>
          <a:p>
            <a:endParaRPr lang="es-ES" sz="2600" b="1" dirty="0"/>
          </a:p>
          <a:p>
            <a:r>
              <a:rPr lang="es-ES" sz="2600" b="1" dirty="0"/>
              <a:t>Una vez escuchada la lectura y visto el video de como hacer el </a:t>
            </a:r>
            <a:r>
              <a:rPr lang="es-ES" sz="2600" b="1" dirty="0" err="1"/>
              <a:t>cuadrorama</a:t>
            </a:r>
            <a:r>
              <a:rPr lang="es-ES" sz="2600" b="1" dirty="0"/>
              <a:t> comenzar a transcribir lo que entendieron de la lectura dividido en 4 partes utilizando su creatividad para realizar los personajes y escenarios, así como escribir lo que entendieron cuidando el trazo de la letra, ortografía y </a:t>
            </a:r>
            <a:r>
              <a:rPr lang="es-ES" sz="2600" b="1" dirty="0" err="1"/>
              <a:t>choesión</a:t>
            </a:r>
            <a:r>
              <a:rPr lang="es-ES" sz="2600" b="1" dirty="0"/>
              <a:t> entre las ideas.</a:t>
            </a:r>
          </a:p>
          <a:p>
            <a:endParaRPr lang="es-ES" sz="2600" b="1" dirty="0"/>
          </a:p>
          <a:p>
            <a:r>
              <a:rPr lang="es-ES" sz="2600" b="1" dirty="0"/>
              <a:t>Posteriormente, presentar su trabajo a través de un video.</a:t>
            </a:r>
          </a:p>
          <a:p>
            <a:endParaRPr lang="es-ES" sz="2000" b="1" dirty="0"/>
          </a:p>
          <a:p>
            <a:endParaRPr lang="es-ES" dirty="0"/>
          </a:p>
        </p:txBody>
      </p:sp>
      <p:pic>
        <p:nvPicPr>
          <p:cNvPr id="2052" name="Picture 4" descr="Mancha de acuarela abstracta colorida | Vector Gratis">
            <a:extLst>
              <a:ext uri="{FF2B5EF4-FFF2-40B4-BE49-F238E27FC236}">
                <a16:creationId xmlns:a16="http://schemas.microsoft.com/office/drawing/2014/main" id="{A4F7D19A-A006-4EC7-8E3A-8D3D1BFA6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23" y="143919"/>
            <a:ext cx="8241076" cy="10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0ED068-46D1-4E80-B056-0EEF29976B1D}"/>
              </a:ext>
            </a:extLst>
          </p:cNvPr>
          <p:cNvSpPr txBox="1"/>
          <p:nvPr/>
        </p:nvSpPr>
        <p:spPr>
          <a:xfrm>
            <a:off x="4479235" y="371061"/>
            <a:ext cx="397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Brighly Crush" panose="02000500000000000000" pitchFamily="50" charset="0"/>
              </a:rPr>
              <a:t>ACTIVIDADES</a:t>
            </a:r>
            <a:endParaRPr lang="es-ES" dirty="0">
              <a:latin typeface="Brighly Crush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9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58E7E-91F9-471A-A7FD-3E7E4B8B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06" y="415563"/>
            <a:ext cx="8911687" cy="1280890"/>
          </a:xfrm>
        </p:spPr>
        <p:txBody>
          <a:bodyPr/>
          <a:lstStyle/>
          <a:p>
            <a:pPr algn="ctr"/>
            <a:r>
              <a:rPr lang="es-ES" b="1" dirty="0">
                <a:latin typeface="Brighly Crush" panose="02000500000000000000" pitchFamily="50" charset="0"/>
              </a:rPr>
              <a:t>Evidencias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98679160-8D2B-4860-B14C-9DC7699AC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506" y="1279063"/>
            <a:ext cx="3934199" cy="49548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306E377-DDD1-4343-8622-06437C93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99" y="1279063"/>
            <a:ext cx="4046494" cy="49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16CD59F-6541-463E-90FA-D03343C0A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177" y="754563"/>
            <a:ext cx="3947823" cy="52291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B007D2-78DF-43FB-A15D-F507D52B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7" y="754563"/>
            <a:ext cx="3910278" cy="52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9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57D6504-FF63-448D-BBBD-AB8F2B8F2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487" y="895190"/>
            <a:ext cx="8915399" cy="526497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BAB89298-6546-4E44-B164-1BCBB2614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487" y="895190"/>
            <a:ext cx="3579142" cy="49688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AE6023-916E-4666-88F8-40B2F7086CDF}"/>
              </a:ext>
            </a:extLst>
          </p:cNvPr>
          <p:cNvSpPr txBox="1"/>
          <p:nvPr/>
        </p:nvSpPr>
        <p:spPr>
          <a:xfrm>
            <a:off x="6095999" y="895190"/>
            <a:ext cx="437949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Resultados esperados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b="1" dirty="0"/>
              <a:t>Mayor fluidez verbal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b="1" dirty="0"/>
              <a:t>Mejorar su comprensión lectora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b="1" dirty="0"/>
              <a:t>Mejorar la escritura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b="1" dirty="0"/>
              <a:t>Utilizar </a:t>
            </a:r>
            <a:r>
              <a:rPr lang="es-ES" sz="2000" b="1"/>
              <a:t>ortografía adecuada</a:t>
            </a: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b="1" dirty="0"/>
              <a:t>Dibujo y coloreado.</a:t>
            </a:r>
          </a:p>
        </p:txBody>
      </p:sp>
    </p:spTree>
    <p:extLst>
      <p:ext uri="{BB962C8B-B14F-4D97-AF65-F5344CB8AC3E}">
        <p14:creationId xmlns:p14="http://schemas.microsoft.com/office/powerpoint/2010/main" val="265880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as Salpicaduras De Colores Y Números - Blot, Manchas SET. Establecer El  Color Del Chapoteo. Ilustraciones Vectoriales, Clip Art Vectorizado Libre  De Derechos. Image 67951123.">
            <a:extLst>
              <a:ext uri="{FF2B5EF4-FFF2-40B4-BE49-F238E27FC236}">
                <a16:creationId xmlns:a16="http://schemas.microsoft.com/office/drawing/2014/main" id="{FB98994B-EE67-4C5F-875D-0C5D9C239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65314" r="63912" b="4928"/>
          <a:stretch/>
        </p:blipFill>
        <p:spPr bwMode="auto">
          <a:xfrm rot="19665560">
            <a:off x="724679" y="428441"/>
            <a:ext cx="876169" cy="10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s Salpicaduras De Colores Y Números - Blot, Manchas SET. Establecer El  Color Del Chapoteo. Ilustraciones Vectoriales, Clip Art Vectorizado Libre  De Derechos. Image 67951123.">
            <a:extLst>
              <a:ext uri="{FF2B5EF4-FFF2-40B4-BE49-F238E27FC236}">
                <a16:creationId xmlns:a16="http://schemas.microsoft.com/office/drawing/2014/main" id="{93D4A202-94ED-451D-AB21-3F2AEC147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t="1739" r="2270" b="72560"/>
          <a:stretch/>
        </p:blipFill>
        <p:spPr bwMode="auto">
          <a:xfrm rot="1047562">
            <a:off x="11030149" y="221937"/>
            <a:ext cx="915232" cy="11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s Salpicaduras De Colores Y Números - Blot, Manchas SET. Establecer El  Color Del Chapoteo. Ilustraciones Vectoriales, Clip Art Vectorizado Libre  De Derechos. Image 67951123.">
            <a:extLst>
              <a:ext uri="{FF2B5EF4-FFF2-40B4-BE49-F238E27FC236}">
                <a16:creationId xmlns:a16="http://schemas.microsoft.com/office/drawing/2014/main" id="{39D56DA9-08B2-43E9-938C-6B8161E5F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6" t="69758" r="20048" b="3188"/>
          <a:stretch/>
        </p:blipFill>
        <p:spPr bwMode="auto">
          <a:xfrm rot="1502256">
            <a:off x="2130528" y="105437"/>
            <a:ext cx="694549" cy="8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as Salpicaduras De Colores Y Números - Blot, Manchas SET. Establecer El  Color Del Chapoteo. Ilustraciones Vectoriales, Clip Art Vectorizado Libre  De Derechos. Image 67951123.">
            <a:extLst>
              <a:ext uri="{FF2B5EF4-FFF2-40B4-BE49-F238E27FC236}">
                <a16:creationId xmlns:a16="http://schemas.microsoft.com/office/drawing/2014/main" id="{B8BBC880-C8EF-4975-954F-CF864726C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3" t="41933" r="3043" b="33526"/>
          <a:stretch/>
        </p:blipFill>
        <p:spPr bwMode="auto">
          <a:xfrm rot="19671147">
            <a:off x="11207840" y="1604818"/>
            <a:ext cx="806101" cy="7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as Salpicaduras De Colores Y Números - Blot, Manchas SET. Establecer El  Color Del Chapoteo. Ilustraciones Vectoriales, Clip Art Vectorizado Libre  De Derechos. Image 67951123.">
            <a:extLst>
              <a:ext uri="{FF2B5EF4-FFF2-40B4-BE49-F238E27FC236}">
                <a16:creationId xmlns:a16="http://schemas.microsoft.com/office/drawing/2014/main" id="{66092A8C-97F6-4156-AC82-F8D6F21A5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3972" r="75507" b="71401"/>
          <a:stretch/>
        </p:blipFill>
        <p:spPr bwMode="auto">
          <a:xfrm rot="20342842">
            <a:off x="10110863" y="272360"/>
            <a:ext cx="704606" cy="8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E3A9E7-22AC-4262-9A64-8D5AD348DC42}"/>
              </a:ext>
            </a:extLst>
          </p:cNvPr>
          <p:cNvSpPr txBox="1"/>
          <p:nvPr/>
        </p:nvSpPr>
        <p:spPr>
          <a:xfrm>
            <a:off x="3167269" y="1684228"/>
            <a:ext cx="7076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cap="none" dirty="0">
                <a:solidFill>
                  <a:schemeClr val="accent5">
                    <a:lumMod val="50000"/>
                  </a:schemeClr>
                </a:solidFill>
              </a:rPr>
              <a:t>Propósito: </a:t>
            </a:r>
            <a:r>
              <a:rPr lang="es-ES" sz="2400" b="1" cap="none" dirty="0">
                <a:solidFill>
                  <a:schemeClr val="tx1"/>
                </a:solidFill>
              </a:rPr>
              <a:t>Que los alumnos practiquen operaciones básicas a través del cálculo mental. </a:t>
            </a:r>
          </a:p>
          <a:p>
            <a:endParaRPr lang="es-ES" sz="2400" b="1" cap="none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cap="none" dirty="0">
                <a:solidFill>
                  <a:schemeClr val="accent5">
                    <a:lumMod val="50000"/>
                  </a:schemeClr>
                </a:solidFill>
              </a:rPr>
              <a:t>Material: </a:t>
            </a:r>
            <a:r>
              <a:rPr lang="es-ES" sz="2400" b="1" cap="none" dirty="0">
                <a:solidFill>
                  <a:schemeClr val="tx1"/>
                </a:solidFill>
              </a:rPr>
              <a:t>Tarjeta del bingo con los resultados de las operaciones, celulares, datos.</a:t>
            </a:r>
            <a:endParaRPr lang="es-ES" sz="2400" b="1" cap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9B4837C-19AA-4AA8-B470-B351D75CE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83" y="4235868"/>
            <a:ext cx="2849217" cy="18733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1E29E6-5E21-4041-8C27-3E1FB184720B}"/>
              </a:ext>
            </a:extLst>
          </p:cNvPr>
          <p:cNvSpPr txBox="1"/>
          <p:nvPr/>
        </p:nvSpPr>
        <p:spPr>
          <a:xfrm>
            <a:off x="4055165" y="303258"/>
            <a:ext cx="5105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ghly Crush" panose="02000500000000000000" pitchFamily="50" charset="0"/>
              </a:rPr>
              <a:t>B I N G O   </a:t>
            </a:r>
          </a:p>
          <a:p>
            <a:pPr algn="ctr"/>
            <a:r>
              <a:rPr lang="es-E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ghly Crush" panose="02000500000000000000" pitchFamily="50" charset="0"/>
              </a:rPr>
              <a:t>M A T E M Á T I C O</a:t>
            </a:r>
          </a:p>
        </p:txBody>
      </p:sp>
    </p:spTree>
    <p:extLst>
      <p:ext uri="{BB962C8B-B14F-4D97-AF65-F5344CB8AC3E}">
        <p14:creationId xmlns:p14="http://schemas.microsoft.com/office/powerpoint/2010/main" val="279843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66555-BB72-4EC7-B9BB-8986A91C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6223" y="258541"/>
            <a:ext cx="5560874" cy="1126283"/>
          </a:xfrm>
        </p:spPr>
        <p:txBody>
          <a:bodyPr/>
          <a:lstStyle/>
          <a:p>
            <a:r>
              <a:rPr lang="es-ES" b="1" dirty="0">
                <a:latin typeface="Brighly Crush" panose="02000500000000000000" pitchFamily="50" charset="0"/>
              </a:rPr>
              <a:t>ACTIVIDADES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950BD1-F59F-4BA8-B028-8395A1627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341" y="1722767"/>
            <a:ext cx="9238490" cy="4585268"/>
          </a:xfrm>
        </p:spPr>
        <p:txBody>
          <a:bodyPr>
            <a:normAutofit fontScale="92500" lnSpcReduction="10000"/>
          </a:bodyPr>
          <a:lstStyle/>
          <a:p>
            <a:r>
              <a:rPr lang="es-ES" sz="1800" b="1" cap="none" dirty="0"/>
              <a:t>1. Plantear las operaciones que se van a trabajar para después elaborar la tarjeta con los resultados.</a:t>
            </a:r>
          </a:p>
          <a:p>
            <a:r>
              <a:rPr lang="es-ES" sz="1800" b="1" cap="none" dirty="0"/>
              <a:t>2. Proponer una hora establecida para que alumnos y maestra estén a la misma hora a través del </a:t>
            </a:r>
            <a:r>
              <a:rPr lang="es-ES" sz="1800" b="1" cap="none" dirty="0" err="1"/>
              <a:t>whatsapp</a:t>
            </a:r>
            <a:r>
              <a:rPr lang="es-ES" sz="1800" b="1" cap="none" dirty="0"/>
              <a:t>.</a:t>
            </a:r>
          </a:p>
          <a:p>
            <a:r>
              <a:rPr lang="es-ES" sz="1800" b="1" cap="none" dirty="0"/>
              <a:t>3. Dar la bienvenida a través del </a:t>
            </a:r>
            <a:r>
              <a:rPr lang="es-ES" sz="1800" b="1" cap="none" dirty="0" err="1"/>
              <a:t>whatsapp</a:t>
            </a:r>
            <a:r>
              <a:rPr lang="es-ES" sz="1800" b="1" cap="none" dirty="0"/>
              <a:t> y establecer las reglas, las cuales son las siguientes:</a:t>
            </a:r>
          </a:p>
          <a:p>
            <a:r>
              <a:rPr lang="es-ES" sz="1800" b="1" cap="none" dirty="0"/>
              <a:t>-</a:t>
            </a:r>
            <a:r>
              <a:rPr lang="es-ES" b="1" dirty="0"/>
              <a:t>M</a:t>
            </a:r>
            <a:r>
              <a:rPr lang="es-ES" sz="1800" b="1" cap="none" dirty="0"/>
              <a:t>andar la tarjeta por </a:t>
            </a:r>
            <a:r>
              <a:rPr lang="es-ES" sz="1800" b="1" cap="none" dirty="0" err="1"/>
              <a:t>whatsapp</a:t>
            </a:r>
            <a:r>
              <a:rPr lang="es-ES" sz="1800" b="1" cap="none" dirty="0"/>
              <a:t> para que todos los integrantes la tengan.</a:t>
            </a:r>
          </a:p>
          <a:p>
            <a:r>
              <a:rPr lang="es-ES" b="1" dirty="0"/>
              <a:t>-E</a:t>
            </a:r>
            <a:r>
              <a:rPr lang="es-ES" sz="1800" b="1" cap="none" dirty="0"/>
              <a:t>mpezar a mandar  la primera operación.</a:t>
            </a:r>
          </a:p>
          <a:p>
            <a:r>
              <a:rPr lang="es-ES" sz="1800" b="1" cap="none" dirty="0"/>
              <a:t>-</a:t>
            </a:r>
            <a:r>
              <a:rPr lang="es-ES" b="1" dirty="0"/>
              <a:t>L</a:t>
            </a:r>
            <a:r>
              <a:rPr lang="es-ES" sz="1800" b="1" cap="none" dirty="0"/>
              <a:t>os niños tendrán que </a:t>
            </a:r>
            <a:r>
              <a:rPr lang="es-ES" b="1" dirty="0"/>
              <a:t>mandar</a:t>
            </a:r>
            <a:r>
              <a:rPr lang="es-ES" sz="1800" b="1" cap="none" dirty="0"/>
              <a:t> la respuesta reenviando la tarjeta marcando el resultado utilizando la herramienta del lápiz.</a:t>
            </a:r>
          </a:p>
          <a:p>
            <a:r>
              <a:rPr lang="es-ES" sz="1800" b="1" cap="none" dirty="0"/>
              <a:t>-Continuar así con las siguientes operaciones dando un determinado tiempo para continuar con la que sigue.</a:t>
            </a:r>
          </a:p>
          <a:p>
            <a:endParaRPr lang="es-ES" sz="1800" b="1" cap="none" dirty="0"/>
          </a:p>
          <a:p>
            <a:r>
              <a:rPr lang="es-ES" sz="1800" b="1" cap="none" dirty="0"/>
              <a:t> </a:t>
            </a:r>
          </a:p>
          <a:p>
            <a:pPr marL="342900" indent="-342900">
              <a:buAutoNum type="arabicPeriod"/>
            </a:pPr>
            <a:endParaRPr lang="es-ES" sz="1800" b="1" cap="none" dirty="0"/>
          </a:p>
          <a:p>
            <a:endParaRPr lang="es-ES" dirty="0"/>
          </a:p>
        </p:txBody>
      </p:sp>
      <p:pic>
        <p:nvPicPr>
          <p:cNvPr id="4098" name="Picture 2" descr="Matematicas: OPERACIONES BÁSICAS CON NÚMEROS NATURALES">
            <a:extLst>
              <a:ext uri="{FF2B5EF4-FFF2-40B4-BE49-F238E27FC236}">
                <a16:creationId xmlns:a16="http://schemas.microsoft.com/office/drawing/2014/main" id="{7619B004-E1CE-4E91-8415-FABF21AA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482">
            <a:off x="891101" y="376646"/>
            <a:ext cx="1675777" cy="13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úmeros Coloridos Y Operaciones Matemáticas Ilustración del Vector -  Ilustración de números, coloridos: 45095493">
            <a:extLst>
              <a:ext uri="{FF2B5EF4-FFF2-40B4-BE49-F238E27FC236}">
                <a16:creationId xmlns:a16="http://schemas.microsoft.com/office/drawing/2014/main" id="{60E303FF-4AAE-4D18-AE08-6BA48A3B9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" b="10918"/>
          <a:stretch/>
        </p:blipFill>
        <p:spPr bwMode="auto">
          <a:xfrm rot="2242584">
            <a:off x="10209480" y="321184"/>
            <a:ext cx="1391395" cy="9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3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8893B-BED8-4A94-AD21-25EF914EC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735" y="192281"/>
            <a:ext cx="4156144" cy="1013667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  <a:latin typeface="Brighly Crush" panose="02000500000000000000" pitchFamily="50" charset="0"/>
              </a:rPr>
              <a:t>EVIDENCIAS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050DFD-3CE2-457B-83A0-815C146B6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27" y="1109510"/>
            <a:ext cx="3165231" cy="53074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C143EF-514C-43F9-8C6C-F1718781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28" y="1109509"/>
            <a:ext cx="2844019" cy="52261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48BBE3-6855-48F8-9BB8-3FAEB80B9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879" y="1109509"/>
            <a:ext cx="2921391" cy="522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2F8DB67-9586-4D35-8FE8-9E9E0FA5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43" y="392265"/>
            <a:ext cx="3617742" cy="58240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7D09B9-E155-4A67-92DD-45D3D3253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966" y="1242143"/>
            <a:ext cx="5343672" cy="327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7270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</TotalTime>
  <Words>354</Words>
  <Application>Microsoft Office PowerPoint</Application>
  <PresentationFormat>Panorámica</PresentationFormat>
  <Paragraphs>45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Brighly Crush</vt:lpstr>
      <vt:lpstr>Century Gothic</vt:lpstr>
      <vt:lpstr>Wingdings</vt:lpstr>
      <vt:lpstr>Wingdings 3</vt:lpstr>
      <vt:lpstr>Espiral</vt:lpstr>
      <vt:lpstr>Presentación de PowerPoint</vt:lpstr>
      <vt:lpstr>                           </vt:lpstr>
      <vt:lpstr>Evidencias</vt:lpstr>
      <vt:lpstr>Presentación de PowerPoint</vt:lpstr>
      <vt:lpstr>Presentación de PowerPoint</vt:lpstr>
      <vt:lpstr>Presentación de PowerPoint</vt:lpstr>
      <vt:lpstr>ACTIVIDADES</vt:lpstr>
      <vt:lpstr>EVIDENCIAS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Cuadrorama</dc:title>
  <dc:creator>Leticia</dc:creator>
  <cp:lastModifiedBy>Leticia</cp:lastModifiedBy>
  <cp:revision>14</cp:revision>
  <dcterms:created xsi:type="dcterms:W3CDTF">2021-02-21T04:16:41Z</dcterms:created>
  <dcterms:modified xsi:type="dcterms:W3CDTF">2021-02-27T04:42:10Z</dcterms:modified>
</cp:coreProperties>
</file>