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309" r:id="rId6"/>
    <p:sldId id="262" r:id="rId7"/>
    <p:sldId id="308" r:id="rId8"/>
    <p:sldId id="269" r:id="rId9"/>
    <p:sldId id="307" r:id="rId10"/>
  </p:sldIdLst>
  <p:sldSz cx="9144000" cy="5143500" type="screen16x9"/>
  <p:notesSz cx="6858000" cy="9144000"/>
  <p:embeddedFontLst>
    <p:embeddedFont>
      <p:font typeface="Neucha" panose="020B0604020202020204" charset="0"/>
      <p:regular r:id="rId12"/>
    </p:embeddedFont>
    <p:embeddedFont>
      <p:font typeface="Poppins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212A1C-9232-4108-8174-8A30626B1D03}">
  <a:tblStyle styleId="{9A212A1C-9232-4108-8174-8A30626B1D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ga25f5ddd5d_0_1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3" name="Google Shape;2413;ga25f5ddd5d_0_1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a57ebb07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a57ebb07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ga28bc9c6f8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5" name="Google Shape;2425;ga28bc9c6f8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3" name="Google Shape;2943;ga25f5ddd5d_0_1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4" name="Google Shape;2944;ga25f5ddd5d_0_1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16646" y="921113"/>
            <a:ext cx="4915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944296" y="3367638"/>
            <a:ext cx="34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16567" y="333850"/>
            <a:ext cx="8339791" cy="4392775"/>
          </a:xfrm>
          <a:custGeom>
            <a:avLst/>
            <a:gdLst/>
            <a:ahLst/>
            <a:cxnLst/>
            <a:rect l="l" t="t" r="r" b="b"/>
            <a:pathLst>
              <a:path w="255098" h="175711" extrusionOk="0">
                <a:moveTo>
                  <a:pt x="253462" y="1094"/>
                </a:moveTo>
                <a:cubicBezTo>
                  <a:pt x="253723" y="1094"/>
                  <a:pt x="253968" y="1281"/>
                  <a:pt x="253968" y="1540"/>
                </a:cubicBezTo>
                <a:cubicBezTo>
                  <a:pt x="254078" y="2339"/>
                  <a:pt x="253858" y="3028"/>
                  <a:pt x="253169" y="3497"/>
                </a:cubicBezTo>
                <a:cubicBezTo>
                  <a:pt x="252701" y="3717"/>
                  <a:pt x="252232" y="3938"/>
                  <a:pt x="251543" y="3938"/>
                </a:cubicBezTo>
                <a:cubicBezTo>
                  <a:pt x="251543" y="2560"/>
                  <a:pt x="252232" y="1761"/>
                  <a:pt x="253169" y="1182"/>
                </a:cubicBezTo>
                <a:cubicBezTo>
                  <a:pt x="253261" y="1121"/>
                  <a:pt x="253362" y="1094"/>
                  <a:pt x="253462" y="1094"/>
                </a:cubicBezTo>
                <a:close/>
                <a:moveTo>
                  <a:pt x="2286" y="6209"/>
                </a:moveTo>
                <a:cubicBezTo>
                  <a:pt x="2454" y="6209"/>
                  <a:pt x="2608" y="6263"/>
                  <a:pt x="2756" y="6362"/>
                </a:cubicBezTo>
                <a:cubicBezTo>
                  <a:pt x="3555" y="6831"/>
                  <a:pt x="4134" y="7520"/>
                  <a:pt x="4355" y="8649"/>
                </a:cubicBezTo>
                <a:lnTo>
                  <a:pt x="2068" y="8649"/>
                </a:lnTo>
                <a:cubicBezTo>
                  <a:pt x="1599" y="8649"/>
                  <a:pt x="1268" y="8429"/>
                  <a:pt x="1158" y="7960"/>
                </a:cubicBezTo>
                <a:cubicBezTo>
                  <a:pt x="1048" y="7520"/>
                  <a:pt x="1158" y="6831"/>
                  <a:pt x="1599" y="6473"/>
                </a:cubicBezTo>
                <a:cubicBezTo>
                  <a:pt x="1857" y="6291"/>
                  <a:pt x="2081" y="6209"/>
                  <a:pt x="2286" y="6209"/>
                </a:cubicBezTo>
                <a:close/>
                <a:moveTo>
                  <a:pt x="249146" y="169263"/>
                </a:moveTo>
                <a:cubicBezTo>
                  <a:pt x="250166" y="169263"/>
                  <a:pt x="251103" y="169511"/>
                  <a:pt x="251902" y="170090"/>
                </a:cubicBezTo>
                <a:cubicBezTo>
                  <a:pt x="252701" y="170531"/>
                  <a:pt x="252811" y="171908"/>
                  <a:pt x="252232" y="172845"/>
                </a:cubicBezTo>
                <a:cubicBezTo>
                  <a:pt x="252012" y="173065"/>
                  <a:pt x="251791" y="173396"/>
                  <a:pt x="251433" y="173534"/>
                </a:cubicBezTo>
                <a:cubicBezTo>
                  <a:pt x="251142" y="173735"/>
                  <a:pt x="250837" y="173833"/>
                  <a:pt x="250548" y="173833"/>
                </a:cubicBezTo>
                <a:cubicBezTo>
                  <a:pt x="250045" y="173833"/>
                  <a:pt x="249594" y="173533"/>
                  <a:pt x="249367" y="172955"/>
                </a:cubicBezTo>
                <a:cubicBezTo>
                  <a:pt x="249036" y="171798"/>
                  <a:pt x="248788" y="170531"/>
                  <a:pt x="249146" y="169263"/>
                </a:cubicBezTo>
                <a:close/>
                <a:moveTo>
                  <a:pt x="253495" y="0"/>
                </a:moveTo>
                <a:cubicBezTo>
                  <a:pt x="253206" y="0"/>
                  <a:pt x="252897" y="86"/>
                  <a:pt x="252591" y="273"/>
                </a:cubicBezTo>
                <a:cubicBezTo>
                  <a:pt x="251791" y="741"/>
                  <a:pt x="250965" y="1320"/>
                  <a:pt x="250634" y="2229"/>
                </a:cubicBezTo>
                <a:lnTo>
                  <a:pt x="249587" y="4626"/>
                </a:lnTo>
                <a:cubicBezTo>
                  <a:pt x="247410" y="4985"/>
                  <a:pt x="245123" y="5315"/>
                  <a:pt x="242947" y="5563"/>
                </a:cubicBezTo>
                <a:cubicBezTo>
                  <a:pt x="241321" y="5784"/>
                  <a:pt x="239833" y="6004"/>
                  <a:pt x="238345" y="6362"/>
                </a:cubicBezTo>
                <a:cubicBezTo>
                  <a:pt x="236389" y="6693"/>
                  <a:pt x="234432" y="7161"/>
                  <a:pt x="232504" y="7272"/>
                </a:cubicBezTo>
                <a:cubicBezTo>
                  <a:pt x="230768" y="7520"/>
                  <a:pt x="229169" y="7740"/>
                  <a:pt x="227682" y="8208"/>
                </a:cubicBezTo>
                <a:cubicBezTo>
                  <a:pt x="226524" y="8429"/>
                  <a:pt x="225477" y="8429"/>
                  <a:pt x="224347" y="8429"/>
                </a:cubicBezTo>
                <a:lnTo>
                  <a:pt x="214455" y="8429"/>
                </a:lnTo>
                <a:cubicBezTo>
                  <a:pt x="213078" y="8374"/>
                  <a:pt x="211673" y="8374"/>
                  <a:pt x="210253" y="8374"/>
                </a:cubicBezTo>
                <a:cubicBezTo>
                  <a:pt x="208834" y="8374"/>
                  <a:pt x="207402" y="8374"/>
                  <a:pt x="205969" y="8319"/>
                </a:cubicBezTo>
                <a:cubicBezTo>
                  <a:pt x="202304" y="8071"/>
                  <a:pt x="198750" y="7960"/>
                  <a:pt x="195057" y="7960"/>
                </a:cubicBezTo>
                <a:cubicBezTo>
                  <a:pt x="193239" y="7960"/>
                  <a:pt x="191393" y="8071"/>
                  <a:pt x="189546" y="8071"/>
                </a:cubicBezTo>
                <a:cubicBezTo>
                  <a:pt x="184394" y="7960"/>
                  <a:pt x="179214" y="7850"/>
                  <a:pt x="174171" y="7740"/>
                </a:cubicBezTo>
                <a:cubicBezTo>
                  <a:pt x="171746" y="7740"/>
                  <a:pt x="169459" y="7630"/>
                  <a:pt x="167062" y="7382"/>
                </a:cubicBezTo>
                <a:cubicBezTo>
                  <a:pt x="162681" y="6941"/>
                  <a:pt x="158217" y="6583"/>
                  <a:pt x="153836" y="6362"/>
                </a:cubicBezTo>
                <a:cubicBezTo>
                  <a:pt x="151659" y="6362"/>
                  <a:pt x="149483" y="6252"/>
                  <a:pt x="147306" y="6142"/>
                </a:cubicBezTo>
                <a:cubicBezTo>
                  <a:pt x="144661" y="5894"/>
                  <a:pt x="142015" y="5784"/>
                  <a:pt x="139370" y="5673"/>
                </a:cubicBezTo>
                <a:cubicBezTo>
                  <a:pt x="136174" y="5453"/>
                  <a:pt x="132950" y="5315"/>
                  <a:pt x="129726" y="5095"/>
                </a:cubicBezTo>
                <a:cubicBezTo>
                  <a:pt x="128271" y="5002"/>
                  <a:pt x="126795" y="4968"/>
                  <a:pt x="125308" y="4968"/>
                </a:cubicBezTo>
                <a:cubicBezTo>
                  <a:pt x="123277" y="4968"/>
                  <a:pt x="121225" y="5031"/>
                  <a:pt x="119173" y="5095"/>
                </a:cubicBezTo>
                <a:lnTo>
                  <a:pt x="113772" y="5095"/>
                </a:lnTo>
                <a:cubicBezTo>
                  <a:pt x="110108" y="4985"/>
                  <a:pt x="106305" y="4764"/>
                  <a:pt x="102530" y="4626"/>
                </a:cubicBezTo>
                <a:cubicBezTo>
                  <a:pt x="99775" y="4626"/>
                  <a:pt x="97019" y="4764"/>
                  <a:pt x="94154" y="4874"/>
                </a:cubicBezTo>
                <a:lnTo>
                  <a:pt x="83931" y="4874"/>
                </a:lnTo>
                <a:cubicBezTo>
                  <a:pt x="82572" y="4923"/>
                  <a:pt x="81219" y="4971"/>
                  <a:pt x="79856" y="4971"/>
                </a:cubicBezTo>
                <a:cubicBezTo>
                  <a:pt x="78098" y="4971"/>
                  <a:pt x="76324" y="4890"/>
                  <a:pt x="74508" y="4626"/>
                </a:cubicBezTo>
                <a:lnTo>
                  <a:pt x="73819" y="4626"/>
                </a:lnTo>
                <a:cubicBezTo>
                  <a:pt x="73383" y="4612"/>
                  <a:pt x="72949" y="4606"/>
                  <a:pt x="72518" y="4606"/>
                </a:cubicBezTo>
                <a:cubicBezTo>
                  <a:pt x="69647" y="4606"/>
                  <a:pt x="66853" y="4889"/>
                  <a:pt x="63954" y="4985"/>
                </a:cubicBezTo>
                <a:cubicBezTo>
                  <a:pt x="59931" y="5205"/>
                  <a:pt x="56019" y="5673"/>
                  <a:pt x="52023" y="5784"/>
                </a:cubicBezTo>
                <a:cubicBezTo>
                  <a:pt x="48201" y="5967"/>
                  <a:pt x="44378" y="6169"/>
                  <a:pt x="40571" y="6169"/>
                </a:cubicBezTo>
                <a:cubicBezTo>
                  <a:pt x="39796" y="6169"/>
                  <a:pt x="39020" y="6161"/>
                  <a:pt x="38246" y="6142"/>
                </a:cubicBezTo>
                <a:cubicBezTo>
                  <a:pt x="37089" y="6142"/>
                  <a:pt x="36042" y="6142"/>
                  <a:pt x="34912" y="6252"/>
                </a:cubicBezTo>
                <a:cubicBezTo>
                  <a:pt x="31688" y="6362"/>
                  <a:pt x="28602" y="6362"/>
                  <a:pt x="25378" y="6583"/>
                </a:cubicBezTo>
                <a:cubicBezTo>
                  <a:pt x="22843" y="6831"/>
                  <a:pt x="20336" y="6941"/>
                  <a:pt x="17911" y="7382"/>
                </a:cubicBezTo>
                <a:cubicBezTo>
                  <a:pt x="16313" y="7740"/>
                  <a:pt x="14687" y="7960"/>
                  <a:pt x="13199" y="8071"/>
                </a:cubicBezTo>
                <a:cubicBezTo>
                  <a:pt x="11491" y="8208"/>
                  <a:pt x="9755" y="8319"/>
                  <a:pt x="8157" y="8760"/>
                </a:cubicBezTo>
                <a:cubicBezTo>
                  <a:pt x="7746" y="8944"/>
                  <a:pt x="7334" y="9004"/>
                  <a:pt x="6919" y="9004"/>
                </a:cubicBezTo>
                <a:cubicBezTo>
                  <a:pt x="6528" y="9004"/>
                  <a:pt x="6133" y="8951"/>
                  <a:pt x="5732" y="8897"/>
                </a:cubicBezTo>
                <a:lnTo>
                  <a:pt x="5402" y="8208"/>
                </a:lnTo>
                <a:cubicBezTo>
                  <a:pt x="4933" y="7520"/>
                  <a:pt x="4492" y="6693"/>
                  <a:pt x="3803" y="6004"/>
                </a:cubicBezTo>
                <a:cubicBezTo>
                  <a:pt x="3431" y="5572"/>
                  <a:pt x="2890" y="5374"/>
                  <a:pt x="2363" y="5374"/>
                </a:cubicBezTo>
                <a:cubicBezTo>
                  <a:pt x="1914" y="5374"/>
                  <a:pt x="1475" y="5518"/>
                  <a:pt x="1158" y="5784"/>
                </a:cubicBezTo>
                <a:cubicBezTo>
                  <a:pt x="359" y="6362"/>
                  <a:pt x="1" y="7740"/>
                  <a:pt x="469" y="8649"/>
                </a:cubicBezTo>
                <a:cubicBezTo>
                  <a:pt x="690" y="9008"/>
                  <a:pt x="1048" y="9338"/>
                  <a:pt x="1379" y="9338"/>
                </a:cubicBezTo>
                <a:cubicBezTo>
                  <a:pt x="1957" y="9448"/>
                  <a:pt x="2536" y="9448"/>
                  <a:pt x="2977" y="9448"/>
                </a:cubicBezTo>
                <a:cubicBezTo>
                  <a:pt x="3555" y="9448"/>
                  <a:pt x="4134" y="9448"/>
                  <a:pt x="4713" y="9807"/>
                </a:cubicBezTo>
                <a:cubicBezTo>
                  <a:pt x="4823" y="10275"/>
                  <a:pt x="5043" y="10826"/>
                  <a:pt x="5043" y="11295"/>
                </a:cubicBezTo>
                <a:cubicBezTo>
                  <a:pt x="5181" y="12672"/>
                  <a:pt x="5291" y="14050"/>
                  <a:pt x="5291" y="15428"/>
                </a:cubicBezTo>
                <a:cubicBezTo>
                  <a:pt x="5402" y="17384"/>
                  <a:pt x="5291" y="19340"/>
                  <a:pt x="5291" y="21297"/>
                </a:cubicBezTo>
                <a:cubicBezTo>
                  <a:pt x="5181" y="26339"/>
                  <a:pt x="4823" y="31492"/>
                  <a:pt x="4244" y="36562"/>
                </a:cubicBezTo>
                <a:cubicBezTo>
                  <a:pt x="4024" y="38050"/>
                  <a:pt x="3803" y="39427"/>
                  <a:pt x="3666" y="40805"/>
                </a:cubicBezTo>
                <a:cubicBezTo>
                  <a:pt x="3225" y="44470"/>
                  <a:pt x="2756" y="48272"/>
                  <a:pt x="2426" y="51937"/>
                </a:cubicBezTo>
                <a:cubicBezTo>
                  <a:pt x="2068" y="54913"/>
                  <a:pt x="1847" y="57916"/>
                  <a:pt x="1737" y="61002"/>
                </a:cubicBezTo>
                <a:cubicBezTo>
                  <a:pt x="1489" y="63868"/>
                  <a:pt x="1489" y="66871"/>
                  <a:pt x="1379" y="69847"/>
                </a:cubicBezTo>
                <a:cubicBezTo>
                  <a:pt x="1268" y="73181"/>
                  <a:pt x="1158" y="76515"/>
                  <a:pt x="1048" y="79960"/>
                </a:cubicBezTo>
                <a:cubicBezTo>
                  <a:pt x="910" y="84313"/>
                  <a:pt x="910" y="88667"/>
                  <a:pt x="910" y="93048"/>
                </a:cubicBezTo>
                <a:cubicBezTo>
                  <a:pt x="910" y="97760"/>
                  <a:pt x="800" y="102444"/>
                  <a:pt x="469" y="107156"/>
                </a:cubicBezTo>
                <a:cubicBezTo>
                  <a:pt x="221" y="109222"/>
                  <a:pt x="359" y="111289"/>
                  <a:pt x="359" y="113355"/>
                </a:cubicBezTo>
                <a:cubicBezTo>
                  <a:pt x="359" y="113466"/>
                  <a:pt x="469" y="113603"/>
                  <a:pt x="469" y="113714"/>
                </a:cubicBezTo>
                <a:cubicBezTo>
                  <a:pt x="800" y="113934"/>
                  <a:pt x="1048" y="114044"/>
                  <a:pt x="1268" y="114044"/>
                </a:cubicBezTo>
                <a:cubicBezTo>
                  <a:pt x="1847" y="113824"/>
                  <a:pt x="1847" y="113355"/>
                  <a:pt x="1847" y="113025"/>
                </a:cubicBezTo>
                <a:cubicBezTo>
                  <a:pt x="1957" y="111757"/>
                  <a:pt x="1957" y="110490"/>
                  <a:pt x="2068" y="109222"/>
                </a:cubicBezTo>
                <a:cubicBezTo>
                  <a:pt x="2068" y="108313"/>
                  <a:pt x="2178" y="107514"/>
                  <a:pt x="2178" y="106715"/>
                </a:cubicBezTo>
                <a:cubicBezTo>
                  <a:pt x="2288" y="103711"/>
                  <a:pt x="2178" y="100736"/>
                  <a:pt x="2288" y="97760"/>
                </a:cubicBezTo>
                <a:cubicBezTo>
                  <a:pt x="2426" y="91780"/>
                  <a:pt x="2426" y="85911"/>
                  <a:pt x="2288" y="79960"/>
                </a:cubicBezTo>
                <a:cubicBezTo>
                  <a:pt x="2288" y="77315"/>
                  <a:pt x="2178" y="74780"/>
                  <a:pt x="2288" y="72134"/>
                </a:cubicBezTo>
                <a:cubicBezTo>
                  <a:pt x="2426" y="68470"/>
                  <a:pt x="2756" y="64805"/>
                  <a:pt x="2867" y="61113"/>
                </a:cubicBezTo>
                <a:cubicBezTo>
                  <a:pt x="2977" y="61002"/>
                  <a:pt x="2977" y="61002"/>
                  <a:pt x="2977" y="60892"/>
                </a:cubicBezTo>
                <a:cubicBezTo>
                  <a:pt x="3335" y="56759"/>
                  <a:pt x="3666" y="52626"/>
                  <a:pt x="4134" y="48493"/>
                </a:cubicBezTo>
                <a:cubicBezTo>
                  <a:pt x="4492" y="44718"/>
                  <a:pt x="4933" y="41026"/>
                  <a:pt x="5512" y="37361"/>
                </a:cubicBezTo>
                <a:cubicBezTo>
                  <a:pt x="6201" y="32759"/>
                  <a:pt x="6669" y="28296"/>
                  <a:pt x="6669" y="23694"/>
                </a:cubicBezTo>
                <a:lnTo>
                  <a:pt x="6669" y="20470"/>
                </a:lnTo>
                <a:cubicBezTo>
                  <a:pt x="6779" y="17164"/>
                  <a:pt x="6669" y="13719"/>
                  <a:pt x="6090" y="10385"/>
                </a:cubicBezTo>
                <a:cubicBezTo>
                  <a:pt x="5980" y="10275"/>
                  <a:pt x="6090" y="10137"/>
                  <a:pt x="6090" y="10027"/>
                </a:cubicBezTo>
                <a:cubicBezTo>
                  <a:pt x="7248" y="9807"/>
                  <a:pt x="8267" y="9586"/>
                  <a:pt x="9425" y="9338"/>
                </a:cubicBezTo>
                <a:lnTo>
                  <a:pt x="12180" y="9008"/>
                </a:lnTo>
                <a:cubicBezTo>
                  <a:pt x="13778" y="8760"/>
                  <a:pt x="15376" y="8649"/>
                  <a:pt x="16892" y="8429"/>
                </a:cubicBezTo>
                <a:cubicBezTo>
                  <a:pt x="19179" y="8208"/>
                  <a:pt x="21355" y="7740"/>
                  <a:pt x="23532" y="7630"/>
                </a:cubicBezTo>
                <a:cubicBezTo>
                  <a:pt x="25268" y="7630"/>
                  <a:pt x="26977" y="7520"/>
                  <a:pt x="28712" y="7382"/>
                </a:cubicBezTo>
                <a:cubicBezTo>
                  <a:pt x="31110" y="7382"/>
                  <a:pt x="33645" y="7161"/>
                  <a:pt x="36042" y="7051"/>
                </a:cubicBezTo>
                <a:cubicBezTo>
                  <a:pt x="36878" y="7026"/>
                  <a:pt x="37719" y="7018"/>
                  <a:pt x="38563" y="7018"/>
                </a:cubicBezTo>
                <a:cubicBezTo>
                  <a:pt x="40069" y="7018"/>
                  <a:pt x="41587" y="7044"/>
                  <a:pt x="43112" y="7044"/>
                </a:cubicBezTo>
                <a:cubicBezTo>
                  <a:pt x="44506" y="7044"/>
                  <a:pt x="45907" y="7022"/>
                  <a:pt x="47312" y="6941"/>
                </a:cubicBezTo>
                <a:cubicBezTo>
                  <a:pt x="51886" y="6583"/>
                  <a:pt x="56597" y="6473"/>
                  <a:pt x="61309" y="6252"/>
                </a:cubicBezTo>
                <a:cubicBezTo>
                  <a:pt x="63954" y="6004"/>
                  <a:pt x="66600" y="5784"/>
                  <a:pt x="69245" y="5673"/>
                </a:cubicBezTo>
                <a:cubicBezTo>
                  <a:pt x="70154" y="5618"/>
                  <a:pt x="71070" y="5591"/>
                  <a:pt x="71990" y="5591"/>
                </a:cubicBezTo>
                <a:cubicBezTo>
                  <a:pt x="72909" y="5591"/>
                  <a:pt x="73833" y="5618"/>
                  <a:pt x="74756" y="5673"/>
                </a:cubicBezTo>
                <a:cubicBezTo>
                  <a:pt x="76932" y="5894"/>
                  <a:pt x="79109" y="5894"/>
                  <a:pt x="81176" y="5894"/>
                </a:cubicBezTo>
                <a:cubicBezTo>
                  <a:pt x="87706" y="5784"/>
                  <a:pt x="94264" y="5673"/>
                  <a:pt x="100684" y="5673"/>
                </a:cubicBezTo>
                <a:cubicBezTo>
                  <a:pt x="101277" y="5658"/>
                  <a:pt x="101870" y="5651"/>
                  <a:pt x="102463" y="5651"/>
                </a:cubicBezTo>
                <a:cubicBezTo>
                  <a:pt x="106117" y="5651"/>
                  <a:pt x="109775" y="5909"/>
                  <a:pt x="113331" y="6004"/>
                </a:cubicBezTo>
                <a:cubicBezTo>
                  <a:pt x="114094" y="6050"/>
                  <a:pt x="114844" y="6065"/>
                  <a:pt x="115586" y="6065"/>
                </a:cubicBezTo>
                <a:cubicBezTo>
                  <a:pt x="117070" y="6065"/>
                  <a:pt x="118521" y="6004"/>
                  <a:pt x="119972" y="6004"/>
                </a:cubicBezTo>
                <a:cubicBezTo>
                  <a:pt x="121882" y="6004"/>
                  <a:pt x="123805" y="5955"/>
                  <a:pt x="125724" y="5955"/>
                </a:cubicBezTo>
                <a:cubicBezTo>
                  <a:pt x="126683" y="5955"/>
                  <a:pt x="127641" y="5967"/>
                  <a:pt x="128597" y="6004"/>
                </a:cubicBezTo>
                <a:cubicBezTo>
                  <a:pt x="131242" y="6142"/>
                  <a:pt x="133997" y="6362"/>
                  <a:pt x="136753" y="6473"/>
                </a:cubicBezTo>
                <a:cubicBezTo>
                  <a:pt x="139728" y="6693"/>
                  <a:pt x="142704" y="6693"/>
                  <a:pt x="145818" y="6941"/>
                </a:cubicBezTo>
                <a:cubicBezTo>
                  <a:pt x="148573" y="7051"/>
                  <a:pt x="151439" y="7272"/>
                  <a:pt x="154305" y="7382"/>
                </a:cubicBezTo>
                <a:cubicBezTo>
                  <a:pt x="156729" y="7520"/>
                  <a:pt x="159237" y="7630"/>
                  <a:pt x="161772" y="7850"/>
                </a:cubicBezTo>
                <a:cubicBezTo>
                  <a:pt x="163039" y="7960"/>
                  <a:pt x="164417" y="8071"/>
                  <a:pt x="165795" y="8208"/>
                </a:cubicBezTo>
                <a:cubicBezTo>
                  <a:pt x="167861" y="8429"/>
                  <a:pt x="169928" y="8539"/>
                  <a:pt x="171994" y="8649"/>
                </a:cubicBezTo>
                <a:cubicBezTo>
                  <a:pt x="174860" y="8760"/>
                  <a:pt x="177616" y="8760"/>
                  <a:pt x="180481" y="8897"/>
                </a:cubicBezTo>
                <a:cubicBezTo>
                  <a:pt x="184835" y="8897"/>
                  <a:pt x="189106" y="8897"/>
                  <a:pt x="193349" y="9008"/>
                </a:cubicBezTo>
                <a:cubicBezTo>
                  <a:pt x="194874" y="9008"/>
                  <a:pt x="196398" y="8959"/>
                  <a:pt x="197964" y="8959"/>
                </a:cubicBezTo>
                <a:cubicBezTo>
                  <a:pt x="198747" y="8959"/>
                  <a:pt x="199539" y="8971"/>
                  <a:pt x="200348" y="9008"/>
                </a:cubicBezTo>
                <a:cubicBezTo>
                  <a:pt x="203213" y="9118"/>
                  <a:pt x="206189" y="9228"/>
                  <a:pt x="209193" y="9338"/>
                </a:cubicBezTo>
                <a:cubicBezTo>
                  <a:pt x="214125" y="9338"/>
                  <a:pt x="219167" y="9338"/>
                  <a:pt x="224237" y="9448"/>
                </a:cubicBezTo>
                <a:cubicBezTo>
                  <a:pt x="225835" y="9448"/>
                  <a:pt x="227323" y="9338"/>
                  <a:pt x="228921" y="8897"/>
                </a:cubicBezTo>
                <a:cubicBezTo>
                  <a:pt x="229858" y="8649"/>
                  <a:pt x="230768" y="8539"/>
                  <a:pt x="231677" y="8429"/>
                </a:cubicBezTo>
                <a:cubicBezTo>
                  <a:pt x="233633" y="8071"/>
                  <a:pt x="235590" y="7850"/>
                  <a:pt x="237436" y="7520"/>
                </a:cubicBezTo>
                <a:cubicBezTo>
                  <a:pt x="238924" y="7272"/>
                  <a:pt x="240412" y="7051"/>
                  <a:pt x="241789" y="6831"/>
                </a:cubicBezTo>
                <a:cubicBezTo>
                  <a:pt x="242947" y="6583"/>
                  <a:pt x="244076" y="6473"/>
                  <a:pt x="245234" y="6252"/>
                </a:cubicBezTo>
                <a:cubicBezTo>
                  <a:pt x="246722" y="6004"/>
                  <a:pt x="248099" y="5784"/>
                  <a:pt x="249477" y="5673"/>
                </a:cubicBezTo>
                <a:cubicBezTo>
                  <a:pt x="249587" y="5784"/>
                  <a:pt x="249725" y="6004"/>
                  <a:pt x="249725" y="6142"/>
                </a:cubicBezTo>
                <a:cubicBezTo>
                  <a:pt x="249587" y="9448"/>
                  <a:pt x="249587" y="12893"/>
                  <a:pt x="249367" y="16227"/>
                </a:cubicBezTo>
                <a:cubicBezTo>
                  <a:pt x="249036" y="20470"/>
                  <a:pt x="248788" y="24741"/>
                  <a:pt x="248678" y="28984"/>
                </a:cubicBezTo>
                <a:cubicBezTo>
                  <a:pt x="248568" y="33558"/>
                  <a:pt x="248568" y="38160"/>
                  <a:pt x="248457" y="42761"/>
                </a:cubicBezTo>
                <a:lnTo>
                  <a:pt x="248457" y="50229"/>
                </a:lnTo>
                <a:cubicBezTo>
                  <a:pt x="248347" y="54114"/>
                  <a:pt x="248209" y="57916"/>
                  <a:pt x="248209" y="61801"/>
                </a:cubicBezTo>
                <a:cubicBezTo>
                  <a:pt x="248209" y="64226"/>
                  <a:pt x="248099" y="66623"/>
                  <a:pt x="248099" y="69048"/>
                </a:cubicBezTo>
                <a:cubicBezTo>
                  <a:pt x="248209" y="72024"/>
                  <a:pt x="248347" y="75027"/>
                  <a:pt x="248209" y="77893"/>
                </a:cubicBezTo>
                <a:cubicBezTo>
                  <a:pt x="248209" y="80869"/>
                  <a:pt x="248099" y="83983"/>
                  <a:pt x="248099" y="86958"/>
                </a:cubicBezTo>
                <a:cubicBezTo>
                  <a:pt x="247989" y="94536"/>
                  <a:pt x="247989" y="102113"/>
                  <a:pt x="247989" y="109691"/>
                </a:cubicBezTo>
                <a:cubicBezTo>
                  <a:pt x="247989" y="110600"/>
                  <a:pt x="247989" y="111399"/>
                  <a:pt x="247879" y="112226"/>
                </a:cubicBezTo>
                <a:cubicBezTo>
                  <a:pt x="247658" y="120244"/>
                  <a:pt x="247521" y="128290"/>
                  <a:pt x="247658" y="136336"/>
                </a:cubicBezTo>
                <a:cubicBezTo>
                  <a:pt x="247658" y="144933"/>
                  <a:pt x="247658" y="153667"/>
                  <a:pt x="248099" y="162264"/>
                </a:cubicBezTo>
                <a:cubicBezTo>
                  <a:pt x="248099" y="164110"/>
                  <a:pt x="247879" y="165819"/>
                  <a:pt x="247521" y="167665"/>
                </a:cubicBezTo>
                <a:cubicBezTo>
                  <a:pt x="246969" y="167775"/>
                  <a:pt x="246501" y="167885"/>
                  <a:pt x="245922" y="168023"/>
                </a:cubicBezTo>
                <a:cubicBezTo>
                  <a:pt x="244324" y="168243"/>
                  <a:pt x="242588" y="168464"/>
                  <a:pt x="240990" y="168712"/>
                </a:cubicBezTo>
                <a:cubicBezTo>
                  <a:pt x="239723" y="168932"/>
                  <a:pt x="238565" y="169153"/>
                  <a:pt x="237326" y="169263"/>
                </a:cubicBezTo>
                <a:cubicBezTo>
                  <a:pt x="235700" y="169511"/>
                  <a:pt x="234102" y="169621"/>
                  <a:pt x="232504" y="169731"/>
                </a:cubicBezTo>
                <a:cubicBezTo>
                  <a:pt x="230547" y="169842"/>
                  <a:pt x="228591" y="170090"/>
                  <a:pt x="226634" y="170200"/>
                </a:cubicBezTo>
                <a:cubicBezTo>
                  <a:pt x="224347" y="170420"/>
                  <a:pt x="222171" y="170531"/>
                  <a:pt x="219856" y="170641"/>
                </a:cubicBezTo>
                <a:cubicBezTo>
                  <a:pt x="214703" y="170999"/>
                  <a:pt x="209634" y="171330"/>
                  <a:pt x="204481" y="171467"/>
                </a:cubicBezTo>
                <a:cubicBezTo>
                  <a:pt x="202304" y="171578"/>
                  <a:pt x="200238" y="171578"/>
                  <a:pt x="198061" y="171578"/>
                </a:cubicBezTo>
                <a:cubicBezTo>
                  <a:pt x="194727" y="171798"/>
                  <a:pt x="191393" y="172018"/>
                  <a:pt x="188059" y="172156"/>
                </a:cubicBezTo>
                <a:cubicBezTo>
                  <a:pt x="185193" y="172266"/>
                  <a:pt x="182327" y="172377"/>
                  <a:pt x="179572" y="172377"/>
                </a:cubicBezTo>
                <a:cubicBezTo>
                  <a:pt x="173813" y="172487"/>
                  <a:pt x="168192" y="172597"/>
                  <a:pt x="162571" y="172707"/>
                </a:cubicBezTo>
                <a:cubicBezTo>
                  <a:pt x="160504" y="172707"/>
                  <a:pt x="158438" y="172845"/>
                  <a:pt x="156371" y="172845"/>
                </a:cubicBezTo>
                <a:cubicBezTo>
                  <a:pt x="153558" y="173014"/>
                  <a:pt x="150729" y="173248"/>
                  <a:pt x="147908" y="173248"/>
                </a:cubicBezTo>
                <a:cubicBezTo>
                  <a:pt x="147054" y="173248"/>
                  <a:pt x="146201" y="173227"/>
                  <a:pt x="145350" y="173176"/>
                </a:cubicBezTo>
                <a:cubicBezTo>
                  <a:pt x="144263" y="173125"/>
                  <a:pt x="143171" y="173103"/>
                  <a:pt x="142075" y="173103"/>
                </a:cubicBezTo>
                <a:cubicBezTo>
                  <a:pt x="138420" y="173103"/>
                  <a:pt x="134729" y="173343"/>
                  <a:pt x="131104" y="173534"/>
                </a:cubicBezTo>
                <a:cubicBezTo>
                  <a:pt x="127549" y="173644"/>
                  <a:pt x="123995" y="173865"/>
                  <a:pt x="120330" y="174085"/>
                </a:cubicBezTo>
                <a:cubicBezTo>
                  <a:pt x="118016" y="174223"/>
                  <a:pt x="115729" y="174223"/>
                  <a:pt x="113442" y="174443"/>
                </a:cubicBezTo>
                <a:cubicBezTo>
                  <a:pt x="110821" y="174653"/>
                  <a:pt x="108201" y="174730"/>
                  <a:pt x="105581" y="174730"/>
                </a:cubicBezTo>
                <a:cubicBezTo>
                  <a:pt x="104068" y="174730"/>
                  <a:pt x="102555" y="174704"/>
                  <a:pt x="101042" y="174664"/>
                </a:cubicBezTo>
                <a:lnTo>
                  <a:pt x="93685" y="174664"/>
                </a:lnTo>
                <a:cubicBezTo>
                  <a:pt x="92597" y="174664"/>
                  <a:pt x="91509" y="174691"/>
                  <a:pt x="90420" y="174691"/>
                </a:cubicBezTo>
                <a:cubicBezTo>
                  <a:pt x="89332" y="174691"/>
                  <a:pt x="88243" y="174664"/>
                  <a:pt x="87155" y="174553"/>
                </a:cubicBezTo>
                <a:cubicBezTo>
                  <a:pt x="85777" y="174443"/>
                  <a:pt x="84400" y="174333"/>
                  <a:pt x="83022" y="174223"/>
                </a:cubicBezTo>
                <a:lnTo>
                  <a:pt x="83022" y="174223"/>
                </a:lnTo>
                <a:cubicBezTo>
                  <a:pt x="83132" y="174664"/>
                  <a:pt x="83132" y="175022"/>
                  <a:pt x="83242" y="175352"/>
                </a:cubicBezTo>
                <a:lnTo>
                  <a:pt x="85639" y="175352"/>
                </a:lnTo>
                <a:cubicBezTo>
                  <a:pt x="87844" y="175600"/>
                  <a:pt x="90021" y="175600"/>
                  <a:pt x="92087" y="175600"/>
                </a:cubicBezTo>
                <a:cubicBezTo>
                  <a:pt x="95283" y="175600"/>
                  <a:pt x="98507" y="175711"/>
                  <a:pt x="101731" y="175711"/>
                </a:cubicBezTo>
                <a:lnTo>
                  <a:pt x="104239" y="175711"/>
                </a:lnTo>
                <a:cubicBezTo>
                  <a:pt x="108510" y="175711"/>
                  <a:pt x="112753" y="175463"/>
                  <a:pt x="116996" y="175242"/>
                </a:cubicBezTo>
                <a:cubicBezTo>
                  <a:pt x="119283" y="175132"/>
                  <a:pt x="121708" y="175022"/>
                  <a:pt x="124105" y="174912"/>
                </a:cubicBezTo>
                <a:cubicBezTo>
                  <a:pt x="128018" y="174664"/>
                  <a:pt x="131931" y="174443"/>
                  <a:pt x="135816" y="174333"/>
                </a:cubicBezTo>
                <a:cubicBezTo>
                  <a:pt x="137903" y="174183"/>
                  <a:pt x="140031" y="174083"/>
                  <a:pt x="142182" y="174083"/>
                </a:cubicBezTo>
                <a:cubicBezTo>
                  <a:pt x="143579" y="174083"/>
                  <a:pt x="144986" y="174125"/>
                  <a:pt x="146397" y="174223"/>
                </a:cubicBezTo>
                <a:cubicBezTo>
                  <a:pt x="146773" y="174260"/>
                  <a:pt x="147153" y="174272"/>
                  <a:pt x="147534" y="174272"/>
                </a:cubicBezTo>
                <a:cubicBezTo>
                  <a:pt x="148298" y="174272"/>
                  <a:pt x="149069" y="174223"/>
                  <a:pt x="149841" y="174223"/>
                </a:cubicBezTo>
                <a:cubicBezTo>
                  <a:pt x="154663" y="173975"/>
                  <a:pt x="159485" y="173644"/>
                  <a:pt x="164307" y="173644"/>
                </a:cubicBezTo>
                <a:lnTo>
                  <a:pt x="170727" y="173644"/>
                </a:lnTo>
                <a:cubicBezTo>
                  <a:pt x="174860" y="173534"/>
                  <a:pt x="178993" y="173396"/>
                  <a:pt x="183126" y="173286"/>
                </a:cubicBezTo>
                <a:cubicBezTo>
                  <a:pt x="185992" y="173176"/>
                  <a:pt x="188858" y="173065"/>
                  <a:pt x="191723" y="172955"/>
                </a:cubicBezTo>
                <a:cubicBezTo>
                  <a:pt x="194616" y="172845"/>
                  <a:pt x="197372" y="172597"/>
                  <a:pt x="200127" y="172487"/>
                </a:cubicBezTo>
                <a:cubicBezTo>
                  <a:pt x="202414" y="172487"/>
                  <a:pt x="204591" y="172487"/>
                  <a:pt x="206768" y="172377"/>
                </a:cubicBezTo>
                <a:cubicBezTo>
                  <a:pt x="211480" y="172156"/>
                  <a:pt x="216191" y="171798"/>
                  <a:pt x="220903" y="171578"/>
                </a:cubicBezTo>
                <a:cubicBezTo>
                  <a:pt x="225725" y="171330"/>
                  <a:pt x="230657" y="170889"/>
                  <a:pt x="235479" y="170420"/>
                </a:cubicBezTo>
                <a:cubicBezTo>
                  <a:pt x="237656" y="170310"/>
                  <a:pt x="239723" y="169842"/>
                  <a:pt x="241789" y="169511"/>
                </a:cubicBezTo>
                <a:cubicBezTo>
                  <a:pt x="242947" y="169401"/>
                  <a:pt x="244076" y="169153"/>
                  <a:pt x="245234" y="168932"/>
                </a:cubicBezTo>
                <a:cubicBezTo>
                  <a:pt x="245922" y="168932"/>
                  <a:pt x="246611" y="168932"/>
                  <a:pt x="247300" y="169153"/>
                </a:cubicBezTo>
                <a:cubicBezTo>
                  <a:pt x="247410" y="169842"/>
                  <a:pt x="247521" y="170531"/>
                  <a:pt x="247521" y="171109"/>
                </a:cubicBezTo>
                <a:cubicBezTo>
                  <a:pt x="247521" y="172487"/>
                  <a:pt x="248209" y="173286"/>
                  <a:pt x="249146" y="174085"/>
                </a:cubicBezTo>
                <a:cubicBezTo>
                  <a:pt x="249620" y="174483"/>
                  <a:pt x="250145" y="174659"/>
                  <a:pt x="250651" y="174659"/>
                </a:cubicBezTo>
                <a:cubicBezTo>
                  <a:pt x="250881" y="174659"/>
                  <a:pt x="251107" y="174622"/>
                  <a:pt x="251323" y="174553"/>
                </a:cubicBezTo>
                <a:cubicBezTo>
                  <a:pt x="252343" y="174085"/>
                  <a:pt x="253169" y="173396"/>
                  <a:pt x="253390" y="172266"/>
                </a:cubicBezTo>
                <a:cubicBezTo>
                  <a:pt x="253610" y="170999"/>
                  <a:pt x="253279" y="169952"/>
                  <a:pt x="252232" y="169263"/>
                </a:cubicBezTo>
                <a:cubicBezTo>
                  <a:pt x="251654" y="168822"/>
                  <a:pt x="250965" y="168574"/>
                  <a:pt x="250276" y="168243"/>
                </a:cubicBezTo>
                <a:cubicBezTo>
                  <a:pt x="249945" y="168023"/>
                  <a:pt x="249587" y="167885"/>
                  <a:pt x="249256" y="167775"/>
                </a:cubicBezTo>
                <a:cubicBezTo>
                  <a:pt x="249256" y="163532"/>
                  <a:pt x="249146" y="159399"/>
                  <a:pt x="249146" y="155376"/>
                </a:cubicBezTo>
                <a:lnTo>
                  <a:pt x="249146" y="142866"/>
                </a:lnTo>
                <a:cubicBezTo>
                  <a:pt x="249036" y="138733"/>
                  <a:pt x="248898" y="134710"/>
                  <a:pt x="248898" y="130577"/>
                </a:cubicBezTo>
                <a:cubicBezTo>
                  <a:pt x="249036" y="125645"/>
                  <a:pt x="249036" y="120712"/>
                  <a:pt x="249146" y="115780"/>
                </a:cubicBezTo>
                <a:cubicBezTo>
                  <a:pt x="249146" y="114981"/>
                  <a:pt x="249036" y="114155"/>
                  <a:pt x="249036" y="113355"/>
                </a:cubicBezTo>
                <a:cubicBezTo>
                  <a:pt x="249146" y="109581"/>
                  <a:pt x="249146" y="105778"/>
                  <a:pt x="249256" y="102003"/>
                </a:cubicBezTo>
                <a:lnTo>
                  <a:pt x="249256" y="97512"/>
                </a:lnTo>
                <a:lnTo>
                  <a:pt x="249256" y="88116"/>
                </a:lnTo>
                <a:cubicBezTo>
                  <a:pt x="249256" y="86159"/>
                  <a:pt x="249256" y="84203"/>
                  <a:pt x="249367" y="82357"/>
                </a:cubicBezTo>
                <a:cubicBezTo>
                  <a:pt x="249367" y="80070"/>
                  <a:pt x="249477" y="77783"/>
                  <a:pt x="249477" y="75579"/>
                </a:cubicBezTo>
                <a:cubicBezTo>
                  <a:pt x="249587" y="73071"/>
                  <a:pt x="249587" y="70536"/>
                  <a:pt x="249725" y="68001"/>
                </a:cubicBezTo>
                <a:cubicBezTo>
                  <a:pt x="249835" y="63069"/>
                  <a:pt x="249945" y="58137"/>
                  <a:pt x="250056" y="53205"/>
                </a:cubicBezTo>
                <a:cubicBezTo>
                  <a:pt x="250166" y="50449"/>
                  <a:pt x="250166" y="47583"/>
                  <a:pt x="250276" y="44718"/>
                </a:cubicBezTo>
                <a:cubicBezTo>
                  <a:pt x="250414" y="40695"/>
                  <a:pt x="250744" y="36672"/>
                  <a:pt x="250855" y="32649"/>
                </a:cubicBezTo>
                <a:cubicBezTo>
                  <a:pt x="250965" y="30004"/>
                  <a:pt x="251213" y="27248"/>
                  <a:pt x="251213" y="24603"/>
                </a:cubicBezTo>
                <a:cubicBezTo>
                  <a:pt x="251323" y="20828"/>
                  <a:pt x="251433" y="17026"/>
                  <a:pt x="251433" y="13251"/>
                </a:cubicBezTo>
                <a:lnTo>
                  <a:pt x="251433" y="5315"/>
                </a:lnTo>
                <a:cubicBezTo>
                  <a:pt x="252122" y="4985"/>
                  <a:pt x="252811" y="4764"/>
                  <a:pt x="253390" y="4406"/>
                </a:cubicBezTo>
                <a:cubicBezTo>
                  <a:pt x="254547" y="3827"/>
                  <a:pt x="255098" y="2808"/>
                  <a:pt x="254988" y="1540"/>
                </a:cubicBezTo>
                <a:cubicBezTo>
                  <a:pt x="254907" y="617"/>
                  <a:pt x="254271" y="0"/>
                  <a:pt x="2534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387641" y="3583800"/>
            <a:ext cx="803925" cy="1193275"/>
          </a:xfrm>
          <a:custGeom>
            <a:avLst/>
            <a:gdLst/>
            <a:ahLst/>
            <a:cxnLst/>
            <a:rect l="l" t="t" r="r" b="b"/>
            <a:pathLst>
              <a:path w="32157" h="47731" extrusionOk="0">
                <a:moveTo>
                  <a:pt x="3693" y="42489"/>
                </a:moveTo>
                <a:cubicBezTo>
                  <a:pt x="3803" y="43398"/>
                  <a:pt x="3583" y="44225"/>
                  <a:pt x="3225" y="45134"/>
                </a:cubicBezTo>
                <a:cubicBezTo>
                  <a:pt x="3004" y="45602"/>
                  <a:pt x="2756" y="45713"/>
                  <a:pt x="1957" y="45823"/>
                </a:cubicBezTo>
                <a:cubicBezTo>
                  <a:pt x="1847" y="45465"/>
                  <a:pt x="1737" y="45134"/>
                  <a:pt x="1737" y="44776"/>
                </a:cubicBezTo>
                <a:cubicBezTo>
                  <a:pt x="1626" y="43398"/>
                  <a:pt x="1957" y="42957"/>
                  <a:pt x="3445" y="42489"/>
                </a:cubicBezTo>
                <a:close/>
                <a:moveTo>
                  <a:pt x="2067" y="0"/>
                </a:moveTo>
                <a:cubicBezTo>
                  <a:pt x="1957" y="0"/>
                  <a:pt x="1847" y="248"/>
                  <a:pt x="1847" y="358"/>
                </a:cubicBezTo>
                <a:lnTo>
                  <a:pt x="1847" y="2893"/>
                </a:lnTo>
                <a:cubicBezTo>
                  <a:pt x="1847" y="4492"/>
                  <a:pt x="1737" y="6090"/>
                  <a:pt x="1847" y="7826"/>
                </a:cubicBezTo>
                <a:cubicBezTo>
                  <a:pt x="2067" y="11711"/>
                  <a:pt x="2315" y="15734"/>
                  <a:pt x="2536" y="19757"/>
                </a:cubicBezTo>
                <a:cubicBezTo>
                  <a:pt x="2756" y="22402"/>
                  <a:pt x="2894" y="25047"/>
                  <a:pt x="3225" y="27692"/>
                </a:cubicBezTo>
                <a:cubicBezTo>
                  <a:pt x="3693" y="31688"/>
                  <a:pt x="3803" y="35711"/>
                  <a:pt x="3803" y="39844"/>
                </a:cubicBezTo>
                <a:cubicBezTo>
                  <a:pt x="3803" y="40202"/>
                  <a:pt x="3693" y="40643"/>
                  <a:pt x="3693" y="41111"/>
                </a:cubicBezTo>
                <a:cubicBezTo>
                  <a:pt x="3225" y="41221"/>
                  <a:pt x="2756" y="41332"/>
                  <a:pt x="2315" y="41580"/>
                </a:cubicBezTo>
                <a:cubicBezTo>
                  <a:pt x="1737" y="41800"/>
                  <a:pt x="1158" y="42268"/>
                  <a:pt x="938" y="42957"/>
                </a:cubicBezTo>
                <a:cubicBezTo>
                  <a:pt x="827" y="43288"/>
                  <a:pt x="690" y="43536"/>
                  <a:pt x="469" y="43867"/>
                </a:cubicBezTo>
                <a:cubicBezTo>
                  <a:pt x="1" y="44776"/>
                  <a:pt x="249" y="45823"/>
                  <a:pt x="690" y="46732"/>
                </a:cubicBezTo>
                <a:cubicBezTo>
                  <a:pt x="1102" y="47360"/>
                  <a:pt x="1852" y="47730"/>
                  <a:pt x="2558" y="47730"/>
                </a:cubicBezTo>
                <a:cubicBezTo>
                  <a:pt x="3030" y="47730"/>
                  <a:pt x="3483" y="47565"/>
                  <a:pt x="3803" y="47201"/>
                </a:cubicBezTo>
                <a:cubicBezTo>
                  <a:pt x="4024" y="46980"/>
                  <a:pt x="4272" y="46732"/>
                  <a:pt x="4382" y="46402"/>
                </a:cubicBezTo>
                <a:cubicBezTo>
                  <a:pt x="4712" y="45602"/>
                  <a:pt x="4960" y="44776"/>
                  <a:pt x="5291" y="43867"/>
                </a:cubicBezTo>
                <a:cubicBezTo>
                  <a:pt x="5401" y="43398"/>
                  <a:pt x="5512" y="42957"/>
                  <a:pt x="5649" y="42599"/>
                </a:cubicBezTo>
                <a:lnTo>
                  <a:pt x="9094" y="42599"/>
                </a:lnTo>
                <a:cubicBezTo>
                  <a:pt x="9645" y="42599"/>
                  <a:pt x="10223" y="42709"/>
                  <a:pt x="10802" y="42847"/>
                </a:cubicBezTo>
                <a:cubicBezTo>
                  <a:pt x="12180" y="42957"/>
                  <a:pt x="13557" y="43178"/>
                  <a:pt x="15045" y="43398"/>
                </a:cubicBezTo>
                <a:cubicBezTo>
                  <a:pt x="16423" y="43536"/>
                  <a:pt x="17911" y="43646"/>
                  <a:pt x="19426" y="43867"/>
                </a:cubicBezTo>
                <a:cubicBezTo>
                  <a:pt x="23091" y="44445"/>
                  <a:pt x="26756" y="45024"/>
                  <a:pt x="30558" y="45465"/>
                </a:cubicBezTo>
                <a:cubicBezTo>
                  <a:pt x="30657" y="45506"/>
                  <a:pt x="30759" y="45522"/>
                  <a:pt x="30861" y="45522"/>
                </a:cubicBezTo>
                <a:cubicBezTo>
                  <a:pt x="31101" y="45522"/>
                  <a:pt x="31346" y="45432"/>
                  <a:pt x="31578" y="45354"/>
                </a:cubicBezTo>
                <a:cubicBezTo>
                  <a:pt x="31826" y="45354"/>
                  <a:pt x="32156" y="45244"/>
                  <a:pt x="32046" y="44776"/>
                </a:cubicBezTo>
                <a:cubicBezTo>
                  <a:pt x="31826" y="44776"/>
                  <a:pt x="31688" y="44666"/>
                  <a:pt x="31468" y="44666"/>
                </a:cubicBezTo>
                <a:cubicBezTo>
                  <a:pt x="29759" y="44445"/>
                  <a:pt x="28134" y="44087"/>
                  <a:pt x="26425" y="43867"/>
                </a:cubicBezTo>
                <a:cubicBezTo>
                  <a:pt x="24000" y="43536"/>
                  <a:pt x="21493" y="43178"/>
                  <a:pt x="18958" y="42709"/>
                </a:cubicBezTo>
                <a:cubicBezTo>
                  <a:pt x="17002" y="42379"/>
                  <a:pt x="15045" y="42158"/>
                  <a:pt x="13089" y="41690"/>
                </a:cubicBezTo>
                <a:cubicBezTo>
                  <a:pt x="11270" y="41221"/>
                  <a:pt x="9534" y="41001"/>
                  <a:pt x="7716" y="41001"/>
                </a:cubicBezTo>
                <a:cubicBezTo>
                  <a:pt x="7137" y="41001"/>
                  <a:pt x="6448" y="40891"/>
                  <a:pt x="5649" y="40780"/>
                </a:cubicBezTo>
                <a:lnTo>
                  <a:pt x="5649" y="38714"/>
                </a:lnTo>
                <a:cubicBezTo>
                  <a:pt x="5649" y="35711"/>
                  <a:pt x="5760" y="32735"/>
                  <a:pt x="5291" y="29759"/>
                </a:cubicBezTo>
                <a:cubicBezTo>
                  <a:pt x="5181" y="28381"/>
                  <a:pt x="5071" y="27114"/>
                  <a:pt x="4960" y="25846"/>
                </a:cubicBezTo>
                <a:cubicBezTo>
                  <a:pt x="4823" y="24248"/>
                  <a:pt x="4602" y="22622"/>
                  <a:pt x="4492" y="21134"/>
                </a:cubicBezTo>
                <a:cubicBezTo>
                  <a:pt x="4272" y="19288"/>
                  <a:pt x="3913" y="17470"/>
                  <a:pt x="3803" y="15623"/>
                </a:cubicBezTo>
                <a:cubicBezTo>
                  <a:pt x="3583" y="12400"/>
                  <a:pt x="3445" y="9203"/>
                  <a:pt x="3335" y="5979"/>
                </a:cubicBezTo>
                <a:cubicBezTo>
                  <a:pt x="3335" y="4133"/>
                  <a:pt x="3114" y="2425"/>
                  <a:pt x="2756" y="579"/>
                </a:cubicBezTo>
                <a:cubicBezTo>
                  <a:pt x="2756" y="469"/>
                  <a:pt x="2756" y="248"/>
                  <a:pt x="2646" y="248"/>
                </a:cubicBezTo>
                <a:cubicBezTo>
                  <a:pt x="2425" y="138"/>
                  <a:pt x="2315" y="0"/>
                  <a:pt x="20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1972050" y="1082425"/>
            <a:ext cx="5199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2391900" y="2489591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2391900" y="33681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2391900" y="1920344"/>
            <a:ext cx="43602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8488926" y="1969982"/>
            <a:ext cx="405351" cy="606099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8098438" y="3154084"/>
            <a:ext cx="627710" cy="582455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7464722" y="856852"/>
            <a:ext cx="446690" cy="626723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332322" y="1820868"/>
            <a:ext cx="437843" cy="933672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6578831" y="258697"/>
            <a:ext cx="430968" cy="415000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419957" y="709243"/>
            <a:ext cx="123002" cy="147602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559533" y="3036467"/>
            <a:ext cx="459484" cy="466667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8244428" y="4376126"/>
            <a:ext cx="434884" cy="503752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7979904" y="287021"/>
            <a:ext cx="864804" cy="358370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242195" y="836432"/>
            <a:ext cx="253864" cy="410283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649542" y="340253"/>
            <a:ext cx="279451" cy="398476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860103" y="1033725"/>
            <a:ext cx="242027" cy="368974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324394" y="3948301"/>
            <a:ext cx="929757" cy="909504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7259140" y="676787"/>
            <a:ext cx="208610" cy="212525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3" name="Google Shape;783;p19"/>
          <p:cNvSpPr/>
          <p:nvPr/>
        </p:nvSpPr>
        <p:spPr>
          <a:xfrm>
            <a:off x="1639371" y="4704538"/>
            <a:ext cx="212556" cy="21351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4" name="Google Shape;784;p19"/>
          <p:cNvSpPr/>
          <p:nvPr/>
        </p:nvSpPr>
        <p:spPr>
          <a:xfrm>
            <a:off x="8412311" y="1326501"/>
            <a:ext cx="274519" cy="27945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5" name="Google Shape;785;p19"/>
          <p:cNvSpPr/>
          <p:nvPr/>
        </p:nvSpPr>
        <p:spPr>
          <a:xfrm>
            <a:off x="935220" y="438150"/>
            <a:ext cx="7273559" cy="4324393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6" name="Google Shape;786;p19"/>
          <p:cNvSpPr/>
          <p:nvPr/>
        </p:nvSpPr>
        <p:spPr>
          <a:xfrm>
            <a:off x="7151683" y="3583851"/>
            <a:ext cx="1992320" cy="1498001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7" name="Google Shape;787;p19"/>
          <p:cNvSpPr/>
          <p:nvPr/>
        </p:nvSpPr>
        <p:spPr>
          <a:xfrm>
            <a:off x="1768893" y="124725"/>
            <a:ext cx="688717" cy="598208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8" name="Google Shape;788;p19"/>
          <p:cNvSpPr/>
          <p:nvPr/>
        </p:nvSpPr>
        <p:spPr>
          <a:xfrm>
            <a:off x="263400" y="3616985"/>
            <a:ext cx="917950" cy="217457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5">
  <p:cSld name="CUSTOM_3">
    <p:bg>
      <p:bgPr>
        <a:solidFill>
          <a:schemeClr val="accent1"/>
        </a:solidFill>
        <a:effectLst/>
      </p:bgPr>
    </p:bg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" name="Google Shape;1423;p28"/>
          <p:cNvPicPr preferRelativeResize="0"/>
          <p:nvPr/>
        </p:nvPicPr>
        <p:blipFill rotWithShape="1">
          <a:blip r:embed="rId2">
            <a:alphaModFix/>
          </a:blip>
          <a:srcRect l="3873" t="12070" r="9267" b="22437"/>
          <a:stretch/>
        </p:blipFill>
        <p:spPr>
          <a:xfrm>
            <a:off x="-152400" y="-133350"/>
            <a:ext cx="9391651" cy="5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28"/>
          <p:cNvSpPr/>
          <p:nvPr/>
        </p:nvSpPr>
        <p:spPr>
          <a:xfrm>
            <a:off x="726900" y="539500"/>
            <a:ext cx="7690200" cy="4088400"/>
          </a:xfrm>
          <a:prstGeom prst="roundRect">
            <a:avLst>
              <a:gd name="adj" fmla="val 9821"/>
            </a:avLst>
          </a:prstGeom>
          <a:solidFill>
            <a:srgbClr val="FCFAEE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5" name="Google Shape;1425;p28"/>
          <p:cNvSpPr txBox="1">
            <a:spLocks noGrp="1"/>
          </p:cNvSpPr>
          <p:nvPr>
            <p:ph type="title"/>
          </p:nvPr>
        </p:nvSpPr>
        <p:spPr>
          <a:xfrm>
            <a:off x="720000" y="8633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B0DF"/>
              </a:buClr>
              <a:buSzPts val="3600"/>
              <a:buNone/>
              <a:defRPr sz="6000">
                <a:solidFill>
                  <a:srgbClr val="57D1D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26" name="Google Shape;1426;p28"/>
          <p:cNvSpPr txBox="1">
            <a:spLocks noGrp="1"/>
          </p:cNvSpPr>
          <p:nvPr>
            <p:ph type="subTitle" idx="1"/>
          </p:nvPr>
        </p:nvSpPr>
        <p:spPr>
          <a:xfrm>
            <a:off x="2391900" y="20727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7" name="Google Shape;1427;p28"/>
          <p:cNvSpPr txBox="1">
            <a:spLocks noGrp="1"/>
          </p:cNvSpPr>
          <p:nvPr>
            <p:ph type="subTitle" idx="2"/>
          </p:nvPr>
        </p:nvSpPr>
        <p:spPr>
          <a:xfrm>
            <a:off x="2391900" y="1663168"/>
            <a:ext cx="43602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28" name="Google Shape;1428;p28"/>
          <p:cNvSpPr txBox="1">
            <a:spLocks noGrp="1"/>
          </p:cNvSpPr>
          <p:nvPr>
            <p:ph type="subTitle" idx="3"/>
          </p:nvPr>
        </p:nvSpPr>
        <p:spPr>
          <a:xfrm>
            <a:off x="1323900" y="39872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29" name="Google Shape;1429;p28"/>
          <p:cNvSpPr txBox="1">
            <a:spLocks noGrp="1"/>
          </p:cNvSpPr>
          <p:nvPr>
            <p:ph type="subTitle" idx="4"/>
          </p:nvPr>
        </p:nvSpPr>
        <p:spPr>
          <a:xfrm>
            <a:off x="5667300" y="39872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30" name="Google Shape;1430;p28"/>
          <p:cNvSpPr txBox="1">
            <a:spLocks noGrp="1"/>
          </p:cNvSpPr>
          <p:nvPr>
            <p:ph type="subTitle" idx="5"/>
          </p:nvPr>
        </p:nvSpPr>
        <p:spPr>
          <a:xfrm>
            <a:off x="3780200" y="2695392"/>
            <a:ext cx="13905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31" name="Google Shape;1431;p28"/>
          <p:cNvSpPr txBox="1">
            <a:spLocks noGrp="1"/>
          </p:cNvSpPr>
          <p:nvPr>
            <p:ph type="subTitle" idx="6"/>
          </p:nvPr>
        </p:nvSpPr>
        <p:spPr>
          <a:xfrm>
            <a:off x="2391900" y="3120496"/>
            <a:ext cx="43602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4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6">
  <p:cSld name="CUSTOM_13">
    <p:bg>
      <p:bgPr>
        <a:solidFill>
          <a:schemeClr val="accent4"/>
        </a:solidFill>
        <a:effectLst/>
      </p:bgPr>
    </p:bg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29"/>
          <p:cNvSpPr/>
          <p:nvPr/>
        </p:nvSpPr>
        <p:spPr>
          <a:xfrm>
            <a:off x="668625" y="859725"/>
            <a:ext cx="7718927" cy="374585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34" name="Google Shape;1434;p29"/>
          <p:cNvGrpSpPr/>
          <p:nvPr/>
        </p:nvGrpSpPr>
        <p:grpSpPr>
          <a:xfrm>
            <a:off x="130483" y="316059"/>
            <a:ext cx="513432" cy="580959"/>
            <a:chOff x="130483" y="316059"/>
            <a:chExt cx="513432" cy="580959"/>
          </a:xfrm>
        </p:grpSpPr>
        <p:sp>
          <p:nvSpPr>
            <p:cNvPr id="1435" name="Google Shape;1435;p29"/>
            <p:cNvSpPr/>
            <p:nvPr/>
          </p:nvSpPr>
          <p:spPr>
            <a:xfrm>
              <a:off x="133507" y="385638"/>
              <a:ext cx="81702" cy="127224"/>
            </a:xfrm>
            <a:custGeom>
              <a:avLst/>
              <a:gdLst/>
              <a:ahLst/>
              <a:cxnLst/>
              <a:rect l="l" t="t" r="r" b="b"/>
              <a:pathLst>
                <a:path w="3026" h="4712" extrusionOk="0">
                  <a:moveTo>
                    <a:pt x="1509" y="0"/>
                  </a:moveTo>
                  <a:cubicBezTo>
                    <a:pt x="1205" y="0"/>
                    <a:pt x="883" y="119"/>
                    <a:pt x="589" y="357"/>
                  </a:cubicBezTo>
                  <a:cubicBezTo>
                    <a:pt x="113" y="945"/>
                    <a:pt x="113" y="1645"/>
                    <a:pt x="1" y="2233"/>
                  </a:cubicBezTo>
                  <a:cubicBezTo>
                    <a:pt x="1" y="2933"/>
                    <a:pt x="1" y="3521"/>
                    <a:pt x="337" y="4082"/>
                  </a:cubicBezTo>
                  <a:cubicBezTo>
                    <a:pt x="687" y="4502"/>
                    <a:pt x="1100" y="4712"/>
                    <a:pt x="1499" y="4712"/>
                  </a:cubicBezTo>
                  <a:cubicBezTo>
                    <a:pt x="1898" y="4712"/>
                    <a:pt x="2283" y="4502"/>
                    <a:pt x="2577" y="4082"/>
                  </a:cubicBezTo>
                  <a:cubicBezTo>
                    <a:pt x="3025" y="3521"/>
                    <a:pt x="3025" y="2933"/>
                    <a:pt x="2913" y="2233"/>
                  </a:cubicBezTo>
                  <a:cubicBezTo>
                    <a:pt x="2913" y="1645"/>
                    <a:pt x="2913" y="945"/>
                    <a:pt x="2325" y="357"/>
                  </a:cubicBezTo>
                  <a:cubicBezTo>
                    <a:pt x="2101" y="119"/>
                    <a:pt x="1814" y="0"/>
                    <a:pt x="1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6" name="Google Shape;1436;p29"/>
            <p:cNvSpPr/>
            <p:nvPr/>
          </p:nvSpPr>
          <p:spPr>
            <a:xfrm>
              <a:off x="347482" y="316059"/>
              <a:ext cx="107406" cy="104193"/>
            </a:xfrm>
            <a:custGeom>
              <a:avLst/>
              <a:gdLst/>
              <a:ahLst/>
              <a:cxnLst/>
              <a:rect l="l" t="t" r="r" b="b"/>
              <a:pathLst>
                <a:path w="3978" h="3859" extrusionOk="0">
                  <a:moveTo>
                    <a:pt x="2049" y="1"/>
                  </a:moveTo>
                  <a:cubicBezTo>
                    <a:pt x="1611" y="1"/>
                    <a:pt x="1177" y="204"/>
                    <a:pt x="953" y="610"/>
                  </a:cubicBezTo>
                  <a:cubicBezTo>
                    <a:pt x="813" y="834"/>
                    <a:pt x="701" y="1058"/>
                    <a:pt x="701" y="1310"/>
                  </a:cubicBezTo>
                  <a:lnTo>
                    <a:pt x="589" y="1422"/>
                  </a:lnTo>
                  <a:cubicBezTo>
                    <a:pt x="589" y="1422"/>
                    <a:pt x="589" y="1422"/>
                    <a:pt x="589" y="1422"/>
                  </a:cubicBezTo>
                  <a:lnTo>
                    <a:pt x="589" y="1422"/>
                  </a:lnTo>
                  <a:cubicBezTo>
                    <a:pt x="589" y="1490"/>
                    <a:pt x="547" y="1599"/>
                    <a:pt x="540" y="1599"/>
                  </a:cubicBezTo>
                  <a:cubicBezTo>
                    <a:pt x="535" y="1599"/>
                    <a:pt x="545" y="1554"/>
                    <a:pt x="589" y="1422"/>
                  </a:cubicBezTo>
                  <a:lnTo>
                    <a:pt x="589" y="1422"/>
                  </a:lnTo>
                  <a:cubicBezTo>
                    <a:pt x="1" y="2458"/>
                    <a:pt x="813" y="3858"/>
                    <a:pt x="1989" y="3858"/>
                  </a:cubicBezTo>
                  <a:cubicBezTo>
                    <a:pt x="3277" y="3858"/>
                    <a:pt x="3977" y="2598"/>
                    <a:pt x="3501" y="1534"/>
                  </a:cubicBezTo>
                  <a:cubicBezTo>
                    <a:pt x="3501" y="1422"/>
                    <a:pt x="3389" y="1310"/>
                    <a:pt x="3389" y="1310"/>
                  </a:cubicBezTo>
                  <a:cubicBezTo>
                    <a:pt x="3277" y="1058"/>
                    <a:pt x="3277" y="834"/>
                    <a:pt x="3165" y="610"/>
                  </a:cubicBezTo>
                  <a:cubicBezTo>
                    <a:pt x="2927" y="204"/>
                    <a:pt x="2486" y="1"/>
                    <a:pt x="2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7" name="Google Shape;1437;p29"/>
            <p:cNvSpPr/>
            <p:nvPr/>
          </p:nvSpPr>
          <p:spPr>
            <a:xfrm>
              <a:off x="555409" y="398058"/>
              <a:ext cx="88506" cy="106326"/>
            </a:xfrm>
            <a:custGeom>
              <a:avLst/>
              <a:gdLst/>
              <a:ahLst/>
              <a:cxnLst/>
              <a:rect l="l" t="t" r="r" b="b"/>
              <a:pathLst>
                <a:path w="3278" h="3938" extrusionOk="0">
                  <a:moveTo>
                    <a:pt x="1566" y="1"/>
                  </a:moveTo>
                  <a:cubicBezTo>
                    <a:pt x="1312" y="1"/>
                    <a:pt x="1041" y="103"/>
                    <a:pt x="813" y="261"/>
                  </a:cubicBezTo>
                  <a:cubicBezTo>
                    <a:pt x="477" y="597"/>
                    <a:pt x="365" y="1073"/>
                    <a:pt x="253" y="1521"/>
                  </a:cubicBezTo>
                  <a:cubicBezTo>
                    <a:pt x="113" y="2221"/>
                    <a:pt x="1" y="3061"/>
                    <a:pt x="701" y="3622"/>
                  </a:cubicBezTo>
                  <a:cubicBezTo>
                    <a:pt x="1014" y="3816"/>
                    <a:pt x="1359" y="3938"/>
                    <a:pt x="1703" y="3938"/>
                  </a:cubicBezTo>
                  <a:cubicBezTo>
                    <a:pt x="2003" y="3938"/>
                    <a:pt x="2302" y="3844"/>
                    <a:pt x="2577" y="3622"/>
                  </a:cubicBezTo>
                  <a:cubicBezTo>
                    <a:pt x="3277" y="2921"/>
                    <a:pt x="3165" y="2221"/>
                    <a:pt x="2913" y="1521"/>
                  </a:cubicBezTo>
                  <a:cubicBezTo>
                    <a:pt x="2689" y="961"/>
                    <a:pt x="2577" y="485"/>
                    <a:pt x="1989" y="121"/>
                  </a:cubicBezTo>
                  <a:cubicBezTo>
                    <a:pt x="1863" y="37"/>
                    <a:pt x="1718" y="1"/>
                    <a:pt x="1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8" name="Google Shape;1438;p29"/>
            <p:cNvSpPr/>
            <p:nvPr/>
          </p:nvSpPr>
          <p:spPr>
            <a:xfrm>
              <a:off x="271882" y="546396"/>
              <a:ext cx="88479" cy="126765"/>
            </a:xfrm>
            <a:custGeom>
              <a:avLst/>
              <a:gdLst/>
              <a:ahLst/>
              <a:cxnLst/>
              <a:rect l="l" t="t" r="r" b="b"/>
              <a:pathLst>
                <a:path w="3277" h="4695" extrusionOk="0">
                  <a:moveTo>
                    <a:pt x="1539" y="0"/>
                  </a:moveTo>
                  <a:cubicBezTo>
                    <a:pt x="1219" y="0"/>
                    <a:pt x="865" y="131"/>
                    <a:pt x="700" y="368"/>
                  </a:cubicBezTo>
                  <a:cubicBezTo>
                    <a:pt x="252" y="816"/>
                    <a:pt x="112" y="1404"/>
                    <a:pt x="112" y="1992"/>
                  </a:cubicBezTo>
                  <a:cubicBezTo>
                    <a:pt x="0" y="2580"/>
                    <a:pt x="0" y="3028"/>
                    <a:pt x="252" y="3616"/>
                  </a:cubicBezTo>
                  <a:cubicBezTo>
                    <a:pt x="458" y="4155"/>
                    <a:pt x="875" y="4694"/>
                    <a:pt x="1482" y="4694"/>
                  </a:cubicBezTo>
                  <a:cubicBezTo>
                    <a:pt x="1537" y="4694"/>
                    <a:pt x="1594" y="4690"/>
                    <a:pt x="1653" y="4680"/>
                  </a:cubicBezTo>
                  <a:cubicBezTo>
                    <a:pt x="2213" y="4680"/>
                    <a:pt x="2913" y="4316"/>
                    <a:pt x="3053" y="3616"/>
                  </a:cubicBezTo>
                  <a:cubicBezTo>
                    <a:pt x="3277" y="2468"/>
                    <a:pt x="3053" y="928"/>
                    <a:pt x="1989" y="116"/>
                  </a:cubicBezTo>
                  <a:cubicBezTo>
                    <a:pt x="1872" y="38"/>
                    <a:pt x="1710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9" name="Google Shape;1439;p29"/>
            <p:cNvSpPr/>
            <p:nvPr/>
          </p:nvSpPr>
          <p:spPr>
            <a:xfrm>
              <a:off x="492661" y="594726"/>
              <a:ext cx="91503" cy="125388"/>
            </a:xfrm>
            <a:custGeom>
              <a:avLst/>
              <a:gdLst/>
              <a:ahLst/>
              <a:cxnLst/>
              <a:rect l="l" t="t" r="r" b="b"/>
              <a:pathLst>
                <a:path w="3389" h="4644" extrusionOk="0">
                  <a:moveTo>
                    <a:pt x="1796" y="0"/>
                  </a:moveTo>
                  <a:cubicBezTo>
                    <a:pt x="1671" y="0"/>
                    <a:pt x="1539" y="28"/>
                    <a:pt x="1401" y="90"/>
                  </a:cubicBezTo>
                  <a:cubicBezTo>
                    <a:pt x="0" y="426"/>
                    <a:pt x="224" y="2414"/>
                    <a:pt x="337" y="3590"/>
                  </a:cubicBezTo>
                  <a:cubicBezTo>
                    <a:pt x="462" y="4219"/>
                    <a:pt x="1219" y="4644"/>
                    <a:pt x="1879" y="4644"/>
                  </a:cubicBezTo>
                  <a:cubicBezTo>
                    <a:pt x="1954" y="4644"/>
                    <a:pt x="2029" y="4638"/>
                    <a:pt x="2101" y="4627"/>
                  </a:cubicBezTo>
                  <a:cubicBezTo>
                    <a:pt x="2801" y="4515"/>
                    <a:pt x="3389" y="3927"/>
                    <a:pt x="3389" y="3114"/>
                  </a:cubicBezTo>
                  <a:cubicBezTo>
                    <a:pt x="3277" y="2526"/>
                    <a:pt x="3137" y="1938"/>
                    <a:pt x="3025" y="1238"/>
                  </a:cubicBezTo>
                  <a:cubicBezTo>
                    <a:pt x="2839" y="658"/>
                    <a:pt x="2403" y="0"/>
                    <a:pt x="17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0" name="Google Shape;1440;p29"/>
            <p:cNvSpPr/>
            <p:nvPr/>
          </p:nvSpPr>
          <p:spPr>
            <a:xfrm>
              <a:off x="130483" y="727188"/>
              <a:ext cx="97578" cy="140292"/>
            </a:xfrm>
            <a:custGeom>
              <a:avLst/>
              <a:gdLst/>
              <a:ahLst/>
              <a:cxnLst/>
              <a:rect l="l" t="t" r="r" b="b"/>
              <a:pathLst>
                <a:path w="3614" h="5196" extrusionOk="0">
                  <a:moveTo>
                    <a:pt x="1837" y="0"/>
                  </a:moveTo>
                  <a:cubicBezTo>
                    <a:pt x="1386" y="0"/>
                    <a:pt x="932" y="240"/>
                    <a:pt x="701" y="673"/>
                  </a:cubicBezTo>
                  <a:cubicBezTo>
                    <a:pt x="1" y="1709"/>
                    <a:pt x="1" y="3809"/>
                    <a:pt x="925" y="4733"/>
                  </a:cubicBezTo>
                  <a:cubicBezTo>
                    <a:pt x="1236" y="5045"/>
                    <a:pt x="1619" y="5195"/>
                    <a:pt x="1989" y="5195"/>
                  </a:cubicBezTo>
                  <a:cubicBezTo>
                    <a:pt x="2449" y="5195"/>
                    <a:pt x="2888" y="4960"/>
                    <a:pt x="3137" y="4509"/>
                  </a:cubicBezTo>
                  <a:cubicBezTo>
                    <a:pt x="3613" y="3809"/>
                    <a:pt x="3501" y="3109"/>
                    <a:pt x="3389" y="2297"/>
                  </a:cubicBezTo>
                  <a:cubicBezTo>
                    <a:pt x="3389" y="1821"/>
                    <a:pt x="3249" y="1233"/>
                    <a:pt x="2913" y="673"/>
                  </a:cubicBezTo>
                  <a:cubicBezTo>
                    <a:pt x="2682" y="212"/>
                    <a:pt x="2261" y="0"/>
                    <a:pt x="18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1" name="Google Shape;1441;p29"/>
            <p:cNvSpPr/>
            <p:nvPr/>
          </p:nvSpPr>
          <p:spPr>
            <a:xfrm>
              <a:off x="432937" y="796605"/>
              <a:ext cx="81675" cy="100413"/>
            </a:xfrm>
            <a:custGeom>
              <a:avLst/>
              <a:gdLst/>
              <a:ahLst/>
              <a:cxnLst/>
              <a:rect l="l" t="t" r="r" b="b"/>
              <a:pathLst>
                <a:path w="3025" h="3719" extrusionOk="0">
                  <a:moveTo>
                    <a:pt x="1552" y="1"/>
                  </a:moveTo>
                  <a:cubicBezTo>
                    <a:pt x="1397" y="1"/>
                    <a:pt x="1228" y="25"/>
                    <a:pt x="1036" y="62"/>
                  </a:cubicBezTo>
                  <a:cubicBezTo>
                    <a:pt x="700" y="62"/>
                    <a:pt x="448" y="426"/>
                    <a:pt x="224" y="650"/>
                  </a:cubicBezTo>
                  <a:cubicBezTo>
                    <a:pt x="112" y="902"/>
                    <a:pt x="0" y="1126"/>
                    <a:pt x="0" y="1462"/>
                  </a:cubicBezTo>
                  <a:cubicBezTo>
                    <a:pt x="0" y="1826"/>
                    <a:pt x="0" y="2162"/>
                    <a:pt x="112" y="2638"/>
                  </a:cubicBezTo>
                  <a:cubicBezTo>
                    <a:pt x="314" y="3270"/>
                    <a:pt x="903" y="3719"/>
                    <a:pt x="1531" y="3719"/>
                  </a:cubicBezTo>
                  <a:cubicBezTo>
                    <a:pt x="1599" y="3719"/>
                    <a:pt x="1668" y="3713"/>
                    <a:pt x="1736" y="3702"/>
                  </a:cubicBezTo>
                  <a:cubicBezTo>
                    <a:pt x="2436" y="3562"/>
                    <a:pt x="2913" y="3002"/>
                    <a:pt x="3025" y="2162"/>
                  </a:cubicBezTo>
                  <a:cubicBezTo>
                    <a:pt x="3025" y="1714"/>
                    <a:pt x="3025" y="1350"/>
                    <a:pt x="2801" y="902"/>
                  </a:cubicBezTo>
                  <a:cubicBezTo>
                    <a:pt x="2689" y="650"/>
                    <a:pt x="2549" y="538"/>
                    <a:pt x="2436" y="426"/>
                  </a:cubicBezTo>
                  <a:cubicBezTo>
                    <a:pt x="2135" y="105"/>
                    <a:pt x="1871" y="1"/>
                    <a:pt x="1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42" name="Google Shape;1442;p29"/>
          <p:cNvGrpSpPr/>
          <p:nvPr/>
        </p:nvGrpSpPr>
        <p:grpSpPr>
          <a:xfrm>
            <a:off x="146359" y="2962410"/>
            <a:ext cx="513432" cy="580527"/>
            <a:chOff x="146359" y="2962410"/>
            <a:chExt cx="513432" cy="580527"/>
          </a:xfrm>
        </p:grpSpPr>
        <p:sp>
          <p:nvSpPr>
            <p:cNvPr id="1443" name="Google Shape;1443;p29"/>
            <p:cNvSpPr/>
            <p:nvPr/>
          </p:nvSpPr>
          <p:spPr>
            <a:xfrm>
              <a:off x="149383" y="3031962"/>
              <a:ext cx="81702" cy="126495"/>
            </a:xfrm>
            <a:custGeom>
              <a:avLst/>
              <a:gdLst/>
              <a:ahLst/>
              <a:cxnLst/>
              <a:rect l="l" t="t" r="r" b="b"/>
              <a:pathLst>
                <a:path w="3026" h="4685" extrusionOk="0">
                  <a:moveTo>
                    <a:pt x="1502" y="1"/>
                  </a:moveTo>
                  <a:cubicBezTo>
                    <a:pt x="1184" y="1"/>
                    <a:pt x="869" y="120"/>
                    <a:pt x="589" y="358"/>
                  </a:cubicBezTo>
                  <a:cubicBezTo>
                    <a:pt x="113" y="834"/>
                    <a:pt x="113" y="1534"/>
                    <a:pt x="1" y="2234"/>
                  </a:cubicBezTo>
                  <a:cubicBezTo>
                    <a:pt x="1" y="2934"/>
                    <a:pt x="1" y="3522"/>
                    <a:pt x="337" y="3970"/>
                  </a:cubicBezTo>
                  <a:cubicBezTo>
                    <a:pt x="687" y="4446"/>
                    <a:pt x="1100" y="4684"/>
                    <a:pt x="1513" y="4684"/>
                  </a:cubicBezTo>
                  <a:cubicBezTo>
                    <a:pt x="1926" y="4684"/>
                    <a:pt x="2339" y="4446"/>
                    <a:pt x="2689" y="3970"/>
                  </a:cubicBezTo>
                  <a:cubicBezTo>
                    <a:pt x="3025" y="3522"/>
                    <a:pt x="3025" y="2934"/>
                    <a:pt x="3025" y="2234"/>
                  </a:cubicBezTo>
                  <a:cubicBezTo>
                    <a:pt x="2913" y="1534"/>
                    <a:pt x="2913" y="834"/>
                    <a:pt x="2437" y="358"/>
                  </a:cubicBezTo>
                  <a:cubicBezTo>
                    <a:pt x="2143" y="120"/>
                    <a:pt x="1821" y="1"/>
                    <a:pt x="1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4" name="Google Shape;1444;p29"/>
            <p:cNvSpPr/>
            <p:nvPr/>
          </p:nvSpPr>
          <p:spPr>
            <a:xfrm>
              <a:off x="363547" y="2962410"/>
              <a:ext cx="107217" cy="104166"/>
            </a:xfrm>
            <a:custGeom>
              <a:avLst/>
              <a:gdLst/>
              <a:ahLst/>
              <a:cxnLst/>
              <a:rect l="l" t="t" r="r" b="b"/>
              <a:pathLst>
                <a:path w="3971" h="3858" extrusionOk="0">
                  <a:moveTo>
                    <a:pt x="2038" y="0"/>
                  </a:moveTo>
                  <a:cubicBezTo>
                    <a:pt x="1597" y="0"/>
                    <a:pt x="1156" y="203"/>
                    <a:pt x="918" y="609"/>
                  </a:cubicBezTo>
                  <a:cubicBezTo>
                    <a:pt x="918" y="721"/>
                    <a:pt x="806" y="945"/>
                    <a:pt x="694" y="1197"/>
                  </a:cubicBezTo>
                  <a:cubicBezTo>
                    <a:pt x="694" y="1309"/>
                    <a:pt x="694" y="1422"/>
                    <a:pt x="582" y="1422"/>
                  </a:cubicBezTo>
                  <a:cubicBezTo>
                    <a:pt x="582" y="1490"/>
                    <a:pt x="541" y="1599"/>
                    <a:pt x="558" y="1599"/>
                  </a:cubicBezTo>
                  <a:cubicBezTo>
                    <a:pt x="569" y="1599"/>
                    <a:pt x="603" y="1557"/>
                    <a:pt x="685" y="1435"/>
                  </a:cubicBezTo>
                  <a:lnTo>
                    <a:pt x="685" y="1435"/>
                  </a:lnTo>
                  <a:cubicBezTo>
                    <a:pt x="1" y="2470"/>
                    <a:pt x="812" y="3858"/>
                    <a:pt x="2094" y="3858"/>
                  </a:cubicBezTo>
                  <a:cubicBezTo>
                    <a:pt x="3270" y="3858"/>
                    <a:pt x="3970" y="2598"/>
                    <a:pt x="3494" y="1534"/>
                  </a:cubicBezTo>
                  <a:cubicBezTo>
                    <a:pt x="3494" y="1422"/>
                    <a:pt x="3494" y="1309"/>
                    <a:pt x="3382" y="1197"/>
                  </a:cubicBezTo>
                  <a:cubicBezTo>
                    <a:pt x="3382" y="945"/>
                    <a:pt x="3270" y="721"/>
                    <a:pt x="3158" y="609"/>
                  </a:cubicBezTo>
                  <a:cubicBezTo>
                    <a:pt x="2920" y="203"/>
                    <a:pt x="2479" y="0"/>
                    <a:pt x="2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5" name="Google Shape;1445;p29"/>
            <p:cNvSpPr/>
            <p:nvPr/>
          </p:nvSpPr>
          <p:spPr>
            <a:xfrm>
              <a:off x="571285" y="3044409"/>
              <a:ext cx="88506" cy="105570"/>
            </a:xfrm>
            <a:custGeom>
              <a:avLst/>
              <a:gdLst/>
              <a:ahLst/>
              <a:cxnLst/>
              <a:rect l="l" t="t" r="r" b="b"/>
              <a:pathLst>
                <a:path w="3278" h="3910" extrusionOk="0">
                  <a:moveTo>
                    <a:pt x="1587" y="0"/>
                  </a:moveTo>
                  <a:cubicBezTo>
                    <a:pt x="1317" y="0"/>
                    <a:pt x="1083" y="103"/>
                    <a:pt x="925" y="261"/>
                  </a:cubicBezTo>
                  <a:cubicBezTo>
                    <a:pt x="477" y="597"/>
                    <a:pt x="365" y="1073"/>
                    <a:pt x="365" y="1521"/>
                  </a:cubicBezTo>
                  <a:cubicBezTo>
                    <a:pt x="113" y="2221"/>
                    <a:pt x="1" y="3061"/>
                    <a:pt x="701" y="3509"/>
                  </a:cubicBezTo>
                  <a:cubicBezTo>
                    <a:pt x="1010" y="3760"/>
                    <a:pt x="1382" y="3909"/>
                    <a:pt x="1750" y="3909"/>
                  </a:cubicBezTo>
                  <a:cubicBezTo>
                    <a:pt x="2082" y="3909"/>
                    <a:pt x="2411" y="3788"/>
                    <a:pt x="2689" y="3509"/>
                  </a:cubicBezTo>
                  <a:cubicBezTo>
                    <a:pt x="3277" y="2921"/>
                    <a:pt x="3165" y="2221"/>
                    <a:pt x="2913" y="1409"/>
                  </a:cubicBezTo>
                  <a:cubicBezTo>
                    <a:pt x="2689" y="961"/>
                    <a:pt x="2577" y="485"/>
                    <a:pt x="2101" y="121"/>
                  </a:cubicBezTo>
                  <a:cubicBezTo>
                    <a:pt x="1923" y="37"/>
                    <a:pt x="1749" y="0"/>
                    <a:pt x="1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6" name="Google Shape;1446;p29"/>
            <p:cNvSpPr/>
            <p:nvPr/>
          </p:nvSpPr>
          <p:spPr>
            <a:xfrm>
              <a:off x="287758" y="3192558"/>
              <a:ext cx="88479" cy="126576"/>
            </a:xfrm>
            <a:custGeom>
              <a:avLst/>
              <a:gdLst/>
              <a:ahLst/>
              <a:cxnLst/>
              <a:rect l="l" t="t" r="r" b="b"/>
              <a:pathLst>
                <a:path w="3277" h="4688" extrusionOk="0">
                  <a:moveTo>
                    <a:pt x="1508" y="0"/>
                  </a:moveTo>
                  <a:cubicBezTo>
                    <a:pt x="1225" y="0"/>
                    <a:pt x="926" y="96"/>
                    <a:pt x="701" y="234"/>
                  </a:cubicBezTo>
                  <a:cubicBezTo>
                    <a:pt x="224" y="711"/>
                    <a:pt x="224" y="1411"/>
                    <a:pt x="112" y="1999"/>
                  </a:cubicBezTo>
                  <a:cubicBezTo>
                    <a:pt x="0" y="2587"/>
                    <a:pt x="0" y="3035"/>
                    <a:pt x="224" y="3623"/>
                  </a:cubicBezTo>
                  <a:cubicBezTo>
                    <a:pt x="477" y="4211"/>
                    <a:pt x="925" y="4687"/>
                    <a:pt x="1625" y="4687"/>
                  </a:cubicBezTo>
                  <a:cubicBezTo>
                    <a:pt x="2213" y="4687"/>
                    <a:pt x="2913" y="4211"/>
                    <a:pt x="3025" y="3623"/>
                  </a:cubicBezTo>
                  <a:cubicBezTo>
                    <a:pt x="3277" y="2475"/>
                    <a:pt x="3025" y="823"/>
                    <a:pt x="1989" y="122"/>
                  </a:cubicBezTo>
                  <a:cubicBezTo>
                    <a:pt x="1850" y="37"/>
                    <a:pt x="1682" y="0"/>
                    <a:pt x="1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7" name="Google Shape;1447;p29"/>
            <p:cNvSpPr/>
            <p:nvPr/>
          </p:nvSpPr>
          <p:spPr>
            <a:xfrm>
              <a:off x="508537" y="3239187"/>
              <a:ext cx="91503" cy="126819"/>
            </a:xfrm>
            <a:custGeom>
              <a:avLst/>
              <a:gdLst/>
              <a:ahLst/>
              <a:cxnLst/>
              <a:rect l="l" t="t" r="r" b="b"/>
              <a:pathLst>
                <a:path w="3389" h="4697" extrusionOk="0">
                  <a:moveTo>
                    <a:pt x="1700" y="1"/>
                  </a:moveTo>
                  <a:cubicBezTo>
                    <a:pt x="1604" y="1"/>
                    <a:pt x="1504" y="16"/>
                    <a:pt x="1401" y="48"/>
                  </a:cubicBezTo>
                  <a:cubicBezTo>
                    <a:pt x="1" y="496"/>
                    <a:pt x="225" y="2484"/>
                    <a:pt x="449" y="3548"/>
                  </a:cubicBezTo>
                  <a:cubicBezTo>
                    <a:pt x="589" y="4360"/>
                    <a:pt x="1401" y="4696"/>
                    <a:pt x="2101" y="4696"/>
                  </a:cubicBezTo>
                  <a:cubicBezTo>
                    <a:pt x="2801" y="4584"/>
                    <a:pt x="3389" y="3884"/>
                    <a:pt x="3389" y="3184"/>
                  </a:cubicBezTo>
                  <a:cubicBezTo>
                    <a:pt x="3389" y="2484"/>
                    <a:pt x="3249" y="1896"/>
                    <a:pt x="3025" y="1308"/>
                  </a:cubicBezTo>
                  <a:cubicBezTo>
                    <a:pt x="2829" y="697"/>
                    <a:pt x="2357" y="1"/>
                    <a:pt x="1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8" name="Google Shape;1448;p29"/>
            <p:cNvSpPr/>
            <p:nvPr/>
          </p:nvSpPr>
          <p:spPr>
            <a:xfrm>
              <a:off x="146359" y="3373512"/>
              <a:ext cx="97578" cy="139347"/>
            </a:xfrm>
            <a:custGeom>
              <a:avLst/>
              <a:gdLst/>
              <a:ahLst/>
              <a:cxnLst/>
              <a:rect l="l" t="t" r="r" b="b"/>
              <a:pathLst>
                <a:path w="3614" h="5161" extrusionOk="0">
                  <a:moveTo>
                    <a:pt x="1893" y="1"/>
                  </a:moveTo>
                  <a:cubicBezTo>
                    <a:pt x="1442" y="1"/>
                    <a:pt x="990" y="240"/>
                    <a:pt x="701" y="673"/>
                  </a:cubicBezTo>
                  <a:cubicBezTo>
                    <a:pt x="1" y="1710"/>
                    <a:pt x="1" y="3810"/>
                    <a:pt x="925" y="4734"/>
                  </a:cubicBezTo>
                  <a:cubicBezTo>
                    <a:pt x="1220" y="5029"/>
                    <a:pt x="1576" y="5160"/>
                    <a:pt x="1923" y="5160"/>
                  </a:cubicBezTo>
                  <a:cubicBezTo>
                    <a:pt x="2400" y="5160"/>
                    <a:pt x="2862" y="4915"/>
                    <a:pt x="3137" y="4510"/>
                  </a:cubicBezTo>
                  <a:cubicBezTo>
                    <a:pt x="3613" y="3810"/>
                    <a:pt x="3501" y="3110"/>
                    <a:pt x="3501" y="2298"/>
                  </a:cubicBezTo>
                  <a:cubicBezTo>
                    <a:pt x="3361" y="1710"/>
                    <a:pt x="3249" y="1121"/>
                    <a:pt x="3025" y="673"/>
                  </a:cubicBezTo>
                  <a:cubicBezTo>
                    <a:pt x="2740" y="212"/>
                    <a:pt x="2317" y="1"/>
                    <a:pt x="1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9" name="Google Shape;1449;p29"/>
            <p:cNvSpPr/>
            <p:nvPr/>
          </p:nvSpPr>
          <p:spPr>
            <a:xfrm>
              <a:off x="448813" y="3441579"/>
              <a:ext cx="81675" cy="101358"/>
            </a:xfrm>
            <a:custGeom>
              <a:avLst/>
              <a:gdLst/>
              <a:ahLst/>
              <a:cxnLst/>
              <a:rect l="l" t="t" r="r" b="b"/>
              <a:pathLst>
                <a:path w="3025" h="3754" extrusionOk="0">
                  <a:moveTo>
                    <a:pt x="1036" y="1"/>
                  </a:moveTo>
                  <a:cubicBezTo>
                    <a:pt x="812" y="113"/>
                    <a:pt x="448" y="365"/>
                    <a:pt x="224" y="701"/>
                  </a:cubicBezTo>
                  <a:cubicBezTo>
                    <a:pt x="112" y="953"/>
                    <a:pt x="0" y="1177"/>
                    <a:pt x="0" y="1401"/>
                  </a:cubicBezTo>
                  <a:cubicBezTo>
                    <a:pt x="0" y="1877"/>
                    <a:pt x="0" y="2213"/>
                    <a:pt x="112" y="2689"/>
                  </a:cubicBezTo>
                  <a:cubicBezTo>
                    <a:pt x="336" y="3277"/>
                    <a:pt x="1036" y="3753"/>
                    <a:pt x="1736" y="3753"/>
                  </a:cubicBezTo>
                  <a:cubicBezTo>
                    <a:pt x="2549" y="3613"/>
                    <a:pt x="3025" y="3053"/>
                    <a:pt x="3025" y="2213"/>
                  </a:cubicBezTo>
                  <a:cubicBezTo>
                    <a:pt x="3025" y="1765"/>
                    <a:pt x="3025" y="1289"/>
                    <a:pt x="2801" y="953"/>
                  </a:cubicBezTo>
                  <a:cubicBezTo>
                    <a:pt x="2661" y="701"/>
                    <a:pt x="2549" y="589"/>
                    <a:pt x="2437" y="365"/>
                  </a:cubicBezTo>
                  <a:cubicBezTo>
                    <a:pt x="2101" y="1"/>
                    <a:pt x="1624" y="1"/>
                    <a:pt x="1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50" name="Google Shape;1450;p29"/>
          <p:cNvGrpSpPr/>
          <p:nvPr/>
        </p:nvGrpSpPr>
        <p:grpSpPr>
          <a:xfrm>
            <a:off x="8459089" y="250287"/>
            <a:ext cx="551961" cy="621054"/>
            <a:chOff x="8459089" y="250287"/>
            <a:chExt cx="551961" cy="621054"/>
          </a:xfrm>
        </p:grpSpPr>
        <p:sp>
          <p:nvSpPr>
            <p:cNvPr id="1451" name="Google Shape;1451;p29"/>
            <p:cNvSpPr/>
            <p:nvPr/>
          </p:nvSpPr>
          <p:spPr>
            <a:xfrm>
              <a:off x="8462869" y="326643"/>
              <a:ext cx="87723" cy="135000"/>
            </a:xfrm>
            <a:custGeom>
              <a:avLst/>
              <a:gdLst/>
              <a:ahLst/>
              <a:cxnLst/>
              <a:rect l="l" t="t" r="r" b="b"/>
              <a:pathLst>
                <a:path w="3249" h="5000" extrusionOk="0">
                  <a:moveTo>
                    <a:pt x="1666" y="1"/>
                  </a:moveTo>
                  <a:cubicBezTo>
                    <a:pt x="1330" y="1"/>
                    <a:pt x="980" y="148"/>
                    <a:pt x="700" y="442"/>
                  </a:cubicBezTo>
                  <a:cubicBezTo>
                    <a:pt x="112" y="918"/>
                    <a:pt x="224" y="1730"/>
                    <a:pt x="112" y="2430"/>
                  </a:cubicBezTo>
                  <a:cubicBezTo>
                    <a:pt x="0" y="3130"/>
                    <a:pt x="0" y="3718"/>
                    <a:pt x="448" y="4306"/>
                  </a:cubicBezTo>
                  <a:cubicBezTo>
                    <a:pt x="798" y="4768"/>
                    <a:pt x="1239" y="4999"/>
                    <a:pt x="1680" y="4999"/>
                  </a:cubicBezTo>
                  <a:cubicBezTo>
                    <a:pt x="2121" y="4999"/>
                    <a:pt x="2562" y="4768"/>
                    <a:pt x="2912" y="4306"/>
                  </a:cubicBezTo>
                  <a:cubicBezTo>
                    <a:pt x="3249" y="3718"/>
                    <a:pt x="3249" y="3130"/>
                    <a:pt x="3249" y="2430"/>
                  </a:cubicBezTo>
                  <a:cubicBezTo>
                    <a:pt x="3136" y="1730"/>
                    <a:pt x="3136" y="918"/>
                    <a:pt x="2548" y="442"/>
                  </a:cubicBezTo>
                  <a:cubicBezTo>
                    <a:pt x="2324" y="148"/>
                    <a:pt x="2002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2" name="Google Shape;1452;p29"/>
            <p:cNvSpPr/>
            <p:nvPr/>
          </p:nvSpPr>
          <p:spPr>
            <a:xfrm>
              <a:off x="8695744" y="250287"/>
              <a:ext cx="113427" cy="113238"/>
            </a:xfrm>
            <a:custGeom>
              <a:avLst/>
              <a:gdLst/>
              <a:ahLst/>
              <a:cxnLst/>
              <a:rect l="l" t="t" r="r" b="b"/>
              <a:pathLst>
                <a:path w="4201" h="4194" extrusionOk="0">
                  <a:moveTo>
                    <a:pt x="2101" y="0"/>
                  </a:moveTo>
                  <a:cubicBezTo>
                    <a:pt x="1631" y="0"/>
                    <a:pt x="1162" y="231"/>
                    <a:pt x="924" y="693"/>
                  </a:cubicBezTo>
                  <a:cubicBezTo>
                    <a:pt x="812" y="946"/>
                    <a:pt x="700" y="1170"/>
                    <a:pt x="700" y="1394"/>
                  </a:cubicBezTo>
                  <a:cubicBezTo>
                    <a:pt x="588" y="1394"/>
                    <a:pt x="588" y="1534"/>
                    <a:pt x="588" y="1646"/>
                  </a:cubicBezTo>
                  <a:cubicBezTo>
                    <a:pt x="588" y="1646"/>
                    <a:pt x="588" y="1646"/>
                    <a:pt x="588" y="1646"/>
                  </a:cubicBezTo>
                  <a:lnTo>
                    <a:pt x="588" y="1646"/>
                  </a:lnTo>
                  <a:cubicBezTo>
                    <a:pt x="588" y="1710"/>
                    <a:pt x="551" y="1775"/>
                    <a:pt x="541" y="1775"/>
                  </a:cubicBezTo>
                  <a:cubicBezTo>
                    <a:pt x="534" y="1775"/>
                    <a:pt x="541" y="1740"/>
                    <a:pt x="588" y="1646"/>
                  </a:cubicBezTo>
                  <a:lnTo>
                    <a:pt x="588" y="1646"/>
                  </a:lnTo>
                  <a:cubicBezTo>
                    <a:pt x="0" y="2682"/>
                    <a:pt x="812" y="4194"/>
                    <a:pt x="2101" y="4194"/>
                  </a:cubicBezTo>
                  <a:cubicBezTo>
                    <a:pt x="3389" y="4194"/>
                    <a:pt x="4201" y="2794"/>
                    <a:pt x="3613" y="1758"/>
                  </a:cubicBezTo>
                  <a:lnTo>
                    <a:pt x="3613" y="1646"/>
                  </a:lnTo>
                  <a:cubicBezTo>
                    <a:pt x="3613" y="1534"/>
                    <a:pt x="3613" y="1534"/>
                    <a:pt x="3501" y="1394"/>
                  </a:cubicBezTo>
                  <a:cubicBezTo>
                    <a:pt x="3501" y="1170"/>
                    <a:pt x="3389" y="946"/>
                    <a:pt x="3277" y="693"/>
                  </a:cubicBezTo>
                  <a:cubicBezTo>
                    <a:pt x="3039" y="231"/>
                    <a:pt x="2570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3" name="Google Shape;1453;p29"/>
            <p:cNvSpPr/>
            <p:nvPr/>
          </p:nvSpPr>
          <p:spPr>
            <a:xfrm>
              <a:off x="8916523" y="338469"/>
              <a:ext cx="94527" cy="114696"/>
            </a:xfrm>
            <a:custGeom>
              <a:avLst/>
              <a:gdLst/>
              <a:ahLst/>
              <a:cxnLst/>
              <a:rect l="l" t="t" r="r" b="b"/>
              <a:pathLst>
                <a:path w="3501" h="4248" extrusionOk="0">
                  <a:moveTo>
                    <a:pt x="1721" y="0"/>
                  </a:moveTo>
                  <a:cubicBezTo>
                    <a:pt x="1422" y="0"/>
                    <a:pt x="1143" y="131"/>
                    <a:pt x="924" y="368"/>
                  </a:cubicBezTo>
                  <a:cubicBezTo>
                    <a:pt x="448" y="704"/>
                    <a:pt x="336" y="1180"/>
                    <a:pt x="336" y="1628"/>
                  </a:cubicBezTo>
                  <a:cubicBezTo>
                    <a:pt x="112" y="2468"/>
                    <a:pt x="0" y="3280"/>
                    <a:pt x="700" y="3868"/>
                  </a:cubicBezTo>
                  <a:cubicBezTo>
                    <a:pt x="1070" y="4105"/>
                    <a:pt x="1470" y="4248"/>
                    <a:pt x="1853" y="4248"/>
                  </a:cubicBezTo>
                  <a:cubicBezTo>
                    <a:pt x="2195" y="4248"/>
                    <a:pt x="2523" y="4133"/>
                    <a:pt x="2801" y="3868"/>
                  </a:cubicBezTo>
                  <a:cubicBezTo>
                    <a:pt x="3501" y="3168"/>
                    <a:pt x="3361" y="2468"/>
                    <a:pt x="3137" y="1628"/>
                  </a:cubicBezTo>
                  <a:cubicBezTo>
                    <a:pt x="2913" y="1068"/>
                    <a:pt x="2661" y="480"/>
                    <a:pt x="2213" y="116"/>
                  </a:cubicBezTo>
                  <a:cubicBezTo>
                    <a:pt x="2047" y="38"/>
                    <a:pt x="1881" y="0"/>
                    <a:pt x="17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4" name="Google Shape;1454;p29"/>
            <p:cNvSpPr/>
            <p:nvPr/>
          </p:nvSpPr>
          <p:spPr>
            <a:xfrm>
              <a:off x="8614069" y="496608"/>
              <a:ext cx="90774" cy="138375"/>
            </a:xfrm>
            <a:custGeom>
              <a:avLst/>
              <a:gdLst/>
              <a:ahLst/>
              <a:cxnLst/>
              <a:rect l="l" t="t" r="r" b="b"/>
              <a:pathLst>
                <a:path w="3362" h="5125" extrusionOk="0">
                  <a:moveTo>
                    <a:pt x="1509" y="0"/>
                  </a:moveTo>
                  <a:cubicBezTo>
                    <a:pt x="1208" y="0"/>
                    <a:pt x="894" y="126"/>
                    <a:pt x="701" y="336"/>
                  </a:cubicBezTo>
                  <a:cubicBezTo>
                    <a:pt x="225" y="924"/>
                    <a:pt x="113" y="1512"/>
                    <a:pt x="113" y="2212"/>
                  </a:cubicBezTo>
                  <a:cubicBezTo>
                    <a:pt x="1" y="2772"/>
                    <a:pt x="1" y="3360"/>
                    <a:pt x="225" y="3948"/>
                  </a:cubicBezTo>
                  <a:cubicBezTo>
                    <a:pt x="449" y="4536"/>
                    <a:pt x="1037" y="5124"/>
                    <a:pt x="1737" y="5124"/>
                  </a:cubicBezTo>
                  <a:cubicBezTo>
                    <a:pt x="2325" y="5012"/>
                    <a:pt x="3137" y="4648"/>
                    <a:pt x="3249" y="3948"/>
                  </a:cubicBezTo>
                  <a:cubicBezTo>
                    <a:pt x="3361" y="2660"/>
                    <a:pt x="3137" y="1036"/>
                    <a:pt x="2101" y="224"/>
                  </a:cubicBezTo>
                  <a:cubicBezTo>
                    <a:pt x="1946" y="69"/>
                    <a:pt x="1731" y="0"/>
                    <a:pt x="1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5" name="Google Shape;1455;p29"/>
            <p:cNvSpPr/>
            <p:nvPr/>
          </p:nvSpPr>
          <p:spPr>
            <a:xfrm>
              <a:off x="8849968" y="548502"/>
              <a:ext cx="97578" cy="133812"/>
            </a:xfrm>
            <a:custGeom>
              <a:avLst/>
              <a:gdLst/>
              <a:ahLst/>
              <a:cxnLst/>
              <a:rect l="l" t="t" r="r" b="b"/>
              <a:pathLst>
                <a:path w="3614" h="4956" extrusionOk="0">
                  <a:moveTo>
                    <a:pt x="1706" y="0"/>
                  </a:moveTo>
                  <a:cubicBezTo>
                    <a:pt x="1609" y="0"/>
                    <a:pt x="1507" y="12"/>
                    <a:pt x="1401" y="38"/>
                  </a:cubicBezTo>
                  <a:cubicBezTo>
                    <a:pt x="1" y="514"/>
                    <a:pt x="225" y="2614"/>
                    <a:pt x="365" y="3790"/>
                  </a:cubicBezTo>
                  <a:cubicBezTo>
                    <a:pt x="466" y="4520"/>
                    <a:pt x="1221" y="4955"/>
                    <a:pt x="1882" y="4955"/>
                  </a:cubicBezTo>
                  <a:cubicBezTo>
                    <a:pt x="1956" y="4955"/>
                    <a:pt x="2030" y="4950"/>
                    <a:pt x="2101" y="4938"/>
                  </a:cubicBezTo>
                  <a:cubicBezTo>
                    <a:pt x="2913" y="4826"/>
                    <a:pt x="3613" y="4126"/>
                    <a:pt x="3501" y="3426"/>
                  </a:cubicBezTo>
                  <a:cubicBezTo>
                    <a:pt x="3501" y="2726"/>
                    <a:pt x="3389" y="2026"/>
                    <a:pt x="3165" y="1438"/>
                  </a:cubicBezTo>
                  <a:cubicBezTo>
                    <a:pt x="2942" y="719"/>
                    <a:pt x="2456" y="0"/>
                    <a:pt x="1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6" name="Google Shape;1456;p29"/>
            <p:cNvSpPr/>
            <p:nvPr/>
          </p:nvSpPr>
          <p:spPr>
            <a:xfrm>
              <a:off x="8459089" y="691278"/>
              <a:ext cx="107379" cy="150066"/>
            </a:xfrm>
            <a:custGeom>
              <a:avLst/>
              <a:gdLst/>
              <a:ahLst/>
              <a:cxnLst/>
              <a:rect l="l" t="t" r="r" b="b"/>
              <a:pathLst>
                <a:path w="3977" h="5558" extrusionOk="0">
                  <a:moveTo>
                    <a:pt x="2048" y="0"/>
                  </a:moveTo>
                  <a:cubicBezTo>
                    <a:pt x="1582" y="0"/>
                    <a:pt x="1120" y="239"/>
                    <a:pt x="840" y="715"/>
                  </a:cubicBezTo>
                  <a:cubicBezTo>
                    <a:pt x="140" y="1863"/>
                    <a:pt x="0" y="4103"/>
                    <a:pt x="1064" y="5139"/>
                  </a:cubicBezTo>
                  <a:cubicBezTo>
                    <a:pt x="1397" y="5426"/>
                    <a:pt x="1771" y="5557"/>
                    <a:pt x="2136" y="5557"/>
                  </a:cubicBezTo>
                  <a:cubicBezTo>
                    <a:pt x="2663" y="5557"/>
                    <a:pt x="3170" y="5283"/>
                    <a:pt x="3501" y="4803"/>
                  </a:cubicBezTo>
                  <a:cubicBezTo>
                    <a:pt x="3977" y="4103"/>
                    <a:pt x="3865" y="3263"/>
                    <a:pt x="3753" y="2451"/>
                  </a:cubicBezTo>
                  <a:cubicBezTo>
                    <a:pt x="3641" y="1863"/>
                    <a:pt x="3641" y="1303"/>
                    <a:pt x="3276" y="715"/>
                  </a:cubicBezTo>
                  <a:cubicBezTo>
                    <a:pt x="2982" y="239"/>
                    <a:pt x="2513" y="0"/>
                    <a:pt x="2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7" name="Google Shape;1457;p29"/>
            <p:cNvSpPr/>
            <p:nvPr/>
          </p:nvSpPr>
          <p:spPr>
            <a:xfrm>
              <a:off x="8784196" y="765582"/>
              <a:ext cx="87750" cy="105759"/>
            </a:xfrm>
            <a:custGeom>
              <a:avLst/>
              <a:gdLst/>
              <a:ahLst/>
              <a:cxnLst/>
              <a:rect l="l" t="t" r="r" b="b"/>
              <a:pathLst>
                <a:path w="3250" h="3917" extrusionOk="0">
                  <a:moveTo>
                    <a:pt x="1699" y="1"/>
                  </a:moveTo>
                  <a:cubicBezTo>
                    <a:pt x="1528" y="1"/>
                    <a:pt x="1345" y="26"/>
                    <a:pt x="1149" y="63"/>
                  </a:cubicBezTo>
                  <a:cubicBezTo>
                    <a:pt x="813" y="63"/>
                    <a:pt x="449" y="399"/>
                    <a:pt x="225" y="651"/>
                  </a:cubicBezTo>
                  <a:cubicBezTo>
                    <a:pt x="113" y="987"/>
                    <a:pt x="113" y="1211"/>
                    <a:pt x="1" y="1463"/>
                  </a:cubicBezTo>
                  <a:cubicBezTo>
                    <a:pt x="1" y="1911"/>
                    <a:pt x="1" y="2387"/>
                    <a:pt x="225" y="2751"/>
                  </a:cubicBezTo>
                  <a:cubicBezTo>
                    <a:pt x="426" y="3481"/>
                    <a:pt x="921" y="3916"/>
                    <a:pt x="1608" y="3916"/>
                  </a:cubicBezTo>
                  <a:cubicBezTo>
                    <a:pt x="1686" y="3916"/>
                    <a:pt x="1766" y="3911"/>
                    <a:pt x="1849" y="3899"/>
                  </a:cubicBezTo>
                  <a:cubicBezTo>
                    <a:pt x="2661" y="3787"/>
                    <a:pt x="3137" y="3087"/>
                    <a:pt x="3249" y="2387"/>
                  </a:cubicBezTo>
                  <a:cubicBezTo>
                    <a:pt x="3249" y="1799"/>
                    <a:pt x="3249" y="1351"/>
                    <a:pt x="3025" y="875"/>
                  </a:cubicBezTo>
                  <a:cubicBezTo>
                    <a:pt x="2913" y="763"/>
                    <a:pt x="2801" y="511"/>
                    <a:pt x="2549" y="399"/>
                  </a:cubicBezTo>
                  <a:cubicBezTo>
                    <a:pt x="2325" y="100"/>
                    <a:pt x="2039" y="1"/>
                    <a:pt x="1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58" name="Google Shape;1458;p29"/>
          <p:cNvGrpSpPr/>
          <p:nvPr/>
        </p:nvGrpSpPr>
        <p:grpSpPr>
          <a:xfrm>
            <a:off x="873427" y="4578630"/>
            <a:ext cx="431379" cy="241353"/>
            <a:chOff x="873427" y="4578630"/>
            <a:chExt cx="431379" cy="241353"/>
          </a:xfrm>
        </p:grpSpPr>
        <p:sp>
          <p:nvSpPr>
            <p:cNvPr id="1459" name="Google Shape;1459;p29"/>
            <p:cNvSpPr/>
            <p:nvPr/>
          </p:nvSpPr>
          <p:spPr>
            <a:xfrm>
              <a:off x="873508" y="4578630"/>
              <a:ext cx="430974" cy="110997"/>
            </a:xfrm>
            <a:custGeom>
              <a:avLst/>
              <a:gdLst/>
              <a:ahLst/>
              <a:cxnLst/>
              <a:rect l="l" t="t" r="r" b="b"/>
              <a:pathLst>
                <a:path w="15962" h="4111" extrusionOk="0">
                  <a:moveTo>
                    <a:pt x="13464" y="1"/>
                  </a:moveTo>
                  <a:cubicBezTo>
                    <a:pt x="13437" y="1"/>
                    <a:pt x="13409" y="2"/>
                    <a:pt x="13382" y="5"/>
                  </a:cubicBezTo>
                  <a:cubicBezTo>
                    <a:pt x="12934" y="145"/>
                    <a:pt x="12570" y="593"/>
                    <a:pt x="12234" y="957"/>
                  </a:cubicBezTo>
                  <a:cubicBezTo>
                    <a:pt x="11646" y="1545"/>
                    <a:pt x="10945" y="1993"/>
                    <a:pt x="10357" y="2581"/>
                  </a:cubicBezTo>
                  <a:cubicBezTo>
                    <a:pt x="9881" y="1993"/>
                    <a:pt x="9433" y="1405"/>
                    <a:pt x="8957" y="957"/>
                  </a:cubicBezTo>
                  <a:cubicBezTo>
                    <a:pt x="8733" y="593"/>
                    <a:pt x="8481" y="369"/>
                    <a:pt x="8033" y="369"/>
                  </a:cubicBezTo>
                  <a:cubicBezTo>
                    <a:pt x="7557" y="481"/>
                    <a:pt x="7081" y="1069"/>
                    <a:pt x="6633" y="1405"/>
                  </a:cubicBezTo>
                  <a:cubicBezTo>
                    <a:pt x="6045" y="1881"/>
                    <a:pt x="5457" y="2469"/>
                    <a:pt x="4869" y="2945"/>
                  </a:cubicBezTo>
                  <a:cubicBezTo>
                    <a:pt x="4421" y="2357"/>
                    <a:pt x="3832" y="1881"/>
                    <a:pt x="3356" y="1293"/>
                  </a:cubicBezTo>
                  <a:cubicBezTo>
                    <a:pt x="3132" y="1069"/>
                    <a:pt x="2768" y="705"/>
                    <a:pt x="2320" y="705"/>
                  </a:cubicBezTo>
                  <a:cubicBezTo>
                    <a:pt x="1956" y="705"/>
                    <a:pt x="1732" y="1069"/>
                    <a:pt x="1480" y="1293"/>
                  </a:cubicBezTo>
                  <a:cubicBezTo>
                    <a:pt x="1032" y="1993"/>
                    <a:pt x="556" y="2693"/>
                    <a:pt x="80" y="3393"/>
                  </a:cubicBezTo>
                  <a:cubicBezTo>
                    <a:pt x="0" y="3573"/>
                    <a:pt x="161" y="3738"/>
                    <a:pt x="301" y="3738"/>
                  </a:cubicBezTo>
                  <a:cubicBezTo>
                    <a:pt x="358" y="3738"/>
                    <a:pt x="412" y="3710"/>
                    <a:pt x="444" y="3645"/>
                  </a:cubicBezTo>
                  <a:cubicBezTo>
                    <a:pt x="780" y="3393"/>
                    <a:pt x="2320" y="1769"/>
                    <a:pt x="2432" y="1769"/>
                  </a:cubicBezTo>
                  <a:cubicBezTo>
                    <a:pt x="2432" y="1769"/>
                    <a:pt x="3132" y="2581"/>
                    <a:pt x="3244" y="2693"/>
                  </a:cubicBezTo>
                  <a:cubicBezTo>
                    <a:pt x="3580" y="3169"/>
                    <a:pt x="4057" y="3505"/>
                    <a:pt x="4421" y="3982"/>
                  </a:cubicBezTo>
                  <a:cubicBezTo>
                    <a:pt x="4515" y="4076"/>
                    <a:pt x="4630" y="4111"/>
                    <a:pt x="4750" y="4111"/>
                  </a:cubicBezTo>
                  <a:cubicBezTo>
                    <a:pt x="4914" y="4111"/>
                    <a:pt x="5087" y="4046"/>
                    <a:pt x="5233" y="3982"/>
                  </a:cubicBezTo>
                  <a:cubicBezTo>
                    <a:pt x="6045" y="3281"/>
                    <a:pt x="6969" y="2581"/>
                    <a:pt x="7781" y="1769"/>
                  </a:cubicBezTo>
                  <a:cubicBezTo>
                    <a:pt x="7994" y="1638"/>
                    <a:pt x="8044" y="1584"/>
                    <a:pt x="8094" y="1584"/>
                  </a:cubicBezTo>
                  <a:cubicBezTo>
                    <a:pt x="8129" y="1584"/>
                    <a:pt x="8164" y="1611"/>
                    <a:pt x="8257" y="1657"/>
                  </a:cubicBezTo>
                  <a:cubicBezTo>
                    <a:pt x="8481" y="1657"/>
                    <a:pt x="8733" y="2105"/>
                    <a:pt x="8845" y="2245"/>
                  </a:cubicBezTo>
                  <a:cubicBezTo>
                    <a:pt x="9181" y="2693"/>
                    <a:pt x="9657" y="3169"/>
                    <a:pt x="10021" y="3645"/>
                  </a:cubicBezTo>
                  <a:cubicBezTo>
                    <a:pt x="10077" y="3758"/>
                    <a:pt x="10189" y="3814"/>
                    <a:pt x="10319" y="3814"/>
                  </a:cubicBezTo>
                  <a:cubicBezTo>
                    <a:pt x="10448" y="3814"/>
                    <a:pt x="10595" y="3758"/>
                    <a:pt x="10721" y="3645"/>
                  </a:cubicBezTo>
                  <a:cubicBezTo>
                    <a:pt x="11533" y="2945"/>
                    <a:pt x="12234" y="2245"/>
                    <a:pt x="13046" y="1545"/>
                  </a:cubicBezTo>
                  <a:lnTo>
                    <a:pt x="13522" y="1069"/>
                  </a:lnTo>
                  <a:cubicBezTo>
                    <a:pt x="13634" y="1293"/>
                    <a:pt x="13746" y="1545"/>
                    <a:pt x="13970" y="1769"/>
                  </a:cubicBezTo>
                  <a:cubicBezTo>
                    <a:pt x="14334" y="2245"/>
                    <a:pt x="14558" y="2693"/>
                    <a:pt x="14922" y="3169"/>
                  </a:cubicBezTo>
                  <a:cubicBezTo>
                    <a:pt x="15030" y="3359"/>
                    <a:pt x="15189" y="3438"/>
                    <a:pt x="15342" y="3438"/>
                  </a:cubicBezTo>
                  <a:cubicBezTo>
                    <a:pt x="15663" y="3438"/>
                    <a:pt x="15962" y="3092"/>
                    <a:pt x="15734" y="2693"/>
                  </a:cubicBezTo>
                  <a:cubicBezTo>
                    <a:pt x="15379" y="2011"/>
                    <a:pt x="14493" y="1"/>
                    <a:pt x="13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0" name="Google Shape;1460;p29"/>
            <p:cNvSpPr/>
            <p:nvPr/>
          </p:nvSpPr>
          <p:spPr>
            <a:xfrm>
              <a:off x="873427" y="4710633"/>
              <a:ext cx="431379" cy="109350"/>
            </a:xfrm>
            <a:custGeom>
              <a:avLst/>
              <a:gdLst/>
              <a:ahLst/>
              <a:cxnLst/>
              <a:rect l="l" t="t" r="r" b="b"/>
              <a:pathLst>
                <a:path w="15977" h="4050" extrusionOk="0">
                  <a:moveTo>
                    <a:pt x="13537" y="1"/>
                  </a:moveTo>
                  <a:cubicBezTo>
                    <a:pt x="13486" y="1"/>
                    <a:pt x="13436" y="6"/>
                    <a:pt x="13385" y="17"/>
                  </a:cubicBezTo>
                  <a:cubicBezTo>
                    <a:pt x="12937" y="17"/>
                    <a:pt x="12573" y="605"/>
                    <a:pt x="12237" y="857"/>
                  </a:cubicBezTo>
                  <a:cubicBezTo>
                    <a:pt x="11649" y="1417"/>
                    <a:pt x="10948" y="2005"/>
                    <a:pt x="10360" y="2593"/>
                  </a:cubicBezTo>
                  <a:cubicBezTo>
                    <a:pt x="9884" y="2005"/>
                    <a:pt x="9436" y="1417"/>
                    <a:pt x="8960" y="857"/>
                  </a:cubicBezTo>
                  <a:cubicBezTo>
                    <a:pt x="8767" y="639"/>
                    <a:pt x="8552" y="359"/>
                    <a:pt x="8208" y="359"/>
                  </a:cubicBezTo>
                  <a:cubicBezTo>
                    <a:pt x="8154" y="359"/>
                    <a:pt x="8097" y="365"/>
                    <a:pt x="8036" y="381"/>
                  </a:cubicBezTo>
                  <a:cubicBezTo>
                    <a:pt x="7560" y="493"/>
                    <a:pt x="7084" y="1081"/>
                    <a:pt x="6636" y="1417"/>
                  </a:cubicBezTo>
                  <a:cubicBezTo>
                    <a:pt x="6048" y="1893"/>
                    <a:pt x="5460" y="2369"/>
                    <a:pt x="4872" y="2817"/>
                  </a:cubicBezTo>
                  <a:cubicBezTo>
                    <a:pt x="4424" y="2369"/>
                    <a:pt x="3835" y="1781"/>
                    <a:pt x="3359" y="1305"/>
                  </a:cubicBezTo>
                  <a:cubicBezTo>
                    <a:pt x="3135" y="969"/>
                    <a:pt x="2771" y="605"/>
                    <a:pt x="2323" y="605"/>
                  </a:cubicBezTo>
                  <a:cubicBezTo>
                    <a:pt x="1959" y="717"/>
                    <a:pt x="1735" y="969"/>
                    <a:pt x="1483" y="1305"/>
                  </a:cubicBezTo>
                  <a:cubicBezTo>
                    <a:pt x="1035" y="1893"/>
                    <a:pt x="559" y="2593"/>
                    <a:pt x="83" y="3405"/>
                  </a:cubicBezTo>
                  <a:cubicBezTo>
                    <a:pt x="0" y="3591"/>
                    <a:pt x="176" y="3701"/>
                    <a:pt x="320" y="3701"/>
                  </a:cubicBezTo>
                  <a:cubicBezTo>
                    <a:pt x="371" y="3701"/>
                    <a:pt x="418" y="3687"/>
                    <a:pt x="447" y="3657"/>
                  </a:cubicBezTo>
                  <a:cubicBezTo>
                    <a:pt x="783" y="3405"/>
                    <a:pt x="2323" y="1669"/>
                    <a:pt x="2435" y="1669"/>
                  </a:cubicBezTo>
                  <a:cubicBezTo>
                    <a:pt x="2435" y="1781"/>
                    <a:pt x="3135" y="2481"/>
                    <a:pt x="3247" y="2705"/>
                  </a:cubicBezTo>
                  <a:cubicBezTo>
                    <a:pt x="3583" y="3069"/>
                    <a:pt x="4060" y="3517"/>
                    <a:pt x="4424" y="3881"/>
                  </a:cubicBezTo>
                  <a:cubicBezTo>
                    <a:pt x="4536" y="3993"/>
                    <a:pt x="4676" y="4049"/>
                    <a:pt x="4819" y="4049"/>
                  </a:cubicBezTo>
                  <a:cubicBezTo>
                    <a:pt x="4963" y="4049"/>
                    <a:pt x="5110" y="3993"/>
                    <a:pt x="5236" y="3881"/>
                  </a:cubicBezTo>
                  <a:cubicBezTo>
                    <a:pt x="6048" y="3181"/>
                    <a:pt x="6972" y="2481"/>
                    <a:pt x="7784" y="1669"/>
                  </a:cubicBezTo>
                  <a:cubicBezTo>
                    <a:pt x="7993" y="1524"/>
                    <a:pt x="8045" y="1463"/>
                    <a:pt x="8094" y="1463"/>
                  </a:cubicBezTo>
                  <a:cubicBezTo>
                    <a:pt x="8130" y="1463"/>
                    <a:pt x="8164" y="1497"/>
                    <a:pt x="8260" y="1557"/>
                  </a:cubicBezTo>
                  <a:cubicBezTo>
                    <a:pt x="8484" y="1669"/>
                    <a:pt x="8736" y="2005"/>
                    <a:pt x="8848" y="2257"/>
                  </a:cubicBezTo>
                  <a:cubicBezTo>
                    <a:pt x="9184" y="2705"/>
                    <a:pt x="9660" y="3181"/>
                    <a:pt x="10024" y="3657"/>
                  </a:cubicBezTo>
                  <a:cubicBezTo>
                    <a:pt x="10072" y="3752"/>
                    <a:pt x="10159" y="3786"/>
                    <a:pt x="10263" y="3786"/>
                  </a:cubicBezTo>
                  <a:cubicBezTo>
                    <a:pt x="10405" y="3786"/>
                    <a:pt x="10579" y="3722"/>
                    <a:pt x="10724" y="3657"/>
                  </a:cubicBezTo>
                  <a:cubicBezTo>
                    <a:pt x="11536" y="2957"/>
                    <a:pt x="12237" y="2257"/>
                    <a:pt x="13049" y="1417"/>
                  </a:cubicBezTo>
                  <a:cubicBezTo>
                    <a:pt x="13161" y="1305"/>
                    <a:pt x="13385" y="1193"/>
                    <a:pt x="13525" y="1081"/>
                  </a:cubicBezTo>
                  <a:cubicBezTo>
                    <a:pt x="13637" y="1305"/>
                    <a:pt x="13749" y="1557"/>
                    <a:pt x="13973" y="1781"/>
                  </a:cubicBezTo>
                  <a:cubicBezTo>
                    <a:pt x="14337" y="2257"/>
                    <a:pt x="14561" y="2705"/>
                    <a:pt x="14925" y="3181"/>
                  </a:cubicBezTo>
                  <a:cubicBezTo>
                    <a:pt x="15021" y="3317"/>
                    <a:pt x="15156" y="3376"/>
                    <a:pt x="15292" y="3376"/>
                  </a:cubicBezTo>
                  <a:cubicBezTo>
                    <a:pt x="15632" y="3376"/>
                    <a:pt x="15977" y="3013"/>
                    <a:pt x="15737" y="2593"/>
                  </a:cubicBezTo>
                  <a:cubicBezTo>
                    <a:pt x="15390" y="2033"/>
                    <a:pt x="14536" y="1"/>
                    <a:pt x="13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61" name="Google Shape;1461;p29"/>
          <p:cNvGrpSpPr/>
          <p:nvPr/>
        </p:nvGrpSpPr>
        <p:grpSpPr>
          <a:xfrm>
            <a:off x="7573828" y="4683834"/>
            <a:ext cx="431379" cy="240408"/>
            <a:chOff x="7726228" y="4531434"/>
            <a:chExt cx="431379" cy="240408"/>
          </a:xfrm>
        </p:grpSpPr>
        <p:sp>
          <p:nvSpPr>
            <p:cNvPr id="1462" name="Google Shape;1462;p29"/>
            <p:cNvSpPr/>
            <p:nvPr/>
          </p:nvSpPr>
          <p:spPr>
            <a:xfrm>
              <a:off x="7726228" y="4531434"/>
              <a:ext cx="431379" cy="109161"/>
            </a:xfrm>
            <a:custGeom>
              <a:avLst/>
              <a:gdLst/>
              <a:ahLst/>
              <a:cxnLst/>
              <a:rect l="l" t="t" r="r" b="b"/>
              <a:pathLst>
                <a:path w="15977" h="4043" extrusionOk="0">
                  <a:moveTo>
                    <a:pt x="13541" y="1"/>
                  </a:moveTo>
                  <a:cubicBezTo>
                    <a:pt x="13492" y="1"/>
                    <a:pt x="13443" y="6"/>
                    <a:pt x="13393" y="17"/>
                  </a:cubicBezTo>
                  <a:cubicBezTo>
                    <a:pt x="12917" y="17"/>
                    <a:pt x="12441" y="605"/>
                    <a:pt x="12105" y="829"/>
                  </a:cubicBezTo>
                  <a:cubicBezTo>
                    <a:pt x="11517" y="1417"/>
                    <a:pt x="10929" y="2005"/>
                    <a:pt x="10341" y="2593"/>
                  </a:cubicBezTo>
                  <a:cubicBezTo>
                    <a:pt x="9893" y="2005"/>
                    <a:pt x="9417" y="1417"/>
                    <a:pt x="8941" y="829"/>
                  </a:cubicBezTo>
                  <a:cubicBezTo>
                    <a:pt x="8753" y="548"/>
                    <a:pt x="8566" y="326"/>
                    <a:pt x="8232" y="326"/>
                  </a:cubicBezTo>
                  <a:cubicBezTo>
                    <a:pt x="8166" y="326"/>
                    <a:pt x="8095" y="334"/>
                    <a:pt x="8017" y="353"/>
                  </a:cubicBezTo>
                  <a:cubicBezTo>
                    <a:pt x="7540" y="353"/>
                    <a:pt x="6980" y="1053"/>
                    <a:pt x="6616" y="1417"/>
                  </a:cubicBezTo>
                  <a:cubicBezTo>
                    <a:pt x="6028" y="1893"/>
                    <a:pt x="5440" y="2341"/>
                    <a:pt x="4880" y="2817"/>
                  </a:cubicBezTo>
                  <a:cubicBezTo>
                    <a:pt x="4292" y="2341"/>
                    <a:pt x="3816" y="1753"/>
                    <a:pt x="3340" y="1305"/>
                  </a:cubicBezTo>
                  <a:cubicBezTo>
                    <a:pt x="3004" y="941"/>
                    <a:pt x="2780" y="605"/>
                    <a:pt x="2304" y="605"/>
                  </a:cubicBezTo>
                  <a:cubicBezTo>
                    <a:pt x="1940" y="717"/>
                    <a:pt x="1716" y="941"/>
                    <a:pt x="1492" y="1305"/>
                  </a:cubicBezTo>
                  <a:cubicBezTo>
                    <a:pt x="1016" y="1893"/>
                    <a:pt x="540" y="2593"/>
                    <a:pt x="91" y="3405"/>
                  </a:cubicBezTo>
                  <a:cubicBezTo>
                    <a:pt x="1" y="3496"/>
                    <a:pt x="130" y="3660"/>
                    <a:pt x="301" y="3660"/>
                  </a:cubicBezTo>
                  <a:cubicBezTo>
                    <a:pt x="342" y="3660"/>
                    <a:pt x="385" y="3651"/>
                    <a:pt x="428" y="3629"/>
                  </a:cubicBezTo>
                  <a:cubicBezTo>
                    <a:pt x="680" y="3405"/>
                    <a:pt x="2192" y="1641"/>
                    <a:pt x="2304" y="1641"/>
                  </a:cubicBezTo>
                  <a:cubicBezTo>
                    <a:pt x="2416" y="1641"/>
                    <a:pt x="3004" y="2453"/>
                    <a:pt x="3228" y="2593"/>
                  </a:cubicBezTo>
                  <a:cubicBezTo>
                    <a:pt x="3592" y="3041"/>
                    <a:pt x="4040" y="3517"/>
                    <a:pt x="4404" y="3853"/>
                  </a:cubicBezTo>
                  <a:cubicBezTo>
                    <a:pt x="4516" y="3979"/>
                    <a:pt x="4663" y="4042"/>
                    <a:pt x="4796" y="4042"/>
                  </a:cubicBezTo>
                  <a:cubicBezTo>
                    <a:pt x="4929" y="4042"/>
                    <a:pt x="5048" y="3979"/>
                    <a:pt x="5104" y="3853"/>
                  </a:cubicBezTo>
                  <a:cubicBezTo>
                    <a:pt x="6028" y="3153"/>
                    <a:pt x="6980" y="2453"/>
                    <a:pt x="7792" y="1641"/>
                  </a:cubicBezTo>
                  <a:cubicBezTo>
                    <a:pt x="7989" y="1510"/>
                    <a:pt x="8032" y="1455"/>
                    <a:pt x="8079" y="1455"/>
                  </a:cubicBezTo>
                  <a:cubicBezTo>
                    <a:pt x="8113" y="1455"/>
                    <a:pt x="8148" y="1483"/>
                    <a:pt x="8241" y="1529"/>
                  </a:cubicBezTo>
                  <a:cubicBezTo>
                    <a:pt x="8493" y="1641"/>
                    <a:pt x="8605" y="2005"/>
                    <a:pt x="8829" y="2117"/>
                  </a:cubicBezTo>
                  <a:cubicBezTo>
                    <a:pt x="9193" y="2705"/>
                    <a:pt x="9529" y="3153"/>
                    <a:pt x="10005" y="3629"/>
                  </a:cubicBezTo>
                  <a:cubicBezTo>
                    <a:pt x="10052" y="3724"/>
                    <a:pt x="10144" y="3759"/>
                    <a:pt x="10252" y="3759"/>
                  </a:cubicBezTo>
                  <a:cubicBezTo>
                    <a:pt x="10400" y="3759"/>
                    <a:pt x="10576" y="3694"/>
                    <a:pt x="10705" y="3629"/>
                  </a:cubicBezTo>
                  <a:cubicBezTo>
                    <a:pt x="11405" y="2929"/>
                    <a:pt x="12217" y="2117"/>
                    <a:pt x="13029" y="1417"/>
                  </a:cubicBezTo>
                  <a:cubicBezTo>
                    <a:pt x="13141" y="1305"/>
                    <a:pt x="13393" y="1193"/>
                    <a:pt x="13505" y="1053"/>
                  </a:cubicBezTo>
                  <a:cubicBezTo>
                    <a:pt x="13617" y="1305"/>
                    <a:pt x="13729" y="1529"/>
                    <a:pt x="13981" y="1641"/>
                  </a:cubicBezTo>
                  <a:cubicBezTo>
                    <a:pt x="14205" y="2229"/>
                    <a:pt x="14541" y="2705"/>
                    <a:pt x="14905" y="3153"/>
                  </a:cubicBezTo>
                  <a:cubicBezTo>
                    <a:pt x="15002" y="3290"/>
                    <a:pt x="15141" y="3348"/>
                    <a:pt x="15280" y="3348"/>
                  </a:cubicBezTo>
                  <a:cubicBezTo>
                    <a:pt x="15625" y="3348"/>
                    <a:pt x="15977" y="2992"/>
                    <a:pt x="15718" y="2593"/>
                  </a:cubicBezTo>
                  <a:cubicBezTo>
                    <a:pt x="15264" y="2033"/>
                    <a:pt x="14506" y="1"/>
                    <a:pt x="13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3" name="Google Shape;1463;p29"/>
            <p:cNvSpPr/>
            <p:nvPr/>
          </p:nvSpPr>
          <p:spPr>
            <a:xfrm>
              <a:off x="7726552" y="4661061"/>
              <a:ext cx="430947" cy="110781"/>
            </a:xfrm>
            <a:custGeom>
              <a:avLst/>
              <a:gdLst/>
              <a:ahLst/>
              <a:cxnLst/>
              <a:rect l="l" t="t" r="r" b="b"/>
              <a:pathLst>
                <a:path w="15961" h="4103" extrusionOk="0">
                  <a:moveTo>
                    <a:pt x="13461" y="0"/>
                  </a:moveTo>
                  <a:cubicBezTo>
                    <a:pt x="13435" y="0"/>
                    <a:pt x="13408" y="2"/>
                    <a:pt x="13381" y="4"/>
                  </a:cubicBezTo>
                  <a:cubicBezTo>
                    <a:pt x="12905" y="116"/>
                    <a:pt x="12429" y="592"/>
                    <a:pt x="12093" y="929"/>
                  </a:cubicBezTo>
                  <a:cubicBezTo>
                    <a:pt x="11505" y="1517"/>
                    <a:pt x="10917" y="1993"/>
                    <a:pt x="10329" y="2553"/>
                  </a:cubicBezTo>
                  <a:cubicBezTo>
                    <a:pt x="9881" y="1993"/>
                    <a:pt x="9405" y="1405"/>
                    <a:pt x="8929" y="817"/>
                  </a:cubicBezTo>
                  <a:cubicBezTo>
                    <a:pt x="8705" y="592"/>
                    <a:pt x="8481" y="340"/>
                    <a:pt x="8005" y="340"/>
                  </a:cubicBezTo>
                  <a:cubicBezTo>
                    <a:pt x="7528" y="452"/>
                    <a:pt x="6968" y="1041"/>
                    <a:pt x="6604" y="1405"/>
                  </a:cubicBezTo>
                  <a:cubicBezTo>
                    <a:pt x="6016" y="1853"/>
                    <a:pt x="5428" y="2329"/>
                    <a:pt x="4868" y="2917"/>
                  </a:cubicBezTo>
                  <a:cubicBezTo>
                    <a:pt x="4280" y="2329"/>
                    <a:pt x="3804" y="1853"/>
                    <a:pt x="3328" y="1293"/>
                  </a:cubicBezTo>
                  <a:cubicBezTo>
                    <a:pt x="3028" y="1068"/>
                    <a:pt x="2817" y="687"/>
                    <a:pt x="2437" y="687"/>
                  </a:cubicBezTo>
                  <a:cubicBezTo>
                    <a:pt x="2392" y="687"/>
                    <a:pt x="2343" y="692"/>
                    <a:pt x="2292" y="705"/>
                  </a:cubicBezTo>
                  <a:cubicBezTo>
                    <a:pt x="1928" y="705"/>
                    <a:pt x="1704" y="1041"/>
                    <a:pt x="1480" y="1293"/>
                  </a:cubicBezTo>
                  <a:cubicBezTo>
                    <a:pt x="1004" y="1993"/>
                    <a:pt x="528" y="2693"/>
                    <a:pt x="79" y="3393"/>
                  </a:cubicBezTo>
                  <a:cubicBezTo>
                    <a:pt x="0" y="3551"/>
                    <a:pt x="89" y="3710"/>
                    <a:pt x="227" y="3710"/>
                  </a:cubicBezTo>
                  <a:cubicBezTo>
                    <a:pt x="284" y="3710"/>
                    <a:pt x="350" y="3683"/>
                    <a:pt x="416" y="3617"/>
                  </a:cubicBezTo>
                  <a:cubicBezTo>
                    <a:pt x="668" y="3393"/>
                    <a:pt x="2180" y="1741"/>
                    <a:pt x="2292" y="1741"/>
                  </a:cubicBezTo>
                  <a:cubicBezTo>
                    <a:pt x="2404" y="1741"/>
                    <a:pt x="2992" y="2441"/>
                    <a:pt x="3216" y="2693"/>
                  </a:cubicBezTo>
                  <a:cubicBezTo>
                    <a:pt x="3580" y="3141"/>
                    <a:pt x="4028" y="3505"/>
                    <a:pt x="4392" y="3953"/>
                  </a:cubicBezTo>
                  <a:cubicBezTo>
                    <a:pt x="4489" y="4062"/>
                    <a:pt x="4612" y="4103"/>
                    <a:pt x="4730" y="4103"/>
                  </a:cubicBezTo>
                  <a:cubicBezTo>
                    <a:pt x="4884" y="4103"/>
                    <a:pt x="5029" y="4032"/>
                    <a:pt x="5092" y="3953"/>
                  </a:cubicBezTo>
                  <a:cubicBezTo>
                    <a:pt x="6016" y="3253"/>
                    <a:pt x="6968" y="2553"/>
                    <a:pt x="7780" y="1741"/>
                  </a:cubicBezTo>
                  <a:cubicBezTo>
                    <a:pt x="7994" y="1528"/>
                    <a:pt x="8026" y="1450"/>
                    <a:pt x="8079" y="1450"/>
                  </a:cubicBezTo>
                  <a:cubicBezTo>
                    <a:pt x="8110" y="1450"/>
                    <a:pt x="8147" y="1476"/>
                    <a:pt x="8229" y="1517"/>
                  </a:cubicBezTo>
                  <a:cubicBezTo>
                    <a:pt x="8481" y="1629"/>
                    <a:pt x="8593" y="2105"/>
                    <a:pt x="8817" y="2217"/>
                  </a:cubicBezTo>
                  <a:cubicBezTo>
                    <a:pt x="9181" y="2693"/>
                    <a:pt x="9517" y="3141"/>
                    <a:pt x="9993" y="3617"/>
                  </a:cubicBezTo>
                  <a:cubicBezTo>
                    <a:pt x="10049" y="3729"/>
                    <a:pt x="10168" y="3785"/>
                    <a:pt x="10301" y="3785"/>
                  </a:cubicBezTo>
                  <a:cubicBezTo>
                    <a:pt x="10434" y="3785"/>
                    <a:pt x="10581" y="3729"/>
                    <a:pt x="10693" y="3617"/>
                  </a:cubicBezTo>
                  <a:cubicBezTo>
                    <a:pt x="11393" y="2917"/>
                    <a:pt x="12205" y="2217"/>
                    <a:pt x="13017" y="1517"/>
                  </a:cubicBezTo>
                  <a:lnTo>
                    <a:pt x="13493" y="1041"/>
                  </a:lnTo>
                  <a:cubicBezTo>
                    <a:pt x="13605" y="1293"/>
                    <a:pt x="13717" y="1517"/>
                    <a:pt x="13969" y="1741"/>
                  </a:cubicBezTo>
                  <a:cubicBezTo>
                    <a:pt x="14193" y="2217"/>
                    <a:pt x="14529" y="2693"/>
                    <a:pt x="14893" y="3141"/>
                  </a:cubicBezTo>
                  <a:cubicBezTo>
                    <a:pt x="14994" y="3318"/>
                    <a:pt x="15141" y="3388"/>
                    <a:pt x="15287" y="3388"/>
                  </a:cubicBezTo>
                  <a:cubicBezTo>
                    <a:pt x="15626" y="3388"/>
                    <a:pt x="15960" y="3006"/>
                    <a:pt x="15706" y="2693"/>
                  </a:cubicBezTo>
                  <a:cubicBezTo>
                    <a:pt x="15242" y="2011"/>
                    <a:pt x="14459" y="0"/>
                    <a:pt x="13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64" name="Google Shape;1464;p29"/>
          <p:cNvGrpSpPr/>
          <p:nvPr/>
        </p:nvGrpSpPr>
        <p:grpSpPr>
          <a:xfrm>
            <a:off x="8663992" y="3098301"/>
            <a:ext cx="343278" cy="225828"/>
            <a:chOff x="8663992" y="3098301"/>
            <a:chExt cx="343278" cy="225828"/>
          </a:xfrm>
        </p:grpSpPr>
        <p:sp>
          <p:nvSpPr>
            <p:cNvPr id="1465" name="Google Shape;1465;p29"/>
            <p:cNvSpPr/>
            <p:nvPr/>
          </p:nvSpPr>
          <p:spPr>
            <a:xfrm>
              <a:off x="8663992" y="3111180"/>
              <a:ext cx="113427" cy="98739"/>
            </a:xfrm>
            <a:custGeom>
              <a:avLst/>
              <a:gdLst/>
              <a:ahLst/>
              <a:cxnLst/>
              <a:rect l="l" t="t" r="r" b="b"/>
              <a:pathLst>
                <a:path w="4201" h="3657" extrusionOk="0">
                  <a:moveTo>
                    <a:pt x="2100" y="1036"/>
                  </a:moveTo>
                  <a:cubicBezTo>
                    <a:pt x="2464" y="1624"/>
                    <a:pt x="2912" y="2212"/>
                    <a:pt x="3277" y="2688"/>
                  </a:cubicBezTo>
                  <a:cubicBezTo>
                    <a:pt x="2912" y="2800"/>
                    <a:pt x="2576" y="2800"/>
                    <a:pt x="2212" y="2800"/>
                  </a:cubicBezTo>
                  <a:cubicBezTo>
                    <a:pt x="2100" y="2800"/>
                    <a:pt x="1400" y="2912"/>
                    <a:pt x="952" y="2912"/>
                  </a:cubicBezTo>
                  <a:cubicBezTo>
                    <a:pt x="1176" y="2548"/>
                    <a:pt x="1400" y="2212"/>
                    <a:pt x="1512" y="1988"/>
                  </a:cubicBezTo>
                  <a:cubicBezTo>
                    <a:pt x="1764" y="1624"/>
                    <a:pt x="1876" y="1400"/>
                    <a:pt x="2100" y="1036"/>
                  </a:cubicBezTo>
                  <a:close/>
                  <a:moveTo>
                    <a:pt x="2100" y="0"/>
                  </a:moveTo>
                  <a:cubicBezTo>
                    <a:pt x="1652" y="0"/>
                    <a:pt x="1512" y="700"/>
                    <a:pt x="1288" y="924"/>
                  </a:cubicBezTo>
                  <a:cubicBezTo>
                    <a:pt x="1176" y="1036"/>
                    <a:pt x="1176" y="1288"/>
                    <a:pt x="1064" y="1400"/>
                  </a:cubicBezTo>
                  <a:cubicBezTo>
                    <a:pt x="952" y="1624"/>
                    <a:pt x="812" y="1848"/>
                    <a:pt x="700" y="2100"/>
                  </a:cubicBezTo>
                  <a:cubicBezTo>
                    <a:pt x="476" y="2436"/>
                    <a:pt x="0" y="3024"/>
                    <a:pt x="252" y="3388"/>
                  </a:cubicBezTo>
                  <a:cubicBezTo>
                    <a:pt x="354" y="3591"/>
                    <a:pt x="553" y="3657"/>
                    <a:pt x="785" y="3657"/>
                  </a:cubicBezTo>
                  <a:cubicBezTo>
                    <a:pt x="1065" y="3657"/>
                    <a:pt x="1392" y="3562"/>
                    <a:pt x="1652" y="3500"/>
                  </a:cubicBezTo>
                  <a:cubicBezTo>
                    <a:pt x="2352" y="3500"/>
                    <a:pt x="3052" y="3388"/>
                    <a:pt x="3865" y="3388"/>
                  </a:cubicBezTo>
                  <a:cubicBezTo>
                    <a:pt x="4089" y="3388"/>
                    <a:pt x="4201" y="3136"/>
                    <a:pt x="4201" y="2912"/>
                  </a:cubicBezTo>
                  <a:cubicBezTo>
                    <a:pt x="4201" y="2800"/>
                    <a:pt x="4089" y="2688"/>
                    <a:pt x="4089" y="2688"/>
                  </a:cubicBezTo>
                  <a:lnTo>
                    <a:pt x="3977" y="2548"/>
                  </a:lnTo>
                  <a:cubicBezTo>
                    <a:pt x="3753" y="1988"/>
                    <a:pt x="3389" y="1512"/>
                    <a:pt x="3052" y="924"/>
                  </a:cubicBezTo>
                  <a:cubicBezTo>
                    <a:pt x="2800" y="700"/>
                    <a:pt x="2576" y="0"/>
                    <a:pt x="2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6" name="Google Shape;1466;p29"/>
            <p:cNvSpPr/>
            <p:nvPr/>
          </p:nvSpPr>
          <p:spPr>
            <a:xfrm>
              <a:off x="8803096" y="3098301"/>
              <a:ext cx="116478" cy="99063"/>
            </a:xfrm>
            <a:custGeom>
              <a:avLst/>
              <a:gdLst/>
              <a:ahLst/>
              <a:cxnLst/>
              <a:rect l="l" t="t" r="r" b="b"/>
              <a:pathLst>
                <a:path w="4314" h="3669" extrusionOk="0">
                  <a:moveTo>
                    <a:pt x="2101" y="1065"/>
                  </a:moveTo>
                  <a:cubicBezTo>
                    <a:pt x="2437" y="1625"/>
                    <a:pt x="2913" y="2213"/>
                    <a:pt x="3249" y="2689"/>
                  </a:cubicBezTo>
                  <a:cubicBezTo>
                    <a:pt x="2913" y="2801"/>
                    <a:pt x="2549" y="2801"/>
                    <a:pt x="2213" y="2801"/>
                  </a:cubicBezTo>
                  <a:cubicBezTo>
                    <a:pt x="2101" y="2801"/>
                    <a:pt x="1401" y="2913"/>
                    <a:pt x="1037" y="2913"/>
                  </a:cubicBezTo>
                  <a:cubicBezTo>
                    <a:pt x="1149" y="2577"/>
                    <a:pt x="1401" y="2213"/>
                    <a:pt x="1625" y="1989"/>
                  </a:cubicBezTo>
                  <a:cubicBezTo>
                    <a:pt x="1737" y="1625"/>
                    <a:pt x="1849" y="1401"/>
                    <a:pt x="2101" y="1065"/>
                  </a:cubicBezTo>
                  <a:close/>
                  <a:moveTo>
                    <a:pt x="2101" y="1"/>
                  </a:moveTo>
                  <a:cubicBezTo>
                    <a:pt x="1737" y="1"/>
                    <a:pt x="1513" y="701"/>
                    <a:pt x="1261" y="925"/>
                  </a:cubicBezTo>
                  <a:cubicBezTo>
                    <a:pt x="1261" y="1177"/>
                    <a:pt x="1149" y="1289"/>
                    <a:pt x="1037" y="1401"/>
                  </a:cubicBezTo>
                  <a:cubicBezTo>
                    <a:pt x="925" y="1625"/>
                    <a:pt x="813" y="1877"/>
                    <a:pt x="701" y="2101"/>
                  </a:cubicBezTo>
                  <a:cubicBezTo>
                    <a:pt x="449" y="2465"/>
                    <a:pt x="1" y="3025"/>
                    <a:pt x="225" y="3389"/>
                  </a:cubicBezTo>
                  <a:cubicBezTo>
                    <a:pt x="374" y="3601"/>
                    <a:pt x="596" y="3669"/>
                    <a:pt x="828" y="3669"/>
                  </a:cubicBezTo>
                  <a:cubicBezTo>
                    <a:pt x="1117" y="3669"/>
                    <a:pt x="1423" y="3564"/>
                    <a:pt x="1625" y="3501"/>
                  </a:cubicBezTo>
                  <a:cubicBezTo>
                    <a:pt x="2325" y="3501"/>
                    <a:pt x="3137" y="3501"/>
                    <a:pt x="3837" y="3389"/>
                  </a:cubicBezTo>
                  <a:cubicBezTo>
                    <a:pt x="4061" y="3389"/>
                    <a:pt x="4313" y="3165"/>
                    <a:pt x="4201" y="2913"/>
                  </a:cubicBezTo>
                  <a:cubicBezTo>
                    <a:pt x="4201" y="2801"/>
                    <a:pt x="4201" y="2801"/>
                    <a:pt x="4061" y="2689"/>
                  </a:cubicBezTo>
                  <a:cubicBezTo>
                    <a:pt x="4061" y="2689"/>
                    <a:pt x="4061" y="2577"/>
                    <a:pt x="3949" y="2577"/>
                  </a:cubicBezTo>
                  <a:cubicBezTo>
                    <a:pt x="3725" y="1989"/>
                    <a:pt x="3361" y="1513"/>
                    <a:pt x="3025" y="925"/>
                  </a:cubicBezTo>
                  <a:cubicBezTo>
                    <a:pt x="2913" y="701"/>
                    <a:pt x="2549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7" name="Google Shape;1467;p29"/>
            <p:cNvSpPr/>
            <p:nvPr/>
          </p:nvSpPr>
          <p:spPr>
            <a:xfrm>
              <a:off x="8733544" y="3227604"/>
              <a:ext cx="116451" cy="96525"/>
            </a:xfrm>
            <a:custGeom>
              <a:avLst/>
              <a:gdLst/>
              <a:ahLst/>
              <a:cxnLst/>
              <a:rect l="l" t="t" r="r" b="b"/>
              <a:pathLst>
                <a:path w="4313" h="3575" extrusionOk="0">
                  <a:moveTo>
                    <a:pt x="2101" y="1037"/>
                  </a:moveTo>
                  <a:cubicBezTo>
                    <a:pt x="2437" y="1513"/>
                    <a:pt x="2913" y="2101"/>
                    <a:pt x="3277" y="2689"/>
                  </a:cubicBezTo>
                  <a:lnTo>
                    <a:pt x="2213" y="2689"/>
                  </a:lnTo>
                  <a:cubicBezTo>
                    <a:pt x="2101" y="2689"/>
                    <a:pt x="1401" y="2801"/>
                    <a:pt x="1037" y="2913"/>
                  </a:cubicBezTo>
                  <a:cubicBezTo>
                    <a:pt x="1177" y="2577"/>
                    <a:pt x="1401" y="2213"/>
                    <a:pt x="1625" y="1877"/>
                  </a:cubicBezTo>
                  <a:cubicBezTo>
                    <a:pt x="1737" y="1513"/>
                    <a:pt x="1877" y="1289"/>
                    <a:pt x="2101" y="1037"/>
                  </a:cubicBezTo>
                  <a:close/>
                  <a:moveTo>
                    <a:pt x="2101" y="1"/>
                  </a:moveTo>
                  <a:cubicBezTo>
                    <a:pt x="1737" y="1"/>
                    <a:pt x="1513" y="589"/>
                    <a:pt x="1289" y="925"/>
                  </a:cubicBezTo>
                  <a:cubicBezTo>
                    <a:pt x="1289" y="1037"/>
                    <a:pt x="1177" y="1177"/>
                    <a:pt x="1037" y="1289"/>
                  </a:cubicBezTo>
                  <a:cubicBezTo>
                    <a:pt x="925" y="1513"/>
                    <a:pt x="813" y="1877"/>
                    <a:pt x="701" y="2101"/>
                  </a:cubicBezTo>
                  <a:cubicBezTo>
                    <a:pt x="476" y="2325"/>
                    <a:pt x="0" y="2913"/>
                    <a:pt x="224" y="3389"/>
                  </a:cubicBezTo>
                  <a:cubicBezTo>
                    <a:pt x="332" y="3533"/>
                    <a:pt x="543" y="3574"/>
                    <a:pt x="776" y="3574"/>
                  </a:cubicBezTo>
                  <a:cubicBezTo>
                    <a:pt x="1085" y="3574"/>
                    <a:pt x="1433" y="3501"/>
                    <a:pt x="1625" y="3501"/>
                  </a:cubicBezTo>
                  <a:cubicBezTo>
                    <a:pt x="2325" y="3389"/>
                    <a:pt x="3137" y="3389"/>
                    <a:pt x="3837" y="3277"/>
                  </a:cubicBezTo>
                  <a:cubicBezTo>
                    <a:pt x="4089" y="3277"/>
                    <a:pt x="4313" y="3025"/>
                    <a:pt x="4201" y="2801"/>
                  </a:cubicBezTo>
                  <a:cubicBezTo>
                    <a:pt x="4201" y="2801"/>
                    <a:pt x="4089" y="2689"/>
                    <a:pt x="4089" y="2577"/>
                  </a:cubicBezTo>
                  <a:lnTo>
                    <a:pt x="3977" y="2437"/>
                  </a:lnTo>
                  <a:cubicBezTo>
                    <a:pt x="3725" y="1989"/>
                    <a:pt x="3389" y="1401"/>
                    <a:pt x="3025" y="925"/>
                  </a:cubicBezTo>
                  <a:cubicBezTo>
                    <a:pt x="2913" y="589"/>
                    <a:pt x="2577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1468;p29"/>
            <p:cNvSpPr/>
            <p:nvPr/>
          </p:nvSpPr>
          <p:spPr>
            <a:xfrm>
              <a:off x="8893843" y="3227604"/>
              <a:ext cx="113427" cy="96525"/>
            </a:xfrm>
            <a:custGeom>
              <a:avLst/>
              <a:gdLst/>
              <a:ahLst/>
              <a:cxnLst/>
              <a:rect l="l" t="t" r="r" b="b"/>
              <a:pathLst>
                <a:path w="4201" h="3575" extrusionOk="0">
                  <a:moveTo>
                    <a:pt x="2100" y="1037"/>
                  </a:moveTo>
                  <a:cubicBezTo>
                    <a:pt x="2465" y="1513"/>
                    <a:pt x="2801" y="2101"/>
                    <a:pt x="3277" y="2689"/>
                  </a:cubicBezTo>
                  <a:lnTo>
                    <a:pt x="2241" y="2689"/>
                  </a:lnTo>
                  <a:cubicBezTo>
                    <a:pt x="2100" y="2689"/>
                    <a:pt x="1288" y="2801"/>
                    <a:pt x="952" y="2913"/>
                  </a:cubicBezTo>
                  <a:cubicBezTo>
                    <a:pt x="1176" y="2577"/>
                    <a:pt x="1400" y="2213"/>
                    <a:pt x="1540" y="1877"/>
                  </a:cubicBezTo>
                  <a:cubicBezTo>
                    <a:pt x="1764" y="1513"/>
                    <a:pt x="1876" y="1289"/>
                    <a:pt x="2100" y="1037"/>
                  </a:cubicBezTo>
                  <a:close/>
                  <a:moveTo>
                    <a:pt x="2100" y="1"/>
                  </a:moveTo>
                  <a:cubicBezTo>
                    <a:pt x="1652" y="1"/>
                    <a:pt x="1400" y="589"/>
                    <a:pt x="1288" y="925"/>
                  </a:cubicBezTo>
                  <a:cubicBezTo>
                    <a:pt x="1176" y="1037"/>
                    <a:pt x="1176" y="1177"/>
                    <a:pt x="1064" y="1289"/>
                  </a:cubicBezTo>
                  <a:cubicBezTo>
                    <a:pt x="952" y="1513"/>
                    <a:pt x="840" y="1877"/>
                    <a:pt x="700" y="2101"/>
                  </a:cubicBezTo>
                  <a:cubicBezTo>
                    <a:pt x="476" y="2325"/>
                    <a:pt x="0" y="2913"/>
                    <a:pt x="252" y="3389"/>
                  </a:cubicBezTo>
                  <a:cubicBezTo>
                    <a:pt x="348" y="3533"/>
                    <a:pt x="532" y="3574"/>
                    <a:pt x="739" y="3574"/>
                  </a:cubicBezTo>
                  <a:cubicBezTo>
                    <a:pt x="1015" y="3574"/>
                    <a:pt x="1332" y="3501"/>
                    <a:pt x="1540" y="3501"/>
                  </a:cubicBezTo>
                  <a:cubicBezTo>
                    <a:pt x="2353" y="3389"/>
                    <a:pt x="3053" y="3389"/>
                    <a:pt x="3865" y="3277"/>
                  </a:cubicBezTo>
                  <a:cubicBezTo>
                    <a:pt x="4089" y="3277"/>
                    <a:pt x="4201" y="3025"/>
                    <a:pt x="4089" y="2801"/>
                  </a:cubicBezTo>
                  <a:lnTo>
                    <a:pt x="4089" y="2577"/>
                  </a:lnTo>
                  <a:cubicBezTo>
                    <a:pt x="4089" y="2577"/>
                    <a:pt x="3977" y="2577"/>
                    <a:pt x="3977" y="2437"/>
                  </a:cubicBezTo>
                  <a:cubicBezTo>
                    <a:pt x="3753" y="1989"/>
                    <a:pt x="3389" y="1401"/>
                    <a:pt x="3053" y="925"/>
                  </a:cubicBezTo>
                  <a:cubicBezTo>
                    <a:pt x="2801" y="589"/>
                    <a:pt x="2577" y="1"/>
                    <a:pt x="2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69" name="Google Shape;1469;p29"/>
          <p:cNvGrpSpPr/>
          <p:nvPr/>
        </p:nvGrpSpPr>
        <p:grpSpPr>
          <a:xfrm>
            <a:off x="7119115" y="300228"/>
            <a:ext cx="346329" cy="224073"/>
            <a:chOff x="7119115" y="300228"/>
            <a:chExt cx="346329" cy="224073"/>
          </a:xfrm>
        </p:grpSpPr>
        <p:sp>
          <p:nvSpPr>
            <p:cNvPr id="1470" name="Google Shape;1470;p29"/>
            <p:cNvSpPr/>
            <p:nvPr/>
          </p:nvSpPr>
          <p:spPr>
            <a:xfrm>
              <a:off x="7119115" y="313080"/>
              <a:ext cx="116451" cy="96525"/>
            </a:xfrm>
            <a:custGeom>
              <a:avLst/>
              <a:gdLst/>
              <a:ahLst/>
              <a:cxnLst/>
              <a:rect l="l" t="t" r="r" b="b"/>
              <a:pathLst>
                <a:path w="4313" h="3575" extrusionOk="0">
                  <a:moveTo>
                    <a:pt x="2101" y="1037"/>
                  </a:moveTo>
                  <a:cubicBezTo>
                    <a:pt x="2437" y="1513"/>
                    <a:pt x="2913" y="2101"/>
                    <a:pt x="3277" y="2689"/>
                  </a:cubicBezTo>
                  <a:lnTo>
                    <a:pt x="2213" y="2689"/>
                  </a:lnTo>
                  <a:cubicBezTo>
                    <a:pt x="2101" y="2689"/>
                    <a:pt x="1401" y="2801"/>
                    <a:pt x="1036" y="2913"/>
                  </a:cubicBezTo>
                  <a:cubicBezTo>
                    <a:pt x="1176" y="2577"/>
                    <a:pt x="1401" y="2213"/>
                    <a:pt x="1625" y="1877"/>
                  </a:cubicBezTo>
                  <a:cubicBezTo>
                    <a:pt x="1737" y="1513"/>
                    <a:pt x="1877" y="1289"/>
                    <a:pt x="2101" y="1037"/>
                  </a:cubicBezTo>
                  <a:close/>
                  <a:moveTo>
                    <a:pt x="2101" y="1"/>
                  </a:moveTo>
                  <a:cubicBezTo>
                    <a:pt x="1737" y="1"/>
                    <a:pt x="1513" y="589"/>
                    <a:pt x="1288" y="925"/>
                  </a:cubicBezTo>
                  <a:cubicBezTo>
                    <a:pt x="1288" y="1037"/>
                    <a:pt x="1176" y="1177"/>
                    <a:pt x="1036" y="1289"/>
                  </a:cubicBezTo>
                  <a:cubicBezTo>
                    <a:pt x="924" y="1513"/>
                    <a:pt x="812" y="1877"/>
                    <a:pt x="700" y="2101"/>
                  </a:cubicBezTo>
                  <a:cubicBezTo>
                    <a:pt x="476" y="2325"/>
                    <a:pt x="0" y="2913"/>
                    <a:pt x="224" y="3389"/>
                  </a:cubicBezTo>
                  <a:cubicBezTo>
                    <a:pt x="380" y="3533"/>
                    <a:pt x="598" y="3574"/>
                    <a:pt x="822" y="3574"/>
                  </a:cubicBezTo>
                  <a:cubicBezTo>
                    <a:pt x="1122" y="3574"/>
                    <a:pt x="1433" y="3501"/>
                    <a:pt x="1625" y="3501"/>
                  </a:cubicBezTo>
                  <a:cubicBezTo>
                    <a:pt x="2325" y="3389"/>
                    <a:pt x="3137" y="3389"/>
                    <a:pt x="3837" y="3277"/>
                  </a:cubicBezTo>
                  <a:cubicBezTo>
                    <a:pt x="4089" y="3277"/>
                    <a:pt x="4313" y="3025"/>
                    <a:pt x="4201" y="2801"/>
                  </a:cubicBezTo>
                  <a:cubicBezTo>
                    <a:pt x="4201" y="2689"/>
                    <a:pt x="4201" y="2689"/>
                    <a:pt x="4089" y="2577"/>
                  </a:cubicBezTo>
                  <a:lnTo>
                    <a:pt x="3977" y="2437"/>
                  </a:lnTo>
                  <a:cubicBezTo>
                    <a:pt x="3725" y="1989"/>
                    <a:pt x="3389" y="1401"/>
                    <a:pt x="3025" y="925"/>
                  </a:cubicBezTo>
                  <a:cubicBezTo>
                    <a:pt x="2913" y="589"/>
                    <a:pt x="2577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1471;p29"/>
            <p:cNvSpPr/>
            <p:nvPr/>
          </p:nvSpPr>
          <p:spPr>
            <a:xfrm>
              <a:off x="7260514" y="300228"/>
              <a:ext cx="113427" cy="96849"/>
            </a:xfrm>
            <a:custGeom>
              <a:avLst/>
              <a:gdLst/>
              <a:ahLst/>
              <a:cxnLst/>
              <a:rect l="l" t="t" r="r" b="b"/>
              <a:pathLst>
                <a:path w="4201" h="3587" extrusionOk="0">
                  <a:moveTo>
                    <a:pt x="1988" y="1065"/>
                  </a:moveTo>
                  <a:cubicBezTo>
                    <a:pt x="2464" y="1513"/>
                    <a:pt x="2800" y="2101"/>
                    <a:pt x="3164" y="2689"/>
                  </a:cubicBezTo>
                  <a:lnTo>
                    <a:pt x="2100" y="2689"/>
                  </a:lnTo>
                  <a:cubicBezTo>
                    <a:pt x="2100" y="2801"/>
                    <a:pt x="1288" y="2801"/>
                    <a:pt x="952" y="2913"/>
                  </a:cubicBezTo>
                  <a:cubicBezTo>
                    <a:pt x="1064" y="2577"/>
                    <a:pt x="1288" y="2213"/>
                    <a:pt x="1540" y="1877"/>
                  </a:cubicBezTo>
                  <a:cubicBezTo>
                    <a:pt x="1652" y="1653"/>
                    <a:pt x="1876" y="1289"/>
                    <a:pt x="1988" y="1065"/>
                  </a:cubicBezTo>
                  <a:close/>
                  <a:moveTo>
                    <a:pt x="2100" y="1"/>
                  </a:moveTo>
                  <a:cubicBezTo>
                    <a:pt x="1652" y="1"/>
                    <a:pt x="1400" y="589"/>
                    <a:pt x="1288" y="953"/>
                  </a:cubicBezTo>
                  <a:cubicBezTo>
                    <a:pt x="1176" y="1065"/>
                    <a:pt x="1064" y="1177"/>
                    <a:pt x="1064" y="1289"/>
                  </a:cubicBezTo>
                  <a:cubicBezTo>
                    <a:pt x="840" y="1653"/>
                    <a:pt x="700" y="1877"/>
                    <a:pt x="588" y="2101"/>
                  </a:cubicBezTo>
                  <a:cubicBezTo>
                    <a:pt x="476" y="2353"/>
                    <a:pt x="0" y="3053"/>
                    <a:pt x="252" y="3389"/>
                  </a:cubicBezTo>
                  <a:cubicBezTo>
                    <a:pt x="346" y="3542"/>
                    <a:pt x="524" y="3586"/>
                    <a:pt x="725" y="3586"/>
                  </a:cubicBezTo>
                  <a:cubicBezTo>
                    <a:pt x="1004" y="3586"/>
                    <a:pt x="1329" y="3501"/>
                    <a:pt x="1540" y="3501"/>
                  </a:cubicBezTo>
                  <a:cubicBezTo>
                    <a:pt x="2240" y="3389"/>
                    <a:pt x="3052" y="3389"/>
                    <a:pt x="3753" y="3389"/>
                  </a:cubicBezTo>
                  <a:cubicBezTo>
                    <a:pt x="4089" y="3277"/>
                    <a:pt x="4201" y="3053"/>
                    <a:pt x="4089" y="2801"/>
                  </a:cubicBezTo>
                  <a:cubicBezTo>
                    <a:pt x="4089" y="2801"/>
                    <a:pt x="4089" y="2689"/>
                    <a:pt x="3977" y="2577"/>
                  </a:cubicBezTo>
                  <a:lnTo>
                    <a:pt x="3977" y="2465"/>
                  </a:lnTo>
                  <a:cubicBezTo>
                    <a:pt x="3641" y="1989"/>
                    <a:pt x="3388" y="1401"/>
                    <a:pt x="3052" y="953"/>
                  </a:cubicBezTo>
                  <a:cubicBezTo>
                    <a:pt x="2800" y="589"/>
                    <a:pt x="2464" y="1"/>
                    <a:pt x="2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1472;p29"/>
            <p:cNvSpPr/>
            <p:nvPr/>
          </p:nvSpPr>
          <p:spPr>
            <a:xfrm>
              <a:off x="7188667" y="426507"/>
              <a:ext cx="116478" cy="97794"/>
            </a:xfrm>
            <a:custGeom>
              <a:avLst/>
              <a:gdLst/>
              <a:ahLst/>
              <a:cxnLst/>
              <a:rect l="l" t="t" r="r" b="b"/>
              <a:pathLst>
                <a:path w="4314" h="3622" extrusionOk="0">
                  <a:moveTo>
                    <a:pt x="2101" y="1037"/>
                  </a:moveTo>
                  <a:cubicBezTo>
                    <a:pt x="2437" y="1625"/>
                    <a:pt x="2913" y="2213"/>
                    <a:pt x="3249" y="2689"/>
                  </a:cubicBezTo>
                  <a:cubicBezTo>
                    <a:pt x="2913" y="2689"/>
                    <a:pt x="2549" y="2801"/>
                    <a:pt x="2213" y="2801"/>
                  </a:cubicBezTo>
                  <a:cubicBezTo>
                    <a:pt x="2101" y="2801"/>
                    <a:pt x="1401" y="2913"/>
                    <a:pt x="1037" y="2913"/>
                  </a:cubicBezTo>
                  <a:cubicBezTo>
                    <a:pt x="1149" y="2577"/>
                    <a:pt x="1401" y="2213"/>
                    <a:pt x="1625" y="1877"/>
                  </a:cubicBezTo>
                  <a:cubicBezTo>
                    <a:pt x="1737" y="1625"/>
                    <a:pt x="1961" y="1289"/>
                    <a:pt x="2101" y="1037"/>
                  </a:cubicBezTo>
                  <a:close/>
                  <a:moveTo>
                    <a:pt x="2213" y="0"/>
                  </a:moveTo>
                  <a:cubicBezTo>
                    <a:pt x="1737" y="0"/>
                    <a:pt x="1513" y="588"/>
                    <a:pt x="1401" y="925"/>
                  </a:cubicBezTo>
                  <a:cubicBezTo>
                    <a:pt x="1261" y="1037"/>
                    <a:pt x="1149" y="1289"/>
                    <a:pt x="1149" y="1401"/>
                  </a:cubicBezTo>
                  <a:cubicBezTo>
                    <a:pt x="925" y="1625"/>
                    <a:pt x="813" y="1877"/>
                    <a:pt x="701" y="2101"/>
                  </a:cubicBezTo>
                  <a:cubicBezTo>
                    <a:pt x="561" y="2437"/>
                    <a:pt x="1" y="3025"/>
                    <a:pt x="337" y="3389"/>
                  </a:cubicBezTo>
                  <a:cubicBezTo>
                    <a:pt x="426" y="3568"/>
                    <a:pt x="592" y="3622"/>
                    <a:pt x="782" y="3622"/>
                  </a:cubicBezTo>
                  <a:cubicBezTo>
                    <a:pt x="1067" y="3622"/>
                    <a:pt x="1406" y="3501"/>
                    <a:pt x="1625" y="3501"/>
                  </a:cubicBezTo>
                  <a:cubicBezTo>
                    <a:pt x="2325" y="3501"/>
                    <a:pt x="3137" y="3389"/>
                    <a:pt x="3837" y="3389"/>
                  </a:cubicBezTo>
                  <a:cubicBezTo>
                    <a:pt x="4201" y="3389"/>
                    <a:pt x="4313" y="3137"/>
                    <a:pt x="4201" y="2913"/>
                  </a:cubicBezTo>
                  <a:cubicBezTo>
                    <a:pt x="4201" y="2801"/>
                    <a:pt x="4201" y="2689"/>
                    <a:pt x="4061" y="2689"/>
                  </a:cubicBezTo>
                  <a:lnTo>
                    <a:pt x="4061" y="2577"/>
                  </a:lnTo>
                  <a:cubicBezTo>
                    <a:pt x="3725" y="1989"/>
                    <a:pt x="3361" y="1401"/>
                    <a:pt x="3025" y="925"/>
                  </a:cubicBezTo>
                  <a:cubicBezTo>
                    <a:pt x="2913" y="701"/>
                    <a:pt x="2549" y="0"/>
                    <a:pt x="2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1473;p29"/>
            <p:cNvSpPr/>
            <p:nvPr/>
          </p:nvSpPr>
          <p:spPr>
            <a:xfrm>
              <a:off x="7348966" y="426507"/>
              <a:ext cx="116478" cy="97794"/>
            </a:xfrm>
            <a:custGeom>
              <a:avLst/>
              <a:gdLst/>
              <a:ahLst/>
              <a:cxnLst/>
              <a:rect l="l" t="t" r="r" b="b"/>
              <a:pathLst>
                <a:path w="4314" h="3622" extrusionOk="0">
                  <a:moveTo>
                    <a:pt x="2101" y="1037"/>
                  </a:moveTo>
                  <a:cubicBezTo>
                    <a:pt x="2465" y="1625"/>
                    <a:pt x="2913" y="2213"/>
                    <a:pt x="3277" y="2689"/>
                  </a:cubicBezTo>
                  <a:cubicBezTo>
                    <a:pt x="2913" y="2689"/>
                    <a:pt x="2577" y="2801"/>
                    <a:pt x="2213" y="2801"/>
                  </a:cubicBezTo>
                  <a:cubicBezTo>
                    <a:pt x="2101" y="2801"/>
                    <a:pt x="1401" y="2913"/>
                    <a:pt x="925" y="2913"/>
                  </a:cubicBezTo>
                  <a:cubicBezTo>
                    <a:pt x="1177" y="2577"/>
                    <a:pt x="1401" y="2213"/>
                    <a:pt x="1513" y="1877"/>
                  </a:cubicBezTo>
                  <a:cubicBezTo>
                    <a:pt x="1765" y="1625"/>
                    <a:pt x="1877" y="1289"/>
                    <a:pt x="2101" y="1037"/>
                  </a:cubicBezTo>
                  <a:close/>
                  <a:moveTo>
                    <a:pt x="2101" y="0"/>
                  </a:moveTo>
                  <a:cubicBezTo>
                    <a:pt x="1765" y="0"/>
                    <a:pt x="1513" y="588"/>
                    <a:pt x="1289" y="925"/>
                  </a:cubicBezTo>
                  <a:cubicBezTo>
                    <a:pt x="1289" y="1037"/>
                    <a:pt x="1177" y="1289"/>
                    <a:pt x="1065" y="1401"/>
                  </a:cubicBezTo>
                  <a:cubicBezTo>
                    <a:pt x="925" y="1625"/>
                    <a:pt x="813" y="1877"/>
                    <a:pt x="701" y="2101"/>
                  </a:cubicBezTo>
                  <a:cubicBezTo>
                    <a:pt x="477" y="2437"/>
                    <a:pt x="0" y="3025"/>
                    <a:pt x="224" y="3389"/>
                  </a:cubicBezTo>
                  <a:cubicBezTo>
                    <a:pt x="325" y="3568"/>
                    <a:pt x="516" y="3622"/>
                    <a:pt x="729" y="3622"/>
                  </a:cubicBezTo>
                  <a:cubicBezTo>
                    <a:pt x="1050" y="3622"/>
                    <a:pt x="1423" y="3501"/>
                    <a:pt x="1625" y="3501"/>
                  </a:cubicBezTo>
                  <a:cubicBezTo>
                    <a:pt x="2325" y="3501"/>
                    <a:pt x="3165" y="3389"/>
                    <a:pt x="3865" y="3389"/>
                  </a:cubicBezTo>
                  <a:cubicBezTo>
                    <a:pt x="4089" y="3389"/>
                    <a:pt x="4313" y="3137"/>
                    <a:pt x="4201" y="2913"/>
                  </a:cubicBezTo>
                  <a:cubicBezTo>
                    <a:pt x="4201" y="2801"/>
                    <a:pt x="4089" y="2689"/>
                    <a:pt x="4089" y="2689"/>
                  </a:cubicBezTo>
                  <a:cubicBezTo>
                    <a:pt x="4089" y="2577"/>
                    <a:pt x="4089" y="2577"/>
                    <a:pt x="3977" y="2577"/>
                  </a:cubicBezTo>
                  <a:cubicBezTo>
                    <a:pt x="3725" y="1989"/>
                    <a:pt x="3389" y="1401"/>
                    <a:pt x="3025" y="925"/>
                  </a:cubicBezTo>
                  <a:cubicBezTo>
                    <a:pt x="2913" y="701"/>
                    <a:pt x="257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74" name="Google Shape;1474;p29"/>
          <p:cNvGrpSpPr/>
          <p:nvPr/>
        </p:nvGrpSpPr>
        <p:grpSpPr>
          <a:xfrm>
            <a:off x="2691406" y="4752702"/>
            <a:ext cx="343278" cy="225666"/>
            <a:chOff x="2691406" y="4600302"/>
            <a:chExt cx="343278" cy="225666"/>
          </a:xfrm>
        </p:grpSpPr>
        <p:sp>
          <p:nvSpPr>
            <p:cNvPr id="1475" name="Google Shape;1475;p29"/>
            <p:cNvSpPr/>
            <p:nvPr/>
          </p:nvSpPr>
          <p:spPr>
            <a:xfrm>
              <a:off x="2691406" y="4612398"/>
              <a:ext cx="113427" cy="96822"/>
            </a:xfrm>
            <a:custGeom>
              <a:avLst/>
              <a:gdLst/>
              <a:ahLst/>
              <a:cxnLst/>
              <a:rect l="l" t="t" r="r" b="b"/>
              <a:pathLst>
                <a:path w="4201" h="3586" extrusionOk="0">
                  <a:moveTo>
                    <a:pt x="1989" y="1065"/>
                  </a:moveTo>
                  <a:cubicBezTo>
                    <a:pt x="2353" y="1653"/>
                    <a:pt x="2801" y="2101"/>
                    <a:pt x="3165" y="2689"/>
                  </a:cubicBezTo>
                  <a:cubicBezTo>
                    <a:pt x="2801" y="2689"/>
                    <a:pt x="2465" y="2801"/>
                    <a:pt x="2101" y="2801"/>
                  </a:cubicBezTo>
                  <a:cubicBezTo>
                    <a:pt x="2101" y="2801"/>
                    <a:pt x="1288" y="2941"/>
                    <a:pt x="952" y="2941"/>
                  </a:cubicBezTo>
                  <a:cubicBezTo>
                    <a:pt x="1064" y="2577"/>
                    <a:pt x="1288" y="2241"/>
                    <a:pt x="1512" y="1877"/>
                  </a:cubicBezTo>
                  <a:cubicBezTo>
                    <a:pt x="1653" y="1653"/>
                    <a:pt x="1877" y="1289"/>
                    <a:pt x="1989" y="1065"/>
                  </a:cubicBezTo>
                  <a:close/>
                  <a:moveTo>
                    <a:pt x="2101" y="0"/>
                  </a:moveTo>
                  <a:cubicBezTo>
                    <a:pt x="1653" y="0"/>
                    <a:pt x="1400" y="589"/>
                    <a:pt x="1288" y="953"/>
                  </a:cubicBezTo>
                  <a:cubicBezTo>
                    <a:pt x="1176" y="1065"/>
                    <a:pt x="1064" y="1289"/>
                    <a:pt x="1064" y="1401"/>
                  </a:cubicBezTo>
                  <a:cubicBezTo>
                    <a:pt x="812" y="1653"/>
                    <a:pt x="700" y="1877"/>
                    <a:pt x="588" y="2101"/>
                  </a:cubicBezTo>
                  <a:cubicBezTo>
                    <a:pt x="476" y="2465"/>
                    <a:pt x="0" y="3053"/>
                    <a:pt x="252" y="3389"/>
                  </a:cubicBezTo>
                  <a:cubicBezTo>
                    <a:pt x="346" y="3542"/>
                    <a:pt x="524" y="3586"/>
                    <a:pt x="723" y="3586"/>
                  </a:cubicBezTo>
                  <a:cubicBezTo>
                    <a:pt x="1000" y="3586"/>
                    <a:pt x="1317" y="3501"/>
                    <a:pt x="1512" y="3501"/>
                  </a:cubicBezTo>
                  <a:cubicBezTo>
                    <a:pt x="2213" y="3501"/>
                    <a:pt x="3053" y="3389"/>
                    <a:pt x="3753" y="3389"/>
                  </a:cubicBezTo>
                  <a:cubicBezTo>
                    <a:pt x="4089" y="3389"/>
                    <a:pt x="4201" y="3165"/>
                    <a:pt x="4089" y="2801"/>
                  </a:cubicBezTo>
                  <a:cubicBezTo>
                    <a:pt x="4089" y="2801"/>
                    <a:pt x="4089" y="2689"/>
                    <a:pt x="3977" y="2689"/>
                  </a:cubicBezTo>
                  <a:lnTo>
                    <a:pt x="3977" y="2577"/>
                  </a:lnTo>
                  <a:cubicBezTo>
                    <a:pt x="3613" y="1989"/>
                    <a:pt x="3389" y="1401"/>
                    <a:pt x="3053" y="953"/>
                  </a:cubicBezTo>
                  <a:cubicBezTo>
                    <a:pt x="2801" y="701"/>
                    <a:pt x="2465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2830510" y="4600302"/>
              <a:ext cx="113454" cy="98739"/>
            </a:xfrm>
            <a:custGeom>
              <a:avLst/>
              <a:gdLst/>
              <a:ahLst/>
              <a:cxnLst/>
              <a:rect l="l" t="t" r="r" b="b"/>
              <a:pathLst>
                <a:path w="4202" h="3657" extrusionOk="0">
                  <a:moveTo>
                    <a:pt x="1961" y="1037"/>
                  </a:moveTo>
                  <a:cubicBezTo>
                    <a:pt x="2437" y="1625"/>
                    <a:pt x="2801" y="2213"/>
                    <a:pt x="3249" y="2689"/>
                  </a:cubicBezTo>
                  <a:cubicBezTo>
                    <a:pt x="2913" y="2689"/>
                    <a:pt x="2549" y="2801"/>
                    <a:pt x="2213" y="2801"/>
                  </a:cubicBezTo>
                  <a:cubicBezTo>
                    <a:pt x="2101" y="2801"/>
                    <a:pt x="1261" y="2913"/>
                    <a:pt x="925" y="2913"/>
                  </a:cubicBezTo>
                  <a:cubicBezTo>
                    <a:pt x="1037" y="2549"/>
                    <a:pt x="1401" y="2213"/>
                    <a:pt x="1513" y="1849"/>
                  </a:cubicBezTo>
                  <a:cubicBezTo>
                    <a:pt x="1625" y="1625"/>
                    <a:pt x="1849" y="1401"/>
                    <a:pt x="1961" y="1037"/>
                  </a:cubicBezTo>
                  <a:close/>
                  <a:moveTo>
                    <a:pt x="2101" y="0"/>
                  </a:moveTo>
                  <a:cubicBezTo>
                    <a:pt x="1625" y="0"/>
                    <a:pt x="1401" y="701"/>
                    <a:pt x="1261" y="925"/>
                  </a:cubicBezTo>
                  <a:cubicBezTo>
                    <a:pt x="1149" y="1037"/>
                    <a:pt x="1037" y="1289"/>
                    <a:pt x="1037" y="1401"/>
                  </a:cubicBezTo>
                  <a:cubicBezTo>
                    <a:pt x="925" y="1625"/>
                    <a:pt x="701" y="1849"/>
                    <a:pt x="561" y="2101"/>
                  </a:cubicBezTo>
                  <a:cubicBezTo>
                    <a:pt x="449" y="2437"/>
                    <a:pt x="1" y="3025"/>
                    <a:pt x="225" y="3389"/>
                  </a:cubicBezTo>
                  <a:cubicBezTo>
                    <a:pt x="327" y="3592"/>
                    <a:pt x="526" y="3657"/>
                    <a:pt x="747" y="3657"/>
                  </a:cubicBezTo>
                  <a:cubicBezTo>
                    <a:pt x="1014" y="3657"/>
                    <a:pt x="1314" y="3562"/>
                    <a:pt x="1513" y="3501"/>
                  </a:cubicBezTo>
                  <a:cubicBezTo>
                    <a:pt x="2325" y="3501"/>
                    <a:pt x="3025" y="3389"/>
                    <a:pt x="3837" y="3389"/>
                  </a:cubicBezTo>
                  <a:cubicBezTo>
                    <a:pt x="4062" y="3389"/>
                    <a:pt x="4202" y="3137"/>
                    <a:pt x="4062" y="2913"/>
                  </a:cubicBezTo>
                  <a:lnTo>
                    <a:pt x="4062" y="2689"/>
                  </a:lnTo>
                  <a:lnTo>
                    <a:pt x="3950" y="2549"/>
                  </a:lnTo>
                  <a:cubicBezTo>
                    <a:pt x="3613" y="1989"/>
                    <a:pt x="3361" y="1513"/>
                    <a:pt x="3025" y="925"/>
                  </a:cubicBezTo>
                  <a:cubicBezTo>
                    <a:pt x="2801" y="701"/>
                    <a:pt x="243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2760958" y="4729605"/>
              <a:ext cx="113454" cy="96363"/>
            </a:xfrm>
            <a:custGeom>
              <a:avLst/>
              <a:gdLst/>
              <a:ahLst/>
              <a:cxnLst/>
              <a:rect l="l" t="t" r="r" b="b"/>
              <a:pathLst>
                <a:path w="4202" h="3569" extrusionOk="0">
                  <a:moveTo>
                    <a:pt x="1989" y="924"/>
                  </a:moveTo>
                  <a:cubicBezTo>
                    <a:pt x="2437" y="1512"/>
                    <a:pt x="2801" y="2100"/>
                    <a:pt x="3277" y="2660"/>
                  </a:cubicBezTo>
                  <a:lnTo>
                    <a:pt x="2101" y="2660"/>
                  </a:lnTo>
                  <a:cubicBezTo>
                    <a:pt x="2101" y="2660"/>
                    <a:pt x="1289" y="2800"/>
                    <a:pt x="925" y="2912"/>
                  </a:cubicBezTo>
                  <a:cubicBezTo>
                    <a:pt x="1037" y="2436"/>
                    <a:pt x="1289" y="2100"/>
                    <a:pt x="1513" y="1848"/>
                  </a:cubicBezTo>
                  <a:cubicBezTo>
                    <a:pt x="1625" y="1512"/>
                    <a:pt x="1877" y="1260"/>
                    <a:pt x="1989" y="924"/>
                  </a:cubicBezTo>
                  <a:close/>
                  <a:moveTo>
                    <a:pt x="2101" y="0"/>
                  </a:moveTo>
                  <a:cubicBezTo>
                    <a:pt x="1625" y="0"/>
                    <a:pt x="1401" y="560"/>
                    <a:pt x="1289" y="812"/>
                  </a:cubicBezTo>
                  <a:cubicBezTo>
                    <a:pt x="1177" y="1036"/>
                    <a:pt x="1037" y="1148"/>
                    <a:pt x="1037" y="1260"/>
                  </a:cubicBezTo>
                  <a:cubicBezTo>
                    <a:pt x="925" y="1512"/>
                    <a:pt x="701" y="1736"/>
                    <a:pt x="589" y="2100"/>
                  </a:cubicBezTo>
                  <a:cubicBezTo>
                    <a:pt x="477" y="2324"/>
                    <a:pt x="1" y="2912"/>
                    <a:pt x="225" y="3360"/>
                  </a:cubicBezTo>
                  <a:cubicBezTo>
                    <a:pt x="338" y="3524"/>
                    <a:pt x="541" y="3569"/>
                    <a:pt x="761" y="3569"/>
                  </a:cubicBezTo>
                  <a:cubicBezTo>
                    <a:pt x="1031" y="3569"/>
                    <a:pt x="1327" y="3500"/>
                    <a:pt x="1513" y="3500"/>
                  </a:cubicBezTo>
                  <a:cubicBezTo>
                    <a:pt x="2325" y="3360"/>
                    <a:pt x="3025" y="3360"/>
                    <a:pt x="3725" y="3248"/>
                  </a:cubicBezTo>
                  <a:cubicBezTo>
                    <a:pt x="4089" y="3248"/>
                    <a:pt x="4201" y="3024"/>
                    <a:pt x="4089" y="2800"/>
                  </a:cubicBezTo>
                  <a:cubicBezTo>
                    <a:pt x="4089" y="2660"/>
                    <a:pt x="4089" y="2660"/>
                    <a:pt x="3977" y="2548"/>
                  </a:cubicBezTo>
                  <a:lnTo>
                    <a:pt x="3977" y="2436"/>
                  </a:lnTo>
                  <a:cubicBezTo>
                    <a:pt x="3613" y="1848"/>
                    <a:pt x="3389" y="1400"/>
                    <a:pt x="3025" y="924"/>
                  </a:cubicBezTo>
                  <a:cubicBezTo>
                    <a:pt x="2801" y="560"/>
                    <a:pt x="243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29"/>
            <p:cNvSpPr/>
            <p:nvPr/>
          </p:nvSpPr>
          <p:spPr>
            <a:xfrm>
              <a:off x="2918233" y="4729605"/>
              <a:ext cx="116451" cy="96363"/>
            </a:xfrm>
            <a:custGeom>
              <a:avLst/>
              <a:gdLst/>
              <a:ahLst/>
              <a:cxnLst/>
              <a:rect l="l" t="t" r="r" b="b"/>
              <a:pathLst>
                <a:path w="4313" h="3569" extrusionOk="0">
                  <a:moveTo>
                    <a:pt x="2101" y="924"/>
                  </a:moveTo>
                  <a:cubicBezTo>
                    <a:pt x="2465" y="1512"/>
                    <a:pt x="2913" y="2100"/>
                    <a:pt x="3277" y="2660"/>
                  </a:cubicBezTo>
                  <a:lnTo>
                    <a:pt x="2213" y="2660"/>
                  </a:lnTo>
                  <a:cubicBezTo>
                    <a:pt x="2101" y="2660"/>
                    <a:pt x="1401" y="2800"/>
                    <a:pt x="1065" y="2912"/>
                  </a:cubicBezTo>
                  <a:cubicBezTo>
                    <a:pt x="1177" y="2436"/>
                    <a:pt x="1401" y="2100"/>
                    <a:pt x="1653" y="1848"/>
                  </a:cubicBezTo>
                  <a:cubicBezTo>
                    <a:pt x="1765" y="1512"/>
                    <a:pt x="1989" y="1260"/>
                    <a:pt x="2101" y="924"/>
                  </a:cubicBezTo>
                  <a:close/>
                  <a:moveTo>
                    <a:pt x="2101" y="0"/>
                  </a:moveTo>
                  <a:cubicBezTo>
                    <a:pt x="1765" y="0"/>
                    <a:pt x="1513" y="560"/>
                    <a:pt x="1289" y="812"/>
                  </a:cubicBezTo>
                  <a:cubicBezTo>
                    <a:pt x="1289" y="1036"/>
                    <a:pt x="1177" y="1148"/>
                    <a:pt x="1065" y="1260"/>
                  </a:cubicBezTo>
                  <a:cubicBezTo>
                    <a:pt x="953" y="1512"/>
                    <a:pt x="813" y="1736"/>
                    <a:pt x="701" y="2100"/>
                  </a:cubicBezTo>
                  <a:cubicBezTo>
                    <a:pt x="476" y="2324"/>
                    <a:pt x="0" y="2912"/>
                    <a:pt x="364" y="3360"/>
                  </a:cubicBezTo>
                  <a:cubicBezTo>
                    <a:pt x="465" y="3524"/>
                    <a:pt x="661" y="3569"/>
                    <a:pt x="880" y="3569"/>
                  </a:cubicBezTo>
                  <a:cubicBezTo>
                    <a:pt x="1149" y="3569"/>
                    <a:pt x="1452" y="3500"/>
                    <a:pt x="1653" y="3500"/>
                  </a:cubicBezTo>
                  <a:cubicBezTo>
                    <a:pt x="2353" y="3360"/>
                    <a:pt x="3165" y="3360"/>
                    <a:pt x="3865" y="3248"/>
                  </a:cubicBezTo>
                  <a:cubicBezTo>
                    <a:pt x="4089" y="3248"/>
                    <a:pt x="4313" y="3024"/>
                    <a:pt x="4201" y="2800"/>
                  </a:cubicBezTo>
                  <a:cubicBezTo>
                    <a:pt x="4201" y="2660"/>
                    <a:pt x="4201" y="2660"/>
                    <a:pt x="4089" y="2548"/>
                  </a:cubicBezTo>
                  <a:cubicBezTo>
                    <a:pt x="4089" y="2548"/>
                    <a:pt x="4089" y="2436"/>
                    <a:pt x="3977" y="2436"/>
                  </a:cubicBezTo>
                  <a:cubicBezTo>
                    <a:pt x="3753" y="1848"/>
                    <a:pt x="3389" y="1400"/>
                    <a:pt x="3053" y="924"/>
                  </a:cubicBezTo>
                  <a:cubicBezTo>
                    <a:pt x="2913" y="560"/>
                    <a:pt x="257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79" name="Google Shape;1479;p29"/>
          <p:cNvSpPr txBox="1">
            <a:spLocks noGrp="1"/>
          </p:cNvSpPr>
          <p:nvPr>
            <p:ph type="subTitle" idx="1"/>
          </p:nvPr>
        </p:nvSpPr>
        <p:spPr>
          <a:xfrm>
            <a:off x="2391900" y="19203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0" name="Google Shape;1480;p29"/>
          <p:cNvSpPr txBox="1">
            <a:spLocks noGrp="1"/>
          </p:cNvSpPr>
          <p:nvPr>
            <p:ph type="subTitle" idx="2"/>
          </p:nvPr>
        </p:nvSpPr>
        <p:spPr>
          <a:xfrm>
            <a:off x="2391900" y="1434568"/>
            <a:ext cx="43602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81" name="Google Shape;1481;p29"/>
          <p:cNvSpPr txBox="1">
            <a:spLocks noGrp="1"/>
          </p:cNvSpPr>
          <p:nvPr>
            <p:ph type="subTitle" idx="3"/>
          </p:nvPr>
        </p:nvSpPr>
        <p:spPr>
          <a:xfrm>
            <a:off x="2009700" y="37586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82" name="Google Shape;1482;p29"/>
          <p:cNvSpPr txBox="1">
            <a:spLocks noGrp="1"/>
          </p:cNvSpPr>
          <p:nvPr>
            <p:ph type="subTitle" idx="4"/>
          </p:nvPr>
        </p:nvSpPr>
        <p:spPr>
          <a:xfrm>
            <a:off x="4981500" y="37586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83" name="Google Shape;1483;p29"/>
          <p:cNvSpPr txBox="1">
            <a:spLocks noGrp="1"/>
          </p:cNvSpPr>
          <p:nvPr>
            <p:ph type="subTitle" idx="5"/>
          </p:nvPr>
        </p:nvSpPr>
        <p:spPr>
          <a:xfrm>
            <a:off x="2391900" y="26918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484" name="Google Shape;1484;p29"/>
          <p:cNvGrpSpPr/>
          <p:nvPr/>
        </p:nvGrpSpPr>
        <p:grpSpPr>
          <a:xfrm>
            <a:off x="902900" y="1914350"/>
            <a:ext cx="309475" cy="402625"/>
            <a:chOff x="788600" y="1971500"/>
            <a:chExt cx="309475" cy="402625"/>
          </a:xfrm>
        </p:grpSpPr>
        <p:sp>
          <p:nvSpPr>
            <p:cNvPr id="1485" name="Google Shape;1485;p29"/>
            <p:cNvSpPr/>
            <p:nvPr/>
          </p:nvSpPr>
          <p:spPr>
            <a:xfrm>
              <a:off x="808900" y="1995275"/>
              <a:ext cx="266075" cy="353975"/>
            </a:xfrm>
            <a:custGeom>
              <a:avLst/>
              <a:gdLst/>
              <a:ahLst/>
              <a:cxnLst/>
              <a:rect l="l" t="t" r="r" b="b"/>
              <a:pathLst>
                <a:path w="10643" h="14159" extrusionOk="0">
                  <a:moveTo>
                    <a:pt x="2465" y="2509"/>
                  </a:moveTo>
                  <a:cubicBezTo>
                    <a:pt x="3165" y="2733"/>
                    <a:pt x="3865" y="3657"/>
                    <a:pt x="4341" y="4133"/>
                  </a:cubicBezTo>
                  <a:cubicBezTo>
                    <a:pt x="4789" y="4609"/>
                    <a:pt x="5742" y="5309"/>
                    <a:pt x="6078" y="6121"/>
                  </a:cubicBezTo>
                  <a:cubicBezTo>
                    <a:pt x="6078" y="6233"/>
                    <a:pt x="6078" y="6345"/>
                    <a:pt x="5966" y="6569"/>
                  </a:cubicBezTo>
                  <a:cubicBezTo>
                    <a:pt x="5378" y="7270"/>
                    <a:pt x="4089" y="7858"/>
                    <a:pt x="3165" y="8222"/>
                  </a:cubicBezTo>
                  <a:cubicBezTo>
                    <a:pt x="3125" y="8262"/>
                    <a:pt x="3053" y="8287"/>
                    <a:pt x="2977" y="8287"/>
                  </a:cubicBezTo>
                  <a:cubicBezTo>
                    <a:pt x="2840" y="8287"/>
                    <a:pt x="2689" y="8204"/>
                    <a:pt x="2689" y="7970"/>
                  </a:cubicBezTo>
                  <a:cubicBezTo>
                    <a:pt x="2465" y="6933"/>
                    <a:pt x="2241" y="5757"/>
                    <a:pt x="2101" y="4721"/>
                  </a:cubicBezTo>
                  <a:cubicBezTo>
                    <a:pt x="1989" y="4133"/>
                    <a:pt x="1653" y="2957"/>
                    <a:pt x="2241" y="2621"/>
                  </a:cubicBezTo>
                  <a:cubicBezTo>
                    <a:pt x="2353" y="2509"/>
                    <a:pt x="2353" y="2509"/>
                    <a:pt x="2465" y="2509"/>
                  </a:cubicBezTo>
                  <a:close/>
                  <a:moveTo>
                    <a:pt x="2127" y="0"/>
                  </a:moveTo>
                  <a:cubicBezTo>
                    <a:pt x="1994" y="0"/>
                    <a:pt x="1854" y="56"/>
                    <a:pt x="1653" y="157"/>
                  </a:cubicBezTo>
                  <a:cubicBezTo>
                    <a:pt x="1065" y="409"/>
                    <a:pt x="477" y="857"/>
                    <a:pt x="1" y="1221"/>
                  </a:cubicBezTo>
                  <a:cubicBezTo>
                    <a:pt x="1" y="1669"/>
                    <a:pt x="141" y="2033"/>
                    <a:pt x="141" y="2509"/>
                  </a:cubicBezTo>
                  <a:cubicBezTo>
                    <a:pt x="589" y="4245"/>
                    <a:pt x="953" y="6121"/>
                    <a:pt x="1289" y="7858"/>
                  </a:cubicBezTo>
                  <a:cubicBezTo>
                    <a:pt x="1653" y="9958"/>
                    <a:pt x="1877" y="12058"/>
                    <a:pt x="2465" y="14158"/>
                  </a:cubicBezTo>
                  <a:cubicBezTo>
                    <a:pt x="3165" y="13822"/>
                    <a:pt x="3865" y="13346"/>
                    <a:pt x="4453" y="13010"/>
                  </a:cubicBezTo>
                  <a:cubicBezTo>
                    <a:pt x="4341" y="12170"/>
                    <a:pt x="4201" y="11358"/>
                    <a:pt x="3977" y="10546"/>
                  </a:cubicBezTo>
                  <a:cubicBezTo>
                    <a:pt x="3977" y="10434"/>
                    <a:pt x="3977" y="10322"/>
                    <a:pt x="4089" y="10210"/>
                  </a:cubicBezTo>
                  <a:cubicBezTo>
                    <a:pt x="4902" y="9734"/>
                    <a:pt x="5602" y="9258"/>
                    <a:pt x="6302" y="8922"/>
                  </a:cubicBezTo>
                  <a:cubicBezTo>
                    <a:pt x="6428" y="8866"/>
                    <a:pt x="6519" y="8838"/>
                    <a:pt x="6592" y="8838"/>
                  </a:cubicBezTo>
                  <a:cubicBezTo>
                    <a:pt x="6666" y="8838"/>
                    <a:pt x="6722" y="8866"/>
                    <a:pt x="6778" y="8922"/>
                  </a:cubicBezTo>
                  <a:cubicBezTo>
                    <a:pt x="7366" y="9370"/>
                    <a:pt x="7954" y="9846"/>
                    <a:pt x="8542" y="10322"/>
                  </a:cubicBezTo>
                  <a:cubicBezTo>
                    <a:pt x="8878" y="9958"/>
                    <a:pt x="9466" y="9734"/>
                    <a:pt x="9942" y="9510"/>
                  </a:cubicBezTo>
                  <a:cubicBezTo>
                    <a:pt x="10390" y="9258"/>
                    <a:pt x="10642" y="9146"/>
                    <a:pt x="10502" y="8810"/>
                  </a:cubicBezTo>
                  <a:cubicBezTo>
                    <a:pt x="10278" y="8446"/>
                    <a:pt x="9942" y="8110"/>
                    <a:pt x="9690" y="7858"/>
                  </a:cubicBezTo>
                  <a:cubicBezTo>
                    <a:pt x="8654" y="6709"/>
                    <a:pt x="7590" y="5533"/>
                    <a:pt x="6666" y="4357"/>
                  </a:cubicBezTo>
                  <a:cubicBezTo>
                    <a:pt x="5742" y="3321"/>
                    <a:pt x="4677" y="2257"/>
                    <a:pt x="3641" y="1221"/>
                  </a:cubicBezTo>
                  <a:cubicBezTo>
                    <a:pt x="3389" y="857"/>
                    <a:pt x="3053" y="521"/>
                    <a:pt x="2689" y="269"/>
                  </a:cubicBezTo>
                  <a:cubicBezTo>
                    <a:pt x="2443" y="84"/>
                    <a:pt x="2289" y="0"/>
                    <a:pt x="2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29"/>
            <p:cNvSpPr/>
            <p:nvPr/>
          </p:nvSpPr>
          <p:spPr>
            <a:xfrm>
              <a:off x="788600" y="1971500"/>
              <a:ext cx="309475" cy="402625"/>
            </a:xfrm>
            <a:custGeom>
              <a:avLst/>
              <a:gdLst/>
              <a:ahLst/>
              <a:cxnLst/>
              <a:rect l="l" t="t" r="r" b="b"/>
              <a:pathLst>
                <a:path w="12379" h="16105" extrusionOk="0">
                  <a:moveTo>
                    <a:pt x="2939" y="951"/>
                  </a:moveTo>
                  <a:cubicBezTo>
                    <a:pt x="3101" y="951"/>
                    <a:pt x="3255" y="1035"/>
                    <a:pt x="3501" y="1220"/>
                  </a:cubicBezTo>
                  <a:cubicBezTo>
                    <a:pt x="3865" y="1472"/>
                    <a:pt x="4201" y="1808"/>
                    <a:pt x="4453" y="2172"/>
                  </a:cubicBezTo>
                  <a:cubicBezTo>
                    <a:pt x="5489" y="3208"/>
                    <a:pt x="6554" y="4272"/>
                    <a:pt x="7478" y="5308"/>
                  </a:cubicBezTo>
                  <a:cubicBezTo>
                    <a:pt x="8402" y="6484"/>
                    <a:pt x="9466" y="7660"/>
                    <a:pt x="10502" y="8809"/>
                  </a:cubicBezTo>
                  <a:cubicBezTo>
                    <a:pt x="10754" y="9061"/>
                    <a:pt x="11090" y="9397"/>
                    <a:pt x="11314" y="9761"/>
                  </a:cubicBezTo>
                  <a:cubicBezTo>
                    <a:pt x="11454" y="10097"/>
                    <a:pt x="11202" y="10209"/>
                    <a:pt x="10754" y="10461"/>
                  </a:cubicBezTo>
                  <a:cubicBezTo>
                    <a:pt x="10278" y="10685"/>
                    <a:pt x="9690" y="10909"/>
                    <a:pt x="9354" y="11273"/>
                  </a:cubicBezTo>
                  <a:cubicBezTo>
                    <a:pt x="8766" y="10797"/>
                    <a:pt x="8178" y="10321"/>
                    <a:pt x="7590" y="9873"/>
                  </a:cubicBezTo>
                  <a:cubicBezTo>
                    <a:pt x="7534" y="9817"/>
                    <a:pt x="7478" y="9789"/>
                    <a:pt x="7404" y="9789"/>
                  </a:cubicBezTo>
                  <a:cubicBezTo>
                    <a:pt x="7331" y="9789"/>
                    <a:pt x="7240" y="9817"/>
                    <a:pt x="7114" y="9873"/>
                  </a:cubicBezTo>
                  <a:cubicBezTo>
                    <a:pt x="6414" y="10209"/>
                    <a:pt x="5714" y="10685"/>
                    <a:pt x="4901" y="11161"/>
                  </a:cubicBezTo>
                  <a:cubicBezTo>
                    <a:pt x="4789" y="11273"/>
                    <a:pt x="4789" y="11385"/>
                    <a:pt x="4789" y="11497"/>
                  </a:cubicBezTo>
                  <a:cubicBezTo>
                    <a:pt x="5013" y="12309"/>
                    <a:pt x="5153" y="13121"/>
                    <a:pt x="5265" y="13961"/>
                  </a:cubicBezTo>
                  <a:cubicBezTo>
                    <a:pt x="4677" y="14297"/>
                    <a:pt x="3977" y="14773"/>
                    <a:pt x="3277" y="15109"/>
                  </a:cubicBezTo>
                  <a:cubicBezTo>
                    <a:pt x="2689" y="13009"/>
                    <a:pt x="2465" y="10909"/>
                    <a:pt x="2101" y="8809"/>
                  </a:cubicBezTo>
                  <a:cubicBezTo>
                    <a:pt x="1765" y="7072"/>
                    <a:pt x="1401" y="5196"/>
                    <a:pt x="953" y="3460"/>
                  </a:cubicBezTo>
                  <a:cubicBezTo>
                    <a:pt x="953" y="2984"/>
                    <a:pt x="813" y="2620"/>
                    <a:pt x="813" y="2172"/>
                  </a:cubicBezTo>
                  <a:cubicBezTo>
                    <a:pt x="1289" y="1808"/>
                    <a:pt x="1877" y="1360"/>
                    <a:pt x="2465" y="1108"/>
                  </a:cubicBezTo>
                  <a:cubicBezTo>
                    <a:pt x="2666" y="1007"/>
                    <a:pt x="2806" y="951"/>
                    <a:pt x="2939" y="951"/>
                  </a:cubicBezTo>
                  <a:close/>
                  <a:moveTo>
                    <a:pt x="3006" y="1"/>
                  </a:moveTo>
                  <a:cubicBezTo>
                    <a:pt x="2909" y="1"/>
                    <a:pt x="2804" y="22"/>
                    <a:pt x="2689" y="71"/>
                  </a:cubicBezTo>
                  <a:cubicBezTo>
                    <a:pt x="1765" y="407"/>
                    <a:pt x="953" y="1108"/>
                    <a:pt x="113" y="1696"/>
                  </a:cubicBezTo>
                  <a:cubicBezTo>
                    <a:pt x="113" y="1696"/>
                    <a:pt x="1" y="1808"/>
                    <a:pt x="1" y="1920"/>
                  </a:cubicBezTo>
                  <a:cubicBezTo>
                    <a:pt x="113" y="2872"/>
                    <a:pt x="253" y="3684"/>
                    <a:pt x="477" y="4608"/>
                  </a:cubicBezTo>
                  <a:cubicBezTo>
                    <a:pt x="701" y="6008"/>
                    <a:pt x="1065" y="7520"/>
                    <a:pt x="1289" y="9061"/>
                  </a:cubicBezTo>
                  <a:cubicBezTo>
                    <a:pt x="1765" y="11273"/>
                    <a:pt x="1877" y="13597"/>
                    <a:pt x="2689" y="15809"/>
                  </a:cubicBezTo>
                  <a:cubicBezTo>
                    <a:pt x="2689" y="15995"/>
                    <a:pt x="2887" y="16105"/>
                    <a:pt x="3081" y="16105"/>
                  </a:cubicBezTo>
                  <a:cubicBezTo>
                    <a:pt x="3150" y="16105"/>
                    <a:pt x="3218" y="16091"/>
                    <a:pt x="3277" y="16062"/>
                  </a:cubicBezTo>
                  <a:cubicBezTo>
                    <a:pt x="4089" y="15585"/>
                    <a:pt x="5013" y="14997"/>
                    <a:pt x="5854" y="14409"/>
                  </a:cubicBezTo>
                  <a:cubicBezTo>
                    <a:pt x="5966" y="14297"/>
                    <a:pt x="6078" y="14185"/>
                    <a:pt x="6078" y="14073"/>
                  </a:cubicBezTo>
                  <a:cubicBezTo>
                    <a:pt x="5854" y="13261"/>
                    <a:pt x="5714" y="12421"/>
                    <a:pt x="5489" y="11609"/>
                  </a:cubicBezTo>
                  <a:cubicBezTo>
                    <a:pt x="6078" y="11273"/>
                    <a:pt x="6778" y="10909"/>
                    <a:pt x="7366" y="10573"/>
                  </a:cubicBezTo>
                  <a:cubicBezTo>
                    <a:pt x="7954" y="11021"/>
                    <a:pt x="8402" y="11609"/>
                    <a:pt x="8990" y="12085"/>
                  </a:cubicBezTo>
                  <a:cubicBezTo>
                    <a:pt x="9102" y="12141"/>
                    <a:pt x="9221" y="12169"/>
                    <a:pt x="9326" y="12169"/>
                  </a:cubicBezTo>
                  <a:cubicBezTo>
                    <a:pt x="9431" y="12169"/>
                    <a:pt x="9522" y="12141"/>
                    <a:pt x="9578" y="12085"/>
                  </a:cubicBezTo>
                  <a:cubicBezTo>
                    <a:pt x="10278" y="11385"/>
                    <a:pt x="11314" y="11161"/>
                    <a:pt x="12014" y="10461"/>
                  </a:cubicBezTo>
                  <a:cubicBezTo>
                    <a:pt x="12378" y="10209"/>
                    <a:pt x="12378" y="9985"/>
                    <a:pt x="12154" y="9621"/>
                  </a:cubicBezTo>
                  <a:cubicBezTo>
                    <a:pt x="11678" y="8809"/>
                    <a:pt x="10754" y="8108"/>
                    <a:pt x="10166" y="7296"/>
                  </a:cubicBezTo>
                  <a:cubicBezTo>
                    <a:pt x="9466" y="6484"/>
                    <a:pt x="8766" y="5784"/>
                    <a:pt x="8066" y="4972"/>
                  </a:cubicBezTo>
                  <a:cubicBezTo>
                    <a:pt x="6778" y="3460"/>
                    <a:pt x="5489" y="2060"/>
                    <a:pt x="3977" y="660"/>
                  </a:cubicBezTo>
                  <a:cubicBezTo>
                    <a:pt x="3684" y="366"/>
                    <a:pt x="3409" y="1"/>
                    <a:pt x="3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1487;p29"/>
            <p:cNvSpPr/>
            <p:nvPr/>
          </p:nvSpPr>
          <p:spPr>
            <a:xfrm>
              <a:off x="850225" y="2057975"/>
              <a:ext cx="110625" cy="144500"/>
            </a:xfrm>
            <a:custGeom>
              <a:avLst/>
              <a:gdLst/>
              <a:ahLst/>
              <a:cxnLst/>
              <a:rect l="l" t="t" r="r" b="b"/>
              <a:pathLst>
                <a:path w="4425" h="5780" extrusionOk="0">
                  <a:moveTo>
                    <a:pt x="1036" y="925"/>
                  </a:moveTo>
                  <a:cubicBezTo>
                    <a:pt x="1148" y="1149"/>
                    <a:pt x="1288" y="1261"/>
                    <a:pt x="1400" y="1401"/>
                  </a:cubicBezTo>
                  <a:cubicBezTo>
                    <a:pt x="1624" y="1625"/>
                    <a:pt x="1848" y="1849"/>
                    <a:pt x="2100" y="2101"/>
                  </a:cubicBezTo>
                  <a:cubicBezTo>
                    <a:pt x="2548" y="2549"/>
                    <a:pt x="3249" y="3137"/>
                    <a:pt x="3613" y="3725"/>
                  </a:cubicBezTo>
                  <a:cubicBezTo>
                    <a:pt x="3136" y="4201"/>
                    <a:pt x="2324" y="4649"/>
                    <a:pt x="1624" y="4902"/>
                  </a:cubicBezTo>
                  <a:lnTo>
                    <a:pt x="1288" y="2801"/>
                  </a:lnTo>
                  <a:cubicBezTo>
                    <a:pt x="1148" y="2213"/>
                    <a:pt x="1148" y="1737"/>
                    <a:pt x="1036" y="1149"/>
                  </a:cubicBezTo>
                  <a:lnTo>
                    <a:pt x="1036" y="925"/>
                  </a:lnTo>
                  <a:close/>
                  <a:moveTo>
                    <a:pt x="812" y="1"/>
                  </a:moveTo>
                  <a:cubicBezTo>
                    <a:pt x="700" y="1"/>
                    <a:pt x="700" y="1"/>
                    <a:pt x="588" y="113"/>
                  </a:cubicBezTo>
                  <a:cubicBezTo>
                    <a:pt x="0" y="449"/>
                    <a:pt x="336" y="1625"/>
                    <a:pt x="448" y="2213"/>
                  </a:cubicBezTo>
                  <a:cubicBezTo>
                    <a:pt x="588" y="3249"/>
                    <a:pt x="812" y="4425"/>
                    <a:pt x="1036" y="5462"/>
                  </a:cubicBezTo>
                  <a:cubicBezTo>
                    <a:pt x="1036" y="5696"/>
                    <a:pt x="1187" y="5779"/>
                    <a:pt x="1324" y="5779"/>
                  </a:cubicBezTo>
                  <a:cubicBezTo>
                    <a:pt x="1400" y="5779"/>
                    <a:pt x="1472" y="5754"/>
                    <a:pt x="1512" y="5714"/>
                  </a:cubicBezTo>
                  <a:cubicBezTo>
                    <a:pt x="2436" y="5350"/>
                    <a:pt x="3725" y="4762"/>
                    <a:pt x="4313" y="4061"/>
                  </a:cubicBezTo>
                  <a:cubicBezTo>
                    <a:pt x="4425" y="3837"/>
                    <a:pt x="4425" y="3725"/>
                    <a:pt x="4425" y="3613"/>
                  </a:cubicBezTo>
                  <a:cubicBezTo>
                    <a:pt x="4089" y="2801"/>
                    <a:pt x="3136" y="2101"/>
                    <a:pt x="2688" y="1625"/>
                  </a:cubicBezTo>
                  <a:cubicBezTo>
                    <a:pt x="2212" y="1149"/>
                    <a:pt x="1512" y="225"/>
                    <a:pt x="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8" name="Google Shape;1488;p29"/>
          <p:cNvGrpSpPr/>
          <p:nvPr/>
        </p:nvGrpSpPr>
        <p:grpSpPr>
          <a:xfrm>
            <a:off x="7760300" y="1027850"/>
            <a:ext cx="297575" cy="376525"/>
            <a:chOff x="5806650" y="1132625"/>
            <a:chExt cx="297575" cy="376525"/>
          </a:xfrm>
        </p:grpSpPr>
        <p:sp>
          <p:nvSpPr>
            <p:cNvPr id="1489" name="Google Shape;1489;p29"/>
            <p:cNvSpPr/>
            <p:nvPr/>
          </p:nvSpPr>
          <p:spPr>
            <a:xfrm>
              <a:off x="5826950" y="1151825"/>
              <a:ext cx="256975" cy="337000"/>
            </a:xfrm>
            <a:custGeom>
              <a:avLst/>
              <a:gdLst/>
              <a:ahLst/>
              <a:cxnLst/>
              <a:rect l="l" t="t" r="r" b="b"/>
              <a:pathLst>
                <a:path w="10279" h="13480" extrusionOk="0">
                  <a:moveTo>
                    <a:pt x="3252" y="1362"/>
                  </a:moveTo>
                  <a:cubicBezTo>
                    <a:pt x="3515" y="1362"/>
                    <a:pt x="3767" y="1399"/>
                    <a:pt x="3977" y="1466"/>
                  </a:cubicBezTo>
                  <a:cubicBezTo>
                    <a:pt x="4789" y="1690"/>
                    <a:pt x="5041" y="2643"/>
                    <a:pt x="4789" y="3343"/>
                  </a:cubicBezTo>
                  <a:cubicBezTo>
                    <a:pt x="4565" y="4155"/>
                    <a:pt x="3501" y="4855"/>
                    <a:pt x="2689" y="4967"/>
                  </a:cubicBezTo>
                  <a:lnTo>
                    <a:pt x="2577" y="4967"/>
                  </a:lnTo>
                  <a:cubicBezTo>
                    <a:pt x="2577" y="4967"/>
                    <a:pt x="2465" y="4967"/>
                    <a:pt x="2465" y="4855"/>
                  </a:cubicBezTo>
                  <a:cubicBezTo>
                    <a:pt x="2241" y="4603"/>
                    <a:pt x="2241" y="4379"/>
                    <a:pt x="2101" y="4155"/>
                  </a:cubicBezTo>
                  <a:cubicBezTo>
                    <a:pt x="1989" y="3791"/>
                    <a:pt x="1877" y="3567"/>
                    <a:pt x="1765" y="3203"/>
                  </a:cubicBezTo>
                  <a:cubicBezTo>
                    <a:pt x="1653" y="2867"/>
                    <a:pt x="1401" y="2391"/>
                    <a:pt x="1653" y="2054"/>
                  </a:cubicBezTo>
                  <a:cubicBezTo>
                    <a:pt x="1967" y="1564"/>
                    <a:pt x="2638" y="1362"/>
                    <a:pt x="3252" y="1362"/>
                  </a:cubicBezTo>
                  <a:close/>
                  <a:moveTo>
                    <a:pt x="6269" y="7664"/>
                  </a:moveTo>
                  <a:cubicBezTo>
                    <a:pt x="6635" y="7664"/>
                    <a:pt x="6978" y="7754"/>
                    <a:pt x="7254" y="7991"/>
                  </a:cubicBezTo>
                  <a:cubicBezTo>
                    <a:pt x="7954" y="8467"/>
                    <a:pt x="8066" y="9643"/>
                    <a:pt x="7590" y="10344"/>
                  </a:cubicBezTo>
                  <a:cubicBezTo>
                    <a:pt x="7366" y="10680"/>
                    <a:pt x="6890" y="11044"/>
                    <a:pt x="6442" y="11156"/>
                  </a:cubicBezTo>
                  <a:cubicBezTo>
                    <a:pt x="6165" y="11326"/>
                    <a:pt x="5823" y="11577"/>
                    <a:pt x="5479" y="11577"/>
                  </a:cubicBezTo>
                  <a:cubicBezTo>
                    <a:pt x="5370" y="11577"/>
                    <a:pt x="5261" y="11552"/>
                    <a:pt x="5153" y="11492"/>
                  </a:cubicBezTo>
                  <a:cubicBezTo>
                    <a:pt x="4677" y="11380"/>
                    <a:pt x="4677" y="10680"/>
                    <a:pt x="4453" y="10344"/>
                  </a:cubicBezTo>
                  <a:cubicBezTo>
                    <a:pt x="4341" y="9755"/>
                    <a:pt x="4089" y="9167"/>
                    <a:pt x="3977" y="8579"/>
                  </a:cubicBezTo>
                  <a:cubicBezTo>
                    <a:pt x="3977" y="8467"/>
                    <a:pt x="3977" y="8467"/>
                    <a:pt x="4089" y="8355"/>
                  </a:cubicBezTo>
                  <a:lnTo>
                    <a:pt x="4201" y="8243"/>
                  </a:lnTo>
                  <a:cubicBezTo>
                    <a:pt x="4756" y="8003"/>
                    <a:pt x="5556" y="7664"/>
                    <a:pt x="6269" y="7664"/>
                  </a:cubicBezTo>
                  <a:close/>
                  <a:moveTo>
                    <a:pt x="3887" y="0"/>
                  </a:moveTo>
                  <a:cubicBezTo>
                    <a:pt x="2532" y="0"/>
                    <a:pt x="1119" y="826"/>
                    <a:pt x="1" y="1578"/>
                  </a:cubicBezTo>
                  <a:cubicBezTo>
                    <a:pt x="253" y="2167"/>
                    <a:pt x="477" y="2755"/>
                    <a:pt x="701" y="3343"/>
                  </a:cubicBezTo>
                  <a:cubicBezTo>
                    <a:pt x="841" y="3791"/>
                    <a:pt x="953" y="4155"/>
                    <a:pt x="1065" y="4491"/>
                  </a:cubicBezTo>
                  <a:cubicBezTo>
                    <a:pt x="2241" y="7403"/>
                    <a:pt x="3053" y="10568"/>
                    <a:pt x="4453" y="13480"/>
                  </a:cubicBezTo>
                  <a:cubicBezTo>
                    <a:pt x="6442" y="12892"/>
                    <a:pt x="9942" y="12444"/>
                    <a:pt x="10166" y="9980"/>
                  </a:cubicBezTo>
                  <a:cubicBezTo>
                    <a:pt x="10278" y="8691"/>
                    <a:pt x="9690" y="7403"/>
                    <a:pt x="8878" y="6479"/>
                  </a:cubicBezTo>
                  <a:cubicBezTo>
                    <a:pt x="8292" y="5812"/>
                    <a:pt x="7575" y="5568"/>
                    <a:pt x="6789" y="5568"/>
                  </a:cubicBezTo>
                  <a:cubicBezTo>
                    <a:pt x="6486" y="5568"/>
                    <a:pt x="6173" y="5605"/>
                    <a:pt x="5854" y="5667"/>
                  </a:cubicBezTo>
                  <a:lnTo>
                    <a:pt x="5742" y="5779"/>
                  </a:lnTo>
                  <a:cubicBezTo>
                    <a:pt x="5615" y="5835"/>
                    <a:pt x="5524" y="5863"/>
                    <a:pt x="5451" y="5863"/>
                  </a:cubicBezTo>
                  <a:cubicBezTo>
                    <a:pt x="5377" y="5863"/>
                    <a:pt x="5321" y="5835"/>
                    <a:pt x="5265" y="5779"/>
                  </a:cubicBezTo>
                  <a:cubicBezTo>
                    <a:pt x="5041" y="5779"/>
                    <a:pt x="4901" y="5443"/>
                    <a:pt x="5153" y="5303"/>
                  </a:cubicBezTo>
                  <a:cubicBezTo>
                    <a:pt x="5153" y="5191"/>
                    <a:pt x="5153" y="5191"/>
                    <a:pt x="5265" y="5191"/>
                  </a:cubicBezTo>
                  <a:cubicBezTo>
                    <a:pt x="7002" y="4155"/>
                    <a:pt x="7254" y="1578"/>
                    <a:pt x="5377" y="402"/>
                  </a:cubicBezTo>
                  <a:cubicBezTo>
                    <a:pt x="4902" y="118"/>
                    <a:pt x="4398" y="0"/>
                    <a:pt x="3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29"/>
            <p:cNvSpPr/>
            <p:nvPr/>
          </p:nvSpPr>
          <p:spPr>
            <a:xfrm>
              <a:off x="5806650" y="1132625"/>
              <a:ext cx="297575" cy="376525"/>
            </a:xfrm>
            <a:custGeom>
              <a:avLst/>
              <a:gdLst/>
              <a:ahLst/>
              <a:cxnLst/>
              <a:rect l="l" t="t" r="r" b="b"/>
              <a:pathLst>
                <a:path w="11903" h="15061" extrusionOk="0">
                  <a:moveTo>
                    <a:pt x="4699" y="768"/>
                  </a:moveTo>
                  <a:cubicBezTo>
                    <a:pt x="5210" y="768"/>
                    <a:pt x="5714" y="886"/>
                    <a:pt x="6189" y="1170"/>
                  </a:cubicBezTo>
                  <a:cubicBezTo>
                    <a:pt x="8066" y="2346"/>
                    <a:pt x="7814" y="4923"/>
                    <a:pt x="6077" y="5959"/>
                  </a:cubicBezTo>
                  <a:cubicBezTo>
                    <a:pt x="5965" y="5959"/>
                    <a:pt x="5965" y="5959"/>
                    <a:pt x="5965" y="6071"/>
                  </a:cubicBezTo>
                  <a:cubicBezTo>
                    <a:pt x="5713" y="6211"/>
                    <a:pt x="5853" y="6547"/>
                    <a:pt x="6077" y="6547"/>
                  </a:cubicBezTo>
                  <a:cubicBezTo>
                    <a:pt x="6133" y="6603"/>
                    <a:pt x="6189" y="6631"/>
                    <a:pt x="6263" y="6631"/>
                  </a:cubicBezTo>
                  <a:cubicBezTo>
                    <a:pt x="6336" y="6631"/>
                    <a:pt x="6427" y="6603"/>
                    <a:pt x="6554" y="6547"/>
                  </a:cubicBezTo>
                  <a:lnTo>
                    <a:pt x="6666" y="6435"/>
                  </a:lnTo>
                  <a:cubicBezTo>
                    <a:pt x="6985" y="6373"/>
                    <a:pt x="7298" y="6336"/>
                    <a:pt x="7601" y="6336"/>
                  </a:cubicBezTo>
                  <a:cubicBezTo>
                    <a:pt x="8387" y="6336"/>
                    <a:pt x="9104" y="6580"/>
                    <a:pt x="9690" y="7247"/>
                  </a:cubicBezTo>
                  <a:cubicBezTo>
                    <a:pt x="10502" y="8171"/>
                    <a:pt x="11090" y="9459"/>
                    <a:pt x="10978" y="10748"/>
                  </a:cubicBezTo>
                  <a:cubicBezTo>
                    <a:pt x="10754" y="13212"/>
                    <a:pt x="7254" y="13660"/>
                    <a:pt x="5265" y="14248"/>
                  </a:cubicBezTo>
                  <a:cubicBezTo>
                    <a:pt x="3865" y="11336"/>
                    <a:pt x="3053" y="8171"/>
                    <a:pt x="1877" y="5259"/>
                  </a:cubicBezTo>
                  <a:cubicBezTo>
                    <a:pt x="1765" y="4923"/>
                    <a:pt x="1653" y="4559"/>
                    <a:pt x="1513" y="4111"/>
                  </a:cubicBezTo>
                  <a:cubicBezTo>
                    <a:pt x="1289" y="3523"/>
                    <a:pt x="1065" y="2935"/>
                    <a:pt x="813" y="2346"/>
                  </a:cubicBezTo>
                  <a:cubicBezTo>
                    <a:pt x="1931" y="1594"/>
                    <a:pt x="3344" y="768"/>
                    <a:pt x="4699" y="768"/>
                  </a:cubicBezTo>
                  <a:close/>
                  <a:moveTo>
                    <a:pt x="4688" y="0"/>
                  </a:moveTo>
                  <a:cubicBezTo>
                    <a:pt x="4058" y="0"/>
                    <a:pt x="3417" y="144"/>
                    <a:pt x="2801" y="358"/>
                  </a:cubicBezTo>
                  <a:cubicBezTo>
                    <a:pt x="2213" y="610"/>
                    <a:pt x="365" y="1170"/>
                    <a:pt x="113" y="2010"/>
                  </a:cubicBezTo>
                  <a:cubicBezTo>
                    <a:pt x="1" y="2122"/>
                    <a:pt x="1" y="2234"/>
                    <a:pt x="1" y="2346"/>
                  </a:cubicBezTo>
                  <a:cubicBezTo>
                    <a:pt x="253" y="3047"/>
                    <a:pt x="589" y="3859"/>
                    <a:pt x="953" y="4559"/>
                  </a:cubicBezTo>
                  <a:cubicBezTo>
                    <a:pt x="953" y="4811"/>
                    <a:pt x="1065" y="5147"/>
                    <a:pt x="1177" y="5371"/>
                  </a:cubicBezTo>
                  <a:cubicBezTo>
                    <a:pt x="2213" y="8535"/>
                    <a:pt x="4677" y="15060"/>
                    <a:pt x="4901" y="15060"/>
                  </a:cubicBezTo>
                  <a:cubicBezTo>
                    <a:pt x="5013" y="15060"/>
                    <a:pt x="5153" y="15060"/>
                    <a:pt x="5265" y="14948"/>
                  </a:cubicBezTo>
                  <a:cubicBezTo>
                    <a:pt x="6890" y="14724"/>
                    <a:pt x="8654" y="14248"/>
                    <a:pt x="10054" y="13436"/>
                  </a:cubicBezTo>
                  <a:cubicBezTo>
                    <a:pt x="11202" y="12624"/>
                    <a:pt x="11902" y="11448"/>
                    <a:pt x="11790" y="10047"/>
                  </a:cubicBezTo>
                  <a:cubicBezTo>
                    <a:pt x="11678" y="8535"/>
                    <a:pt x="10866" y="7135"/>
                    <a:pt x="9802" y="6211"/>
                  </a:cubicBezTo>
                  <a:cubicBezTo>
                    <a:pt x="9214" y="5847"/>
                    <a:pt x="8402" y="5511"/>
                    <a:pt x="7590" y="5511"/>
                  </a:cubicBezTo>
                  <a:cubicBezTo>
                    <a:pt x="8654" y="3971"/>
                    <a:pt x="8402" y="1758"/>
                    <a:pt x="6666" y="610"/>
                  </a:cubicBezTo>
                  <a:cubicBezTo>
                    <a:pt x="6052" y="172"/>
                    <a:pt x="5377" y="0"/>
                    <a:pt x="4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29"/>
            <p:cNvSpPr/>
            <p:nvPr/>
          </p:nvSpPr>
          <p:spPr>
            <a:xfrm>
              <a:off x="5861950" y="1185875"/>
              <a:ext cx="91050" cy="90125"/>
            </a:xfrm>
            <a:custGeom>
              <a:avLst/>
              <a:gdLst/>
              <a:ahLst/>
              <a:cxnLst/>
              <a:rect l="l" t="t" r="r" b="b"/>
              <a:pathLst>
                <a:path w="3642" h="3605" extrusionOk="0">
                  <a:moveTo>
                    <a:pt x="1877" y="692"/>
                  </a:moveTo>
                  <a:cubicBezTo>
                    <a:pt x="2577" y="692"/>
                    <a:pt x="3053" y="1141"/>
                    <a:pt x="2689" y="1841"/>
                  </a:cubicBezTo>
                  <a:cubicBezTo>
                    <a:pt x="2465" y="2205"/>
                    <a:pt x="1989" y="2681"/>
                    <a:pt x="1541" y="2905"/>
                  </a:cubicBezTo>
                  <a:cubicBezTo>
                    <a:pt x="1289" y="2541"/>
                    <a:pt x="1177" y="2205"/>
                    <a:pt x="1065" y="1841"/>
                  </a:cubicBezTo>
                  <a:cubicBezTo>
                    <a:pt x="1065" y="1841"/>
                    <a:pt x="1065" y="1729"/>
                    <a:pt x="953" y="1729"/>
                  </a:cubicBezTo>
                  <a:lnTo>
                    <a:pt x="953" y="1505"/>
                  </a:lnTo>
                  <a:lnTo>
                    <a:pt x="841" y="1141"/>
                  </a:lnTo>
                  <a:cubicBezTo>
                    <a:pt x="841" y="1029"/>
                    <a:pt x="953" y="917"/>
                    <a:pt x="1177" y="917"/>
                  </a:cubicBezTo>
                  <a:cubicBezTo>
                    <a:pt x="1401" y="805"/>
                    <a:pt x="1653" y="692"/>
                    <a:pt x="1877" y="692"/>
                  </a:cubicBezTo>
                  <a:close/>
                  <a:moveTo>
                    <a:pt x="1852" y="0"/>
                  </a:moveTo>
                  <a:cubicBezTo>
                    <a:pt x="1238" y="0"/>
                    <a:pt x="567" y="202"/>
                    <a:pt x="253" y="692"/>
                  </a:cubicBezTo>
                  <a:cubicBezTo>
                    <a:pt x="1" y="1029"/>
                    <a:pt x="253" y="1505"/>
                    <a:pt x="365" y="1841"/>
                  </a:cubicBezTo>
                  <a:cubicBezTo>
                    <a:pt x="477" y="2205"/>
                    <a:pt x="589" y="2429"/>
                    <a:pt x="701" y="2793"/>
                  </a:cubicBezTo>
                  <a:cubicBezTo>
                    <a:pt x="841" y="3017"/>
                    <a:pt x="841" y="3241"/>
                    <a:pt x="1065" y="3493"/>
                  </a:cubicBezTo>
                  <a:cubicBezTo>
                    <a:pt x="1065" y="3605"/>
                    <a:pt x="1177" y="3605"/>
                    <a:pt x="1177" y="3605"/>
                  </a:cubicBezTo>
                  <a:lnTo>
                    <a:pt x="1289" y="3605"/>
                  </a:lnTo>
                  <a:cubicBezTo>
                    <a:pt x="2101" y="3493"/>
                    <a:pt x="3165" y="2793"/>
                    <a:pt x="3389" y="1981"/>
                  </a:cubicBezTo>
                  <a:cubicBezTo>
                    <a:pt x="3641" y="1281"/>
                    <a:pt x="3389" y="328"/>
                    <a:pt x="2577" y="104"/>
                  </a:cubicBezTo>
                  <a:cubicBezTo>
                    <a:pt x="2367" y="37"/>
                    <a:pt x="211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29"/>
            <p:cNvSpPr/>
            <p:nvPr/>
          </p:nvSpPr>
          <p:spPr>
            <a:xfrm>
              <a:off x="5926375" y="1343425"/>
              <a:ext cx="102225" cy="97850"/>
            </a:xfrm>
            <a:custGeom>
              <a:avLst/>
              <a:gdLst/>
              <a:ahLst/>
              <a:cxnLst/>
              <a:rect l="l" t="t" r="r" b="b"/>
              <a:pathLst>
                <a:path w="4089" h="3914" extrusionOk="0">
                  <a:moveTo>
                    <a:pt x="2244" y="774"/>
                  </a:moveTo>
                  <a:cubicBezTo>
                    <a:pt x="2357" y="774"/>
                    <a:pt x="2469" y="783"/>
                    <a:pt x="2577" y="803"/>
                  </a:cubicBezTo>
                  <a:cubicBezTo>
                    <a:pt x="2913" y="803"/>
                    <a:pt x="3165" y="1279"/>
                    <a:pt x="3165" y="1615"/>
                  </a:cubicBezTo>
                  <a:cubicBezTo>
                    <a:pt x="3165" y="2091"/>
                    <a:pt x="3025" y="2316"/>
                    <a:pt x="2689" y="2540"/>
                  </a:cubicBezTo>
                  <a:cubicBezTo>
                    <a:pt x="2325" y="2792"/>
                    <a:pt x="1989" y="2904"/>
                    <a:pt x="1765" y="3016"/>
                  </a:cubicBezTo>
                  <a:lnTo>
                    <a:pt x="1512" y="3128"/>
                  </a:lnTo>
                  <a:cubicBezTo>
                    <a:pt x="1512" y="3016"/>
                    <a:pt x="1400" y="2792"/>
                    <a:pt x="1400" y="2680"/>
                  </a:cubicBezTo>
                  <a:cubicBezTo>
                    <a:pt x="1176" y="2203"/>
                    <a:pt x="1064" y="1615"/>
                    <a:pt x="812" y="1139"/>
                  </a:cubicBezTo>
                  <a:cubicBezTo>
                    <a:pt x="1201" y="956"/>
                    <a:pt x="1739" y="774"/>
                    <a:pt x="2244" y="774"/>
                  </a:cubicBezTo>
                  <a:close/>
                  <a:moveTo>
                    <a:pt x="2292" y="0"/>
                  </a:moveTo>
                  <a:cubicBezTo>
                    <a:pt x="1579" y="0"/>
                    <a:pt x="779" y="339"/>
                    <a:pt x="224" y="579"/>
                  </a:cubicBezTo>
                  <a:lnTo>
                    <a:pt x="112" y="691"/>
                  </a:lnTo>
                  <a:cubicBezTo>
                    <a:pt x="0" y="803"/>
                    <a:pt x="0" y="803"/>
                    <a:pt x="0" y="915"/>
                  </a:cubicBezTo>
                  <a:cubicBezTo>
                    <a:pt x="112" y="1503"/>
                    <a:pt x="364" y="2091"/>
                    <a:pt x="476" y="2680"/>
                  </a:cubicBezTo>
                  <a:cubicBezTo>
                    <a:pt x="700" y="3016"/>
                    <a:pt x="700" y="3716"/>
                    <a:pt x="1176" y="3828"/>
                  </a:cubicBezTo>
                  <a:cubicBezTo>
                    <a:pt x="1284" y="3888"/>
                    <a:pt x="1393" y="3913"/>
                    <a:pt x="1502" y="3913"/>
                  </a:cubicBezTo>
                  <a:cubicBezTo>
                    <a:pt x="1846" y="3913"/>
                    <a:pt x="2188" y="3662"/>
                    <a:pt x="2465" y="3492"/>
                  </a:cubicBezTo>
                  <a:cubicBezTo>
                    <a:pt x="2913" y="3380"/>
                    <a:pt x="3389" y="3016"/>
                    <a:pt x="3613" y="2680"/>
                  </a:cubicBezTo>
                  <a:cubicBezTo>
                    <a:pt x="4089" y="1979"/>
                    <a:pt x="3977" y="803"/>
                    <a:pt x="3277" y="327"/>
                  </a:cubicBezTo>
                  <a:cubicBezTo>
                    <a:pt x="3001" y="90"/>
                    <a:pt x="2658" y="0"/>
                    <a:pt x="2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93" name="Google Shape;1493;p29"/>
          <p:cNvGrpSpPr/>
          <p:nvPr/>
        </p:nvGrpSpPr>
        <p:grpSpPr>
          <a:xfrm>
            <a:off x="1523000" y="4043425"/>
            <a:ext cx="300350" cy="375875"/>
            <a:chOff x="3485150" y="4586350"/>
            <a:chExt cx="300350" cy="375875"/>
          </a:xfrm>
        </p:grpSpPr>
        <p:sp>
          <p:nvSpPr>
            <p:cNvPr id="1494" name="Google Shape;1494;p29"/>
            <p:cNvSpPr/>
            <p:nvPr/>
          </p:nvSpPr>
          <p:spPr>
            <a:xfrm>
              <a:off x="3505450" y="4607125"/>
              <a:ext cx="256250" cy="335250"/>
            </a:xfrm>
            <a:custGeom>
              <a:avLst/>
              <a:gdLst/>
              <a:ahLst/>
              <a:cxnLst/>
              <a:rect l="l" t="t" r="r" b="b"/>
              <a:pathLst>
                <a:path w="10250" h="13410" extrusionOk="0">
                  <a:moveTo>
                    <a:pt x="6805" y="0"/>
                  </a:moveTo>
                  <a:cubicBezTo>
                    <a:pt x="5780" y="0"/>
                    <a:pt x="4771" y="209"/>
                    <a:pt x="3837" y="696"/>
                  </a:cubicBezTo>
                  <a:cubicBezTo>
                    <a:pt x="1737" y="1872"/>
                    <a:pt x="700" y="4309"/>
                    <a:pt x="224" y="6549"/>
                  </a:cubicBezTo>
                  <a:cubicBezTo>
                    <a:pt x="112" y="7585"/>
                    <a:pt x="0" y="8761"/>
                    <a:pt x="336" y="9797"/>
                  </a:cubicBezTo>
                  <a:cubicBezTo>
                    <a:pt x="700" y="10973"/>
                    <a:pt x="1625" y="11674"/>
                    <a:pt x="2801" y="12150"/>
                  </a:cubicBezTo>
                  <a:cubicBezTo>
                    <a:pt x="3725" y="12486"/>
                    <a:pt x="4901" y="12850"/>
                    <a:pt x="5825" y="13074"/>
                  </a:cubicBezTo>
                  <a:cubicBezTo>
                    <a:pt x="6189" y="13186"/>
                    <a:pt x="7001" y="13410"/>
                    <a:pt x="7337" y="13410"/>
                  </a:cubicBezTo>
                  <a:lnTo>
                    <a:pt x="7337" y="13298"/>
                  </a:lnTo>
                  <a:cubicBezTo>
                    <a:pt x="7589" y="12374"/>
                    <a:pt x="7813" y="11449"/>
                    <a:pt x="8037" y="10497"/>
                  </a:cubicBezTo>
                  <a:cubicBezTo>
                    <a:pt x="6637" y="10497"/>
                    <a:pt x="5013" y="10273"/>
                    <a:pt x="3949" y="9349"/>
                  </a:cubicBezTo>
                  <a:cubicBezTo>
                    <a:pt x="2913" y="8397"/>
                    <a:pt x="2549" y="7109"/>
                    <a:pt x="2913" y="5709"/>
                  </a:cubicBezTo>
                  <a:cubicBezTo>
                    <a:pt x="3542" y="3454"/>
                    <a:pt x="5715" y="2105"/>
                    <a:pt x="7912" y="2105"/>
                  </a:cubicBezTo>
                  <a:cubicBezTo>
                    <a:pt x="8552" y="2105"/>
                    <a:pt x="9195" y="2220"/>
                    <a:pt x="9802" y="2460"/>
                  </a:cubicBezTo>
                  <a:cubicBezTo>
                    <a:pt x="9914" y="2096"/>
                    <a:pt x="10026" y="1648"/>
                    <a:pt x="10138" y="1284"/>
                  </a:cubicBezTo>
                  <a:cubicBezTo>
                    <a:pt x="10250" y="1060"/>
                    <a:pt x="10250" y="948"/>
                    <a:pt x="10250" y="696"/>
                  </a:cubicBezTo>
                  <a:cubicBezTo>
                    <a:pt x="9137" y="266"/>
                    <a:pt x="7961" y="0"/>
                    <a:pt x="68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29"/>
            <p:cNvSpPr/>
            <p:nvPr/>
          </p:nvSpPr>
          <p:spPr>
            <a:xfrm>
              <a:off x="3485150" y="4586350"/>
              <a:ext cx="300350" cy="375875"/>
            </a:xfrm>
            <a:custGeom>
              <a:avLst/>
              <a:gdLst/>
              <a:ahLst/>
              <a:cxnLst/>
              <a:rect l="l" t="t" r="r" b="b"/>
              <a:pathLst>
                <a:path w="12014" h="15035" extrusionOk="0">
                  <a:moveTo>
                    <a:pt x="7617" y="831"/>
                  </a:moveTo>
                  <a:cubicBezTo>
                    <a:pt x="8773" y="831"/>
                    <a:pt x="9949" y="1097"/>
                    <a:pt x="11062" y="1527"/>
                  </a:cubicBezTo>
                  <a:cubicBezTo>
                    <a:pt x="11062" y="1779"/>
                    <a:pt x="11062" y="1891"/>
                    <a:pt x="10950" y="2115"/>
                  </a:cubicBezTo>
                  <a:cubicBezTo>
                    <a:pt x="10838" y="2479"/>
                    <a:pt x="10726" y="2927"/>
                    <a:pt x="10614" y="3291"/>
                  </a:cubicBezTo>
                  <a:cubicBezTo>
                    <a:pt x="10007" y="3051"/>
                    <a:pt x="9364" y="2936"/>
                    <a:pt x="8724" y="2936"/>
                  </a:cubicBezTo>
                  <a:cubicBezTo>
                    <a:pt x="6527" y="2936"/>
                    <a:pt x="4354" y="4285"/>
                    <a:pt x="3725" y="6540"/>
                  </a:cubicBezTo>
                  <a:cubicBezTo>
                    <a:pt x="3361" y="7940"/>
                    <a:pt x="3725" y="9228"/>
                    <a:pt x="4761" y="10180"/>
                  </a:cubicBezTo>
                  <a:cubicBezTo>
                    <a:pt x="5825" y="11104"/>
                    <a:pt x="7449" y="11328"/>
                    <a:pt x="8849" y="11328"/>
                  </a:cubicBezTo>
                  <a:cubicBezTo>
                    <a:pt x="8625" y="12280"/>
                    <a:pt x="8401" y="13205"/>
                    <a:pt x="8149" y="14129"/>
                  </a:cubicBezTo>
                  <a:lnTo>
                    <a:pt x="8149" y="14241"/>
                  </a:lnTo>
                  <a:cubicBezTo>
                    <a:pt x="7813" y="14241"/>
                    <a:pt x="7001" y="14017"/>
                    <a:pt x="6637" y="13905"/>
                  </a:cubicBezTo>
                  <a:cubicBezTo>
                    <a:pt x="5713" y="13681"/>
                    <a:pt x="4537" y="13317"/>
                    <a:pt x="3613" y="12981"/>
                  </a:cubicBezTo>
                  <a:cubicBezTo>
                    <a:pt x="2437" y="12505"/>
                    <a:pt x="1512" y="11804"/>
                    <a:pt x="1148" y="10628"/>
                  </a:cubicBezTo>
                  <a:cubicBezTo>
                    <a:pt x="812" y="9592"/>
                    <a:pt x="924" y="8416"/>
                    <a:pt x="1036" y="7380"/>
                  </a:cubicBezTo>
                  <a:cubicBezTo>
                    <a:pt x="1512" y="5140"/>
                    <a:pt x="2549" y="2703"/>
                    <a:pt x="4649" y="1527"/>
                  </a:cubicBezTo>
                  <a:cubicBezTo>
                    <a:pt x="5583" y="1040"/>
                    <a:pt x="6592" y="831"/>
                    <a:pt x="7617" y="831"/>
                  </a:cubicBezTo>
                  <a:close/>
                  <a:moveTo>
                    <a:pt x="7725" y="0"/>
                  </a:moveTo>
                  <a:cubicBezTo>
                    <a:pt x="6384" y="0"/>
                    <a:pt x="5043" y="325"/>
                    <a:pt x="3837" y="1079"/>
                  </a:cubicBezTo>
                  <a:cubicBezTo>
                    <a:pt x="1512" y="2591"/>
                    <a:pt x="336" y="5616"/>
                    <a:pt x="112" y="8304"/>
                  </a:cubicBezTo>
                  <a:cubicBezTo>
                    <a:pt x="0" y="9480"/>
                    <a:pt x="224" y="10740"/>
                    <a:pt x="812" y="11804"/>
                  </a:cubicBezTo>
                  <a:cubicBezTo>
                    <a:pt x="1400" y="12841"/>
                    <a:pt x="2437" y="13429"/>
                    <a:pt x="3613" y="13905"/>
                  </a:cubicBezTo>
                  <a:cubicBezTo>
                    <a:pt x="5013" y="14381"/>
                    <a:pt x="6525" y="14829"/>
                    <a:pt x="7925" y="14941"/>
                  </a:cubicBezTo>
                  <a:cubicBezTo>
                    <a:pt x="8069" y="15001"/>
                    <a:pt x="8197" y="15035"/>
                    <a:pt x="8314" y="15035"/>
                  </a:cubicBezTo>
                  <a:cubicBezTo>
                    <a:pt x="8472" y="15035"/>
                    <a:pt x="8609" y="14973"/>
                    <a:pt x="8737" y="14829"/>
                  </a:cubicBezTo>
                  <a:cubicBezTo>
                    <a:pt x="8961" y="14605"/>
                    <a:pt x="9101" y="14129"/>
                    <a:pt x="9214" y="13793"/>
                  </a:cubicBezTo>
                  <a:cubicBezTo>
                    <a:pt x="9438" y="12841"/>
                    <a:pt x="9662" y="11916"/>
                    <a:pt x="9662" y="10992"/>
                  </a:cubicBezTo>
                  <a:lnTo>
                    <a:pt x="9662" y="10740"/>
                  </a:lnTo>
                  <a:cubicBezTo>
                    <a:pt x="9550" y="10628"/>
                    <a:pt x="9438" y="10516"/>
                    <a:pt x="9326" y="10516"/>
                  </a:cubicBezTo>
                  <a:cubicBezTo>
                    <a:pt x="8037" y="10516"/>
                    <a:pt x="6749" y="10516"/>
                    <a:pt x="5713" y="9816"/>
                  </a:cubicBezTo>
                  <a:cubicBezTo>
                    <a:pt x="4649" y="9116"/>
                    <a:pt x="4201" y="7940"/>
                    <a:pt x="4537" y="6792"/>
                  </a:cubicBezTo>
                  <a:cubicBezTo>
                    <a:pt x="5052" y="4896"/>
                    <a:pt x="6902" y="3758"/>
                    <a:pt x="8769" y="3758"/>
                  </a:cubicBezTo>
                  <a:cubicBezTo>
                    <a:pt x="9439" y="3758"/>
                    <a:pt x="10112" y="3905"/>
                    <a:pt x="10726" y="4215"/>
                  </a:cubicBezTo>
                  <a:cubicBezTo>
                    <a:pt x="10786" y="4245"/>
                    <a:pt x="10848" y="4259"/>
                    <a:pt x="10909" y="4259"/>
                  </a:cubicBezTo>
                  <a:cubicBezTo>
                    <a:pt x="11075" y="4259"/>
                    <a:pt x="11232" y="4155"/>
                    <a:pt x="11314" y="3991"/>
                  </a:cubicBezTo>
                  <a:cubicBezTo>
                    <a:pt x="11426" y="3403"/>
                    <a:pt x="11762" y="1779"/>
                    <a:pt x="11902" y="1415"/>
                  </a:cubicBezTo>
                  <a:cubicBezTo>
                    <a:pt x="12014" y="1303"/>
                    <a:pt x="11902" y="1079"/>
                    <a:pt x="11762" y="939"/>
                  </a:cubicBezTo>
                  <a:cubicBezTo>
                    <a:pt x="10518" y="353"/>
                    <a:pt x="9122" y="0"/>
                    <a:pt x="7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96" name="Google Shape;1496;p29"/>
          <p:cNvSpPr/>
          <p:nvPr/>
        </p:nvSpPr>
        <p:spPr>
          <a:xfrm>
            <a:off x="628975" y="827825"/>
            <a:ext cx="7783464" cy="3800170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97" name="Google Shape;1497;p29"/>
          <p:cNvGrpSpPr/>
          <p:nvPr/>
        </p:nvGrpSpPr>
        <p:grpSpPr>
          <a:xfrm>
            <a:off x="7981550" y="3626875"/>
            <a:ext cx="936050" cy="1287350"/>
            <a:chOff x="5847950" y="3626875"/>
            <a:chExt cx="936050" cy="1287350"/>
          </a:xfrm>
        </p:grpSpPr>
        <p:sp>
          <p:nvSpPr>
            <p:cNvPr id="1498" name="Google Shape;1498;p29"/>
            <p:cNvSpPr/>
            <p:nvPr/>
          </p:nvSpPr>
          <p:spPr>
            <a:xfrm>
              <a:off x="6317025" y="3793500"/>
              <a:ext cx="280050" cy="327925"/>
            </a:xfrm>
            <a:custGeom>
              <a:avLst/>
              <a:gdLst/>
              <a:ahLst/>
              <a:cxnLst/>
              <a:rect l="l" t="t" r="r" b="b"/>
              <a:pathLst>
                <a:path w="11202" h="13117" extrusionOk="0">
                  <a:moveTo>
                    <a:pt x="3165" y="1"/>
                  </a:moveTo>
                  <a:cubicBezTo>
                    <a:pt x="3277" y="1037"/>
                    <a:pt x="2689" y="2325"/>
                    <a:pt x="2101" y="3025"/>
                  </a:cubicBezTo>
                  <a:cubicBezTo>
                    <a:pt x="1289" y="4201"/>
                    <a:pt x="0" y="5125"/>
                    <a:pt x="0" y="6638"/>
                  </a:cubicBezTo>
                  <a:cubicBezTo>
                    <a:pt x="0" y="8514"/>
                    <a:pt x="1653" y="8038"/>
                    <a:pt x="2801" y="8626"/>
                  </a:cubicBezTo>
                  <a:cubicBezTo>
                    <a:pt x="3753" y="9102"/>
                    <a:pt x="3977" y="9914"/>
                    <a:pt x="4089" y="10838"/>
                  </a:cubicBezTo>
                  <a:cubicBezTo>
                    <a:pt x="4341" y="11902"/>
                    <a:pt x="4453" y="12714"/>
                    <a:pt x="5489" y="13051"/>
                  </a:cubicBezTo>
                  <a:cubicBezTo>
                    <a:pt x="5677" y="13095"/>
                    <a:pt x="5854" y="13117"/>
                    <a:pt x="6018" y="13117"/>
                  </a:cubicBezTo>
                  <a:cubicBezTo>
                    <a:pt x="6782" y="13117"/>
                    <a:pt x="7273" y="12643"/>
                    <a:pt x="7365" y="11790"/>
                  </a:cubicBezTo>
                  <a:cubicBezTo>
                    <a:pt x="7589" y="10726"/>
                    <a:pt x="7589" y="9438"/>
                    <a:pt x="8878" y="8850"/>
                  </a:cubicBezTo>
                  <a:cubicBezTo>
                    <a:pt x="9060" y="8794"/>
                    <a:pt x="9263" y="8766"/>
                    <a:pt x="9466" y="8766"/>
                  </a:cubicBezTo>
                  <a:cubicBezTo>
                    <a:pt x="9669" y="8766"/>
                    <a:pt x="9872" y="8794"/>
                    <a:pt x="10054" y="8850"/>
                  </a:cubicBezTo>
                  <a:cubicBezTo>
                    <a:pt x="10278" y="8990"/>
                    <a:pt x="10754" y="9690"/>
                    <a:pt x="11202" y="9914"/>
                  </a:cubicBezTo>
                  <a:cubicBezTo>
                    <a:pt x="11090" y="9438"/>
                    <a:pt x="10866" y="8990"/>
                    <a:pt x="10754" y="8514"/>
                  </a:cubicBezTo>
                  <a:cubicBezTo>
                    <a:pt x="9466" y="4649"/>
                    <a:pt x="6665" y="1625"/>
                    <a:pt x="3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29"/>
            <p:cNvSpPr/>
            <p:nvPr/>
          </p:nvSpPr>
          <p:spPr>
            <a:xfrm>
              <a:off x="5984475" y="4196500"/>
              <a:ext cx="507600" cy="306275"/>
            </a:xfrm>
            <a:custGeom>
              <a:avLst/>
              <a:gdLst/>
              <a:ahLst/>
              <a:cxnLst/>
              <a:rect l="l" t="t" r="r" b="b"/>
              <a:pathLst>
                <a:path w="20304" h="12251" extrusionOk="0">
                  <a:moveTo>
                    <a:pt x="9346" y="0"/>
                  </a:moveTo>
                  <a:cubicBezTo>
                    <a:pt x="8808" y="0"/>
                    <a:pt x="8261" y="242"/>
                    <a:pt x="7842" y="795"/>
                  </a:cubicBezTo>
                  <a:cubicBezTo>
                    <a:pt x="7142" y="1719"/>
                    <a:pt x="6889" y="3119"/>
                    <a:pt x="5965" y="4071"/>
                  </a:cubicBezTo>
                  <a:cubicBezTo>
                    <a:pt x="4901" y="5108"/>
                    <a:pt x="3501" y="4884"/>
                    <a:pt x="2241" y="5220"/>
                  </a:cubicBezTo>
                  <a:cubicBezTo>
                    <a:pt x="589" y="5808"/>
                    <a:pt x="1" y="7320"/>
                    <a:pt x="477" y="8832"/>
                  </a:cubicBezTo>
                  <a:cubicBezTo>
                    <a:pt x="2941" y="11184"/>
                    <a:pt x="6189" y="11996"/>
                    <a:pt x="9690" y="12220"/>
                  </a:cubicBezTo>
                  <a:cubicBezTo>
                    <a:pt x="10238" y="12239"/>
                    <a:pt x="10789" y="12251"/>
                    <a:pt x="11340" y="12251"/>
                  </a:cubicBezTo>
                  <a:cubicBezTo>
                    <a:pt x="14195" y="12251"/>
                    <a:pt x="17050" y="11922"/>
                    <a:pt x="19491" y="10372"/>
                  </a:cubicBezTo>
                  <a:cubicBezTo>
                    <a:pt x="19743" y="10232"/>
                    <a:pt x="19967" y="10008"/>
                    <a:pt x="20191" y="9784"/>
                  </a:cubicBezTo>
                  <a:cubicBezTo>
                    <a:pt x="20303" y="8132"/>
                    <a:pt x="20079" y="6172"/>
                    <a:pt x="18567" y="5108"/>
                  </a:cubicBezTo>
                  <a:cubicBezTo>
                    <a:pt x="18144" y="4905"/>
                    <a:pt x="17640" y="4733"/>
                    <a:pt x="17153" y="4733"/>
                  </a:cubicBezTo>
                  <a:cubicBezTo>
                    <a:pt x="16833" y="4733"/>
                    <a:pt x="16520" y="4807"/>
                    <a:pt x="16243" y="4996"/>
                  </a:cubicBezTo>
                  <a:cubicBezTo>
                    <a:pt x="15655" y="5332"/>
                    <a:pt x="15403" y="5920"/>
                    <a:pt x="14843" y="6284"/>
                  </a:cubicBezTo>
                  <a:cubicBezTo>
                    <a:pt x="14471" y="6557"/>
                    <a:pt x="14070" y="6685"/>
                    <a:pt x="13677" y="6685"/>
                  </a:cubicBezTo>
                  <a:cubicBezTo>
                    <a:pt x="13063" y="6685"/>
                    <a:pt x="12469" y="6371"/>
                    <a:pt x="12042" y="5808"/>
                  </a:cubicBezTo>
                  <a:cubicBezTo>
                    <a:pt x="11090" y="4519"/>
                    <a:pt x="11454" y="3231"/>
                    <a:pt x="11342" y="1831"/>
                  </a:cubicBezTo>
                  <a:cubicBezTo>
                    <a:pt x="11182" y="730"/>
                    <a:pt x="10278" y="0"/>
                    <a:pt x="9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29"/>
            <p:cNvSpPr/>
            <p:nvPr/>
          </p:nvSpPr>
          <p:spPr>
            <a:xfrm>
              <a:off x="6241400" y="3656300"/>
              <a:ext cx="26650" cy="75625"/>
            </a:xfrm>
            <a:custGeom>
              <a:avLst/>
              <a:gdLst/>
              <a:ahLst/>
              <a:cxnLst/>
              <a:rect l="l" t="t" r="r" b="b"/>
              <a:pathLst>
                <a:path w="1066" h="3025" extrusionOk="0">
                  <a:moveTo>
                    <a:pt x="113" y="0"/>
                  </a:moveTo>
                  <a:cubicBezTo>
                    <a:pt x="1" y="588"/>
                    <a:pt x="1" y="1288"/>
                    <a:pt x="1" y="1876"/>
                  </a:cubicBezTo>
                  <a:lnTo>
                    <a:pt x="1" y="3025"/>
                  </a:lnTo>
                  <a:cubicBezTo>
                    <a:pt x="365" y="2912"/>
                    <a:pt x="701" y="2912"/>
                    <a:pt x="1065" y="2912"/>
                  </a:cubicBezTo>
                  <a:cubicBezTo>
                    <a:pt x="1065" y="2436"/>
                    <a:pt x="1065" y="1988"/>
                    <a:pt x="925" y="1400"/>
                  </a:cubicBezTo>
                  <a:cubicBezTo>
                    <a:pt x="925" y="924"/>
                    <a:pt x="1065" y="476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29"/>
            <p:cNvSpPr/>
            <p:nvPr/>
          </p:nvSpPr>
          <p:spPr>
            <a:xfrm>
              <a:off x="5896975" y="3758600"/>
              <a:ext cx="729500" cy="658725"/>
            </a:xfrm>
            <a:custGeom>
              <a:avLst/>
              <a:gdLst/>
              <a:ahLst/>
              <a:cxnLst/>
              <a:rect l="l" t="t" r="r" b="b"/>
              <a:pathLst>
                <a:path w="29180" h="26349" extrusionOk="0">
                  <a:moveTo>
                    <a:pt x="13825" y="1"/>
                  </a:moveTo>
                  <a:cubicBezTo>
                    <a:pt x="12760" y="1"/>
                    <a:pt x="11693" y="140"/>
                    <a:pt x="10642" y="445"/>
                  </a:cubicBezTo>
                  <a:cubicBezTo>
                    <a:pt x="11090" y="809"/>
                    <a:pt x="11454" y="1509"/>
                    <a:pt x="11566" y="2209"/>
                  </a:cubicBezTo>
                  <a:cubicBezTo>
                    <a:pt x="11678" y="3245"/>
                    <a:pt x="11090" y="4197"/>
                    <a:pt x="10277" y="4897"/>
                  </a:cubicBezTo>
                  <a:cubicBezTo>
                    <a:pt x="9801" y="5233"/>
                    <a:pt x="9101" y="5597"/>
                    <a:pt x="8877" y="6185"/>
                  </a:cubicBezTo>
                  <a:cubicBezTo>
                    <a:pt x="8541" y="6886"/>
                    <a:pt x="9241" y="7586"/>
                    <a:pt x="9689" y="8034"/>
                  </a:cubicBezTo>
                  <a:cubicBezTo>
                    <a:pt x="10389" y="9098"/>
                    <a:pt x="10754" y="10134"/>
                    <a:pt x="10277" y="11310"/>
                  </a:cubicBezTo>
                  <a:cubicBezTo>
                    <a:pt x="9801" y="12486"/>
                    <a:pt x="8765" y="13046"/>
                    <a:pt x="7589" y="13298"/>
                  </a:cubicBezTo>
                  <a:cubicBezTo>
                    <a:pt x="7472" y="13314"/>
                    <a:pt x="7353" y="13322"/>
                    <a:pt x="7232" y="13322"/>
                  </a:cubicBezTo>
                  <a:cubicBezTo>
                    <a:pt x="6300" y="13322"/>
                    <a:pt x="5254" y="12901"/>
                    <a:pt x="4329" y="12901"/>
                  </a:cubicBezTo>
                  <a:cubicBezTo>
                    <a:pt x="3702" y="12901"/>
                    <a:pt x="3130" y="13095"/>
                    <a:pt x="2688" y="13746"/>
                  </a:cubicBezTo>
                  <a:cubicBezTo>
                    <a:pt x="2100" y="14699"/>
                    <a:pt x="1764" y="16099"/>
                    <a:pt x="476" y="16323"/>
                  </a:cubicBezTo>
                  <a:cubicBezTo>
                    <a:pt x="364" y="16435"/>
                    <a:pt x="140" y="16435"/>
                    <a:pt x="0" y="16435"/>
                  </a:cubicBezTo>
                  <a:cubicBezTo>
                    <a:pt x="140" y="19487"/>
                    <a:pt x="1064" y="22400"/>
                    <a:pt x="2688" y="24836"/>
                  </a:cubicBezTo>
                  <a:cubicBezTo>
                    <a:pt x="2800" y="24948"/>
                    <a:pt x="2941" y="25088"/>
                    <a:pt x="2941" y="25200"/>
                  </a:cubicBezTo>
                  <a:cubicBezTo>
                    <a:pt x="3053" y="23688"/>
                    <a:pt x="4089" y="22147"/>
                    <a:pt x="5741" y="21699"/>
                  </a:cubicBezTo>
                  <a:cubicBezTo>
                    <a:pt x="6553" y="21587"/>
                    <a:pt x="7477" y="21587"/>
                    <a:pt x="8289" y="21111"/>
                  </a:cubicBezTo>
                  <a:cubicBezTo>
                    <a:pt x="8877" y="20747"/>
                    <a:pt x="9101" y="20187"/>
                    <a:pt x="9465" y="19599"/>
                  </a:cubicBezTo>
                  <a:cubicBezTo>
                    <a:pt x="9941" y="18535"/>
                    <a:pt x="10277" y="17387"/>
                    <a:pt x="11342" y="16799"/>
                  </a:cubicBezTo>
                  <a:cubicBezTo>
                    <a:pt x="11804" y="16505"/>
                    <a:pt x="12329" y="16358"/>
                    <a:pt x="12854" y="16358"/>
                  </a:cubicBezTo>
                  <a:cubicBezTo>
                    <a:pt x="13379" y="16358"/>
                    <a:pt x="13904" y="16505"/>
                    <a:pt x="14366" y="16799"/>
                  </a:cubicBezTo>
                  <a:cubicBezTo>
                    <a:pt x="15542" y="17387"/>
                    <a:pt x="15878" y="18535"/>
                    <a:pt x="15878" y="19823"/>
                  </a:cubicBezTo>
                  <a:cubicBezTo>
                    <a:pt x="15990" y="20635"/>
                    <a:pt x="15878" y="21587"/>
                    <a:pt x="16354" y="22400"/>
                  </a:cubicBezTo>
                  <a:cubicBezTo>
                    <a:pt x="16563" y="22830"/>
                    <a:pt x="16827" y="23011"/>
                    <a:pt x="17119" y="23011"/>
                  </a:cubicBezTo>
                  <a:cubicBezTo>
                    <a:pt x="17455" y="23011"/>
                    <a:pt x="17829" y="22773"/>
                    <a:pt x="18203" y="22400"/>
                  </a:cubicBezTo>
                  <a:cubicBezTo>
                    <a:pt x="18900" y="21610"/>
                    <a:pt x="19654" y="21167"/>
                    <a:pt x="20627" y="21167"/>
                  </a:cubicBezTo>
                  <a:cubicBezTo>
                    <a:pt x="20827" y="21167"/>
                    <a:pt x="21036" y="21185"/>
                    <a:pt x="21255" y="21223"/>
                  </a:cubicBezTo>
                  <a:cubicBezTo>
                    <a:pt x="23803" y="21699"/>
                    <a:pt x="24755" y="24136"/>
                    <a:pt x="24867" y="26348"/>
                  </a:cubicBezTo>
                  <a:cubicBezTo>
                    <a:pt x="28368" y="22848"/>
                    <a:pt x="29180" y="17387"/>
                    <a:pt x="28256" y="12486"/>
                  </a:cubicBezTo>
                  <a:cubicBezTo>
                    <a:pt x="28004" y="12486"/>
                    <a:pt x="27780" y="12346"/>
                    <a:pt x="27556" y="12234"/>
                  </a:cubicBezTo>
                  <a:cubicBezTo>
                    <a:pt x="27304" y="12122"/>
                    <a:pt x="27192" y="12010"/>
                    <a:pt x="26968" y="11786"/>
                  </a:cubicBezTo>
                  <a:cubicBezTo>
                    <a:pt x="26809" y="11528"/>
                    <a:pt x="26523" y="11284"/>
                    <a:pt x="26160" y="11284"/>
                  </a:cubicBezTo>
                  <a:cubicBezTo>
                    <a:pt x="26012" y="11284"/>
                    <a:pt x="25850" y="11325"/>
                    <a:pt x="25680" y="11422"/>
                  </a:cubicBezTo>
                  <a:cubicBezTo>
                    <a:pt x="25091" y="11646"/>
                    <a:pt x="25203" y="13186"/>
                    <a:pt x="25091" y="13746"/>
                  </a:cubicBezTo>
                  <a:cubicBezTo>
                    <a:pt x="24979" y="14222"/>
                    <a:pt x="24755" y="14699"/>
                    <a:pt x="24279" y="15035"/>
                  </a:cubicBezTo>
                  <a:cubicBezTo>
                    <a:pt x="23899" y="15369"/>
                    <a:pt x="23457" y="15509"/>
                    <a:pt x="23004" y="15509"/>
                  </a:cubicBezTo>
                  <a:cubicBezTo>
                    <a:pt x="22357" y="15509"/>
                    <a:pt x="21687" y="15223"/>
                    <a:pt x="21143" y="14811"/>
                  </a:cubicBezTo>
                  <a:cubicBezTo>
                    <a:pt x="20079" y="14110"/>
                    <a:pt x="20191" y="12934"/>
                    <a:pt x="19967" y="11898"/>
                  </a:cubicBezTo>
                  <a:cubicBezTo>
                    <a:pt x="19603" y="10246"/>
                    <a:pt x="17754" y="10946"/>
                    <a:pt x="16690" y="10022"/>
                  </a:cubicBezTo>
                  <a:cubicBezTo>
                    <a:pt x="15990" y="9434"/>
                    <a:pt x="15878" y="8398"/>
                    <a:pt x="15990" y="7446"/>
                  </a:cubicBezTo>
                  <a:cubicBezTo>
                    <a:pt x="16242" y="6185"/>
                    <a:pt x="17166" y="5233"/>
                    <a:pt x="17978" y="4309"/>
                  </a:cubicBezTo>
                  <a:cubicBezTo>
                    <a:pt x="18679" y="3497"/>
                    <a:pt x="19491" y="2097"/>
                    <a:pt x="19043" y="1033"/>
                  </a:cubicBezTo>
                  <a:cubicBezTo>
                    <a:pt x="17364" y="386"/>
                    <a:pt x="15597" y="1"/>
                    <a:pt x="138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29"/>
            <p:cNvSpPr/>
            <p:nvPr/>
          </p:nvSpPr>
          <p:spPr>
            <a:xfrm>
              <a:off x="5896975" y="3781600"/>
              <a:ext cx="268850" cy="364775"/>
            </a:xfrm>
            <a:custGeom>
              <a:avLst/>
              <a:gdLst/>
              <a:ahLst/>
              <a:cxnLst/>
              <a:rect l="l" t="t" r="r" b="b"/>
              <a:pathLst>
                <a:path w="10754" h="14591" extrusionOk="0">
                  <a:moveTo>
                    <a:pt x="9101" y="1"/>
                  </a:moveTo>
                  <a:cubicBezTo>
                    <a:pt x="8653" y="225"/>
                    <a:pt x="8065" y="477"/>
                    <a:pt x="7477" y="813"/>
                  </a:cubicBezTo>
                  <a:cubicBezTo>
                    <a:pt x="2688" y="3501"/>
                    <a:pt x="140" y="9102"/>
                    <a:pt x="0" y="14591"/>
                  </a:cubicBezTo>
                  <a:cubicBezTo>
                    <a:pt x="364" y="14479"/>
                    <a:pt x="840" y="14115"/>
                    <a:pt x="952" y="14003"/>
                  </a:cubicBezTo>
                  <a:cubicBezTo>
                    <a:pt x="1288" y="13527"/>
                    <a:pt x="1400" y="13078"/>
                    <a:pt x="1652" y="12602"/>
                  </a:cubicBezTo>
                  <a:cubicBezTo>
                    <a:pt x="2100" y="11902"/>
                    <a:pt x="2688" y="11202"/>
                    <a:pt x="3501" y="10978"/>
                  </a:cubicBezTo>
                  <a:cubicBezTo>
                    <a:pt x="3708" y="10934"/>
                    <a:pt x="3912" y="10915"/>
                    <a:pt x="4113" y="10915"/>
                  </a:cubicBezTo>
                  <a:cubicBezTo>
                    <a:pt x="5051" y="10915"/>
                    <a:pt x="5924" y="11314"/>
                    <a:pt x="6777" y="11314"/>
                  </a:cubicBezTo>
                  <a:cubicBezTo>
                    <a:pt x="6854" y="11320"/>
                    <a:pt x="6930" y="11323"/>
                    <a:pt x="7007" y="11323"/>
                  </a:cubicBezTo>
                  <a:cubicBezTo>
                    <a:pt x="8326" y="11323"/>
                    <a:pt x="9571" y="10419"/>
                    <a:pt x="9465" y="8990"/>
                  </a:cubicBezTo>
                  <a:cubicBezTo>
                    <a:pt x="9353" y="7926"/>
                    <a:pt x="8289" y="7366"/>
                    <a:pt x="7841" y="6414"/>
                  </a:cubicBezTo>
                  <a:cubicBezTo>
                    <a:pt x="7589" y="5713"/>
                    <a:pt x="7701" y="4901"/>
                    <a:pt x="8177" y="4313"/>
                  </a:cubicBezTo>
                  <a:cubicBezTo>
                    <a:pt x="8653" y="3613"/>
                    <a:pt x="9465" y="3277"/>
                    <a:pt x="10053" y="2689"/>
                  </a:cubicBezTo>
                  <a:cubicBezTo>
                    <a:pt x="10754" y="1765"/>
                    <a:pt x="10502" y="365"/>
                    <a:pt x="9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29"/>
            <p:cNvSpPr/>
            <p:nvPr/>
          </p:nvSpPr>
          <p:spPr>
            <a:xfrm>
              <a:off x="6098600" y="4688875"/>
              <a:ext cx="323450" cy="195925"/>
            </a:xfrm>
            <a:custGeom>
              <a:avLst/>
              <a:gdLst/>
              <a:ahLst/>
              <a:cxnLst/>
              <a:rect l="l" t="t" r="r" b="b"/>
              <a:pathLst>
                <a:path w="12938" h="7837" extrusionOk="0">
                  <a:moveTo>
                    <a:pt x="6806" y="0"/>
                  </a:moveTo>
                  <a:cubicBezTo>
                    <a:pt x="6750" y="0"/>
                    <a:pt x="6694" y="1"/>
                    <a:pt x="6637" y="2"/>
                  </a:cubicBezTo>
                  <a:cubicBezTo>
                    <a:pt x="4901" y="114"/>
                    <a:pt x="3277" y="1179"/>
                    <a:pt x="2100" y="2579"/>
                  </a:cubicBezTo>
                  <a:cubicBezTo>
                    <a:pt x="1512" y="3391"/>
                    <a:pt x="1036" y="4203"/>
                    <a:pt x="700" y="5239"/>
                  </a:cubicBezTo>
                  <a:cubicBezTo>
                    <a:pt x="476" y="5939"/>
                    <a:pt x="336" y="6779"/>
                    <a:pt x="112" y="7479"/>
                  </a:cubicBezTo>
                  <a:cubicBezTo>
                    <a:pt x="0" y="7591"/>
                    <a:pt x="0" y="7591"/>
                    <a:pt x="0" y="7703"/>
                  </a:cubicBezTo>
                  <a:cubicBezTo>
                    <a:pt x="1558" y="7784"/>
                    <a:pt x="3131" y="7836"/>
                    <a:pt x="4703" y="7836"/>
                  </a:cubicBezTo>
                  <a:cubicBezTo>
                    <a:pt x="7481" y="7836"/>
                    <a:pt x="10255" y="7675"/>
                    <a:pt x="12938" y="7227"/>
                  </a:cubicBezTo>
                  <a:cubicBezTo>
                    <a:pt x="12386" y="3886"/>
                    <a:pt x="10771" y="0"/>
                    <a:pt x="6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29"/>
            <p:cNvSpPr/>
            <p:nvPr/>
          </p:nvSpPr>
          <p:spPr>
            <a:xfrm>
              <a:off x="6256125" y="4546100"/>
              <a:ext cx="29425" cy="113450"/>
            </a:xfrm>
            <a:custGeom>
              <a:avLst/>
              <a:gdLst/>
              <a:ahLst/>
              <a:cxnLst/>
              <a:rect l="l" t="t" r="r" b="b"/>
              <a:pathLst>
                <a:path w="1177" h="4538" extrusionOk="0">
                  <a:moveTo>
                    <a:pt x="0" y="1"/>
                  </a:moveTo>
                  <a:lnTo>
                    <a:pt x="0" y="1289"/>
                  </a:lnTo>
                  <a:cubicBezTo>
                    <a:pt x="0" y="2325"/>
                    <a:pt x="0" y="3501"/>
                    <a:pt x="112" y="4537"/>
                  </a:cubicBezTo>
                  <a:lnTo>
                    <a:pt x="1176" y="4537"/>
                  </a:lnTo>
                  <a:cubicBezTo>
                    <a:pt x="924" y="3725"/>
                    <a:pt x="1036" y="2689"/>
                    <a:pt x="924" y="1849"/>
                  </a:cubicBezTo>
                  <a:cubicBezTo>
                    <a:pt x="924" y="1289"/>
                    <a:pt x="812" y="589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29"/>
            <p:cNvSpPr/>
            <p:nvPr/>
          </p:nvSpPr>
          <p:spPr>
            <a:xfrm>
              <a:off x="6293925" y="3661900"/>
              <a:ext cx="464175" cy="954250"/>
            </a:xfrm>
            <a:custGeom>
              <a:avLst/>
              <a:gdLst/>
              <a:ahLst/>
              <a:cxnLst/>
              <a:rect l="l" t="t" r="r" b="b"/>
              <a:pathLst>
                <a:path w="18567" h="38170" extrusionOk="0">
                  <a:moveTo>
                    <a:pt x="0" y="0"/>
                  </a:moveTo>
                  <a:lnTo>
                    <a:pt x="0" y="952"/>
                  </a:lnTo>
                  <a:cubicBezTo>
                    <a:pt x="240" y="932"/>
                    <a:pt x="479" y="922"/>
                    <a:pt x="719" y="922"/>
                  </a:cubicBezTo>
                  <a:cubicBezTo>
                    <a:pt x="2106" y="922"/>
                    <a:pt x="3483" y="1246"/>
                    <a:pt x="4677" y="1652"/>
                  </a:cubicBezTo>
                  <a:cubicBezTo>
                    <a:pt x="6665" y="2212"/>
                    <a:pt x="8513" y="3053"/>
                    <a:pt x="10166" y="4313"/>
                  </a:cubicBezTo>
                  <a:cubicBezTo>
                    <a:pt x="13190" y="6553"/>
                    <a:pt x="15178" y="9577"/>
                    <a:pt x="16102" y="13302"/>
                  </a:cubicBezTo>
                  <a:cubicBezTo>
                    <a:pt x="17026" y="17054"/>
                    <a:pt x="17026" y="21003"/>
                    <a:pt x="16214" y="24867"/>
                  </a:cubicBezTo>
                  <a:cubicBezTo>
                    <a:pt x="15766" y="26716"/>
                    <a:pt x="15178" y="28704"/>
                    <a:pt x="14226" y="30356"/>
                  </a:cubicBezTo>
                  <a:cubicBezTo>
                    <a:pt x="13302" y="31980"/>
                    <a:pt x="11902" y="33156"/>
                    <a:pt x="10390" y="34081"/>
                  </a:cubicBezTo>
                  <a:cubicBezTo>
                    <a:pt x="7477" y="35957"/>
                    <a:pt x="3977" y="37105"/>
                    <a:pt x="588" y="37105"/>
                  </a:cubicBezTo>
                  <a:lnTo>
                    <a:pt x="588" y="38169"/>
                  </a:lnTo>
                  <a:cubicBezTo>
                    <a:pt x="4677" y="37917"/>
                    <a:pt x="9802" y="36769"/>
                    <a:pt x="12966" y="34193"/>
                  </a:cubicBezTo>
                  <a:cubicBezTo>
                    <a:pt x="16102" y="31756"/>
                    <a:pt x="17279" y="27556"/>
                    <a:pt x="17979" y="23467"/>
                  </a:cubicBezTo>
                  <a:cubicBezTo>
                    <a:pt x="18567" y="19491"/>
                    <a:pt x="18203" y="15290"/>
                    <a:pt x="17167" y="11314"/>
                  </a:cubicBezTo>
                  <a:cubicBezTo>
                    <a:pt x="15990" y="7477"/>
                    <a:pt x="13526" y="4453"/>
                    <a:pt x="10390" y="2352"/>
                  </a:cubicBezTo>
                  <a:cubicBezTo>
                    <a:pt x="8877" y="1400"/>
                    <a:pt x="7225" y="700"/>
                    <a:pt x="5601" y="252"/>
                  </a:cubicBezTo>
                  <a:cubicBezTo>
                    <a:pt x="4857" y="59"/>
                    <a:pt x="3820" y="31"/>
                    <a:pt x="2747" y="31"/>
                  </a:cubicBezTo>
                  <a:cubicBezTo>
                    <a:pt x="2324" y="31"/>
                    <a:pt x="1894" y="36"/>
                    <a:pt x="1475" y="36"/>
                  </a:cubicBezTo>
                  <a:cubicBezTo>
                    <a:pt x="958" y="36"/>
                    <a:pt x="457" y="2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29"/>
            <p:cNvSpPr/>
            <p:nvPr/>
          </p:nvSpPr>
          <p:spPr>
            <a:xfrm>
              <a:off x="5847950" y="3626875"/>
              <a:ext cx="936050" cy="1287350"/>
            </a:xfrm>
            <a:custGeom>
              <a:avLst/>
              <a:gdLst/>
              <a:ahLst/>
              <a:cxnLst/>
              <a:rect l="l" t="t" r="r" b="b"/>
              <a:pathLst>
                <a:path w="37442" h="51494" extrusionOk="0">
                  <a:moveTo>
                    <a:pt x="16803" y="1177"/>
                  </a:moveTo>
                  <a:cubicBezTo>
                    <a:pt x="16803" y="1653"/>
                    <a:pt x="16663" y="2101"/>
                    <a:pt x="16663" y="2577"/>
                  </a:cubicBezTo>
                  <a:cubicBezTo>
                    <a:pt x="16803" y="3165"/>
                    <a:pt x="16803" y="3613"/>
                    <a:pt x="16803" y="4089"/>
                  </a:cubicBezTo>
                  <a:cubicBezTo>
                    <a:pt x="16439" y="4089"/>
                    <a:pt x="16103" y="4089"/>
                    <a:pt x="15739" y="4202"/>
                  </a:cubicBezTo>
                  <a:lnTo>
                    <a:pt x="15739" y="3053"/>
                  </a:lnTo>
                  <a:cubicBezTo>
                    <a:pt x="15739" y="2465"/>
                    <a:pt x="15739" y="1765"/>
                    <a:pt x="15851" y="1177"/>
                  </a:cubicBezTo>
                  <a:close/>
                  <a:moveTo>
                    <a:pt x="21928" y="6666"/>
                  </a:moveTo>
                  <a:cubicBezTo>
                    <a:pt x="25428" y="8290"/>
                    <a:pt x="28229" y="11314"/>
                    <a:pt x="29517" y="15179"/>
                  </a:cubicBezTo>
                  <a:cubicBezTo>
                    <a:pt x="29629" y="15655"/>
                    <a:pt x="29853" y="16103"/>
                    <a:pt x="29965" y="16579"/>
                  </a:cubicBezTo>
                  <a:cubicBezTo>
                    <a:pt x="29517" y="16355"/>
                    <a:pt x="29041" y="15655"/>
                    <a:pt x="28817" y="15515"/>
                  </a:cubicBezTo>
                  <a:cubicBezTo>
                    <a:pt x="28635" y="15459"/>
                    <a:pt x="28432" y="15431"/>
                    <a:pt x="28229" y="15431"/>
                  </a:cubicBezTo>
                  <a:cubicBezTo>
                    <a:pt x="28026" y="15431"/>
                    <a:pt x="27823" y="15459"/>
                    <a:pt x="27641" y="15515"/>
                  </a:cubicBezTo>
                  <a:cubicBezTo>
                    <a:pt x="26352" y="16103"/>
                    <a:pt x="26352" y="17391"/>
                    <a:pt x="26128" y="18455"/>
                  </a:cubicBezTo>
                  <a:cubicBezTo>
                    <a:pt x="26036" y="19308"/>
                    <a:pt x="25545" y="19782"/>
                    <a:pt x="24781" y="19782"/>
                  </a:cubicBezTo>
                  <a:cubicBezTo>
                    <a:pt x="24617" y="19782"/>
                    <a:pt x="24440" y="19760"/>
                    <a:pt x="24252" y="19716"/>
                  </a:cubicBezTo>
                  <a:cubicBezTo>
                    <a:pt x="23216" y="19379"/>
                    <a:pt x="23104" y="18567"/>
                    <a:pt x="22852" y="17503"/>
                  </a:cubicBezTo>
                  <a:cubicBezTo>
                    <a:pt x="22740" y="16579"/>
                    <a:pt x="22516" y="15767"/>
                    <a:pt x="21564" y="15291"/>
                  </a:cubicBezTo>
                  <a:cubicBezTo>
                    <a:pt x="20416" y="14703"/>
                    <a:pt x="18763" y="15179"/>
                    <a:pt x="18763" y="13303"/>
                  </a:cubicBezTo>
                  <a:cubicBezTo>
                    <a:pt x="18763" y="11790"/>
                    <a:pt x="20052" y="10866"/>
                    <a:pt x="20864" y="9690"/>
                  </a:cubicBezTo>
                  <a:cubicBezTo>
                    <a:pt x="21452" y="8990"/>
                    <a:pt x="22040" y="7702"/>
                    <a:pt x="21928" y="6666"/>
                  </a:cubicBezTo>
                  <a:close/>
                  <a:moveTo>
                    <a:pt x="11314" y="6190"/>
                  </a:moveTo>
                  <a:cubicBezTo>
                    <a:pt x="12463" y="6554"/>
                    <a:pt x="12715" y="7954"/>
                    <a:pt x="12014" y="8878"/>
                  </a:cubicBezTo>
                  <a:cubicBezTo>
                    <a:pt x="11426" y="9466"/>
                    <a:pt x="10614" y="9802"/>
                    <a:pt x="10138" y="10502"/>
                  </a:cubicBezTo>
                  <a:cubicBezTo>
                    <a:pt x="9662" y="11090"/>
                    <a:pt x="9550" y="11902"/>
                    <a:pt x="9802" y="12603"/>
                  </a:cubicBezTo>
                  <a:cubicBezTo>
                    <a:pt x="10250" y="13555"/>
                    <a:pt x="11314" y="14115"/>
                    <a:pt x="11426" y="15179"/>
                  </a:cubicBezTo>
                  <a:cubicBezTo>
                    <a:pt x="11532" y="16608"/>
                    <a:pt x="10287" y="17512"/>
                    <a:pt x="8968" y="17512"/>
                  </a:cubicBezTo>
                  <a:cubicBezTo>
                    <a:pt x="8891" y="17512"/>
                    <a:pt x="8815" y="17509"/>
                    <a:pt x="8738" y="17503"/>
                  </a:cubicBezTo>
                  <a:cubicBezTo>
                    <a:pt x="7885" y="17503"/>
                    <a:pt x="7012" y="17104"/>
                    <a:pt x="6074" y="17104"/>
                  </a:cubicBezTo>
                  <a:cubicBezTo>
                    <a:pt x="5873" y="17104"/>
                    <a:pt x="5669" y="17123"/>
                    <a:pt x="5462" y="17167"/>
                  </a:cubicBezTo>
                  <a:cubicBezTo>
                    <a:pt x="4649" y="17391"/>
                    <a:pt x="4061" y="18091"/>
                    <a:pt x="3613" y="18791"/>
                  </a:cubicBezTo>
                  <a:cubicBezTo>
                    <a:pt x="3361" y="19267"/>
                    <a:pt x="3249" y="19716"/>
                    <a:pt x="2913" y="20192"/>
                  </a:cubicBezTo>
                  <a:cubicBezTo>
                    <a:pt x="2801" y="20304"/>
                    <a:pt x="2325" y="20668"/>
                    <a:pt x="1961" y="20780"/>
                  </a:cubicBezTo>
                  <a:cubicBezTo>
                    <a:pt x="2101" y="15291"/>
                    <a:pt x="4649" y="9690"/>
                    <a:pt x="9438" y="7002"/>
                  </a:cubicBezTo>
                  <a:cubicBezTo>
                    <a:pt x="10026" y="6666"/>
                    <a:pt x="10614" y="6414"/>
                    <a:pt x="11062" y="6190"/>
                  </a:cubicBezTo>
                  <a:close/>
                  <a:moveTo>
                    <a:pt x="15786" y="5270"/>
                  </a:moveTo>
                  <a:cubicBezTo>
                    <a:pt x="17558" y="5270"/>
                    <a:pt x="19325" y="5655"/>
                    <a:pt x="21004" y="6302"/>
                  </a:cubicBezTo>
                  <a:cubicBezTo>
                    <a:pt x="21452" y="7366"/>
                    <a:pt x="20640" y="8766"/>
                    <a:pt x="19939" y="9578"/>
                  </a:cubicBezTo>
                  <a:cubicBezTo>
                    <a:pt x="19127" y="10502"/>
                    <a:pt x="18203" y="11454"/>
                    <a:pt x="17951" y="12715"/>
                  </a:cubicBezTo>
                  <a:cubicBezTo>
                    <a:pt x="17839" y="13667"/>
                    <a:pt x="17951" y="14703"/>
                    <a:pt x="18651" y="15291"/>
                  </a:cubicBezTo>
                  <a:cubicBezTo>
                    <a:pt x="19715" y="16215"/>
                    <a:pt x="21564" y="15515"/>
                    <a:pt x="21928" y="17167"/>
                  </a:cubicBezTo>
                  <a:cubicBezTo>
                    <a:pt x="22152" y="18203"/>
                    <a:pt x="22040" y="19379"/>
                    <a:pt x="23104" y="20080"/>
                  </a:cubicBezTo>
                  <a:cubicBezTo>
                    <a:pt x="23648" y="20492"/>
                    <a:pt x="24318" y="20778"/>
                    <a:pt x="24965" y="20778"/>
                  </a:cubicBezTo>
                  <a:cubicBezTo>
                    <a:pt x="25418" y="20778"/>
                    <a:pt x="25860" y="20638"/>
                    <a:pt x="26240" y="20304"/>
                  </a:cubicBezTo>
                  <a:cubicBezTo>
                    <a:pt x="26716" y="19968"/>
                    <a:pt x="26940" y="19491"/>
                    <a:pt x="27052" y="19015"/>
                  </a:cubicBezTo>
                  <a:cubicBezTo>
                    <a:pt x="27164" y="18455"/>
                    <a:pt x="27052" y="16915"/>
                    <a:pt x="27641" y="16691"/>
                  </a:cubicBezTo>
                  <a:cubicBezTo>
                    <a:pt x="27811" y="16594"/>
                    <a:pt x="27973" y="16553"/>
                    <a:pt x="28121" y="16553"/>
                  </a:cubicBezTo>
                  <a:cubicBezTo>
                    <a:pt x="28484" y="16553"/>
                    <a:pt x="28770" y="16797"/>
                    <a:pt x="28929" y="17055"/>
                  </a:cubicBezTo>
                  <a:cubicBezTo>
                    <a:pt x="29153" y="17279"/>
                    <a:pt x="29265" y="17391"/>
                    <a:pt x="29517" y="17503"/>
                  </a:cubicBezTo>
                  <a:cubicBezTo>
                    <a:pt x="29741" y="17615"/>
                    <a:pt x="29965" y="17755"/>
                    <a:pt x="30217" y="17755"/>
                  </a:cubicBezTo>
                  <a:cubicBezTo>
                    <a:pt x="31141" y="22656"/>
                    <a:pt x="30329" y="28117"/>
                    <a:pt x="26828" y="31617"/>
                  </a:cubicBezTo>
                  <a:cubicBezTo>
                    <a:pt x="26716" y="29405"/>
                    <a:pt x="25764" y="26968"/>
                    <a:pt x="23216" y="26492"/>
                  </a:cubicBezTo>
                  <a:cubicBezTo>
                    <a:pt x="22997" y="26454"/>
                    <a:pt x="22788" y="26436"/>
                    <a:pt x="22588" y="26436"/>
                  </a:cubicBezTo>
                  <a:cubicBezTo>
                    <a:pt x="21615" y="26436"/>
                    <a:pt x="20861" y="26879"/>
                    <a:pt x="20164" y="27669"/>
                  </a:cubicBezTo>
                  <a:cubicBezTo>
                    <a:pt x="19790" y="28042"/>
                    <a:pt x="19416" y="28280"/>
                    <a:pt x="19080" y="28280"/>
                  </a:cubicBezTo>
                  <a:cubicBezTo>
                    <a:pt x="18788" y="28280"/>
                    <a:pt x="18524" y="28099"/>
                    <a:pt x="18315" y="27669"/>
                  </a:cubicBezTo>
                  <a:cubicBezTo>
                    <a:pt x="17839" y="26856"/>
                    <a:pt x="17951" y="25904"/>
                    <a:pt x="17839" y="25092"/>
                  </a:cubicBezTo>
                  <a:cubicBezTo>
                    <a:pt x="17839" y="23804"/>
                    <a:pt x="17503" y="22656"/>
                    <a:pt x="16327" y="22068"/>
                  </a:cubicBezTo>
                  <a:cubicBezTo>
                    <a:pt x="15865" y="21774"/>
                    <a:pt x="15340" y="21627"/>
                    <a:pt x="14815" y="21627"/>
                  </a:cubicBezTo>
                  <a:cubicBezTo>
                    <a:pt x="14290" y="21627"/>
                    <a:pt x="13765" y="21774"/>
                    <a:pt x="13303" y="22068"/>
                  </a:cubicBezTo>
                  <a:cubicBezTo>
                    <a:pt x="12238" y="22656"/>
                    <a:pt x="11902" y="23804"/>
                    <a:pt x="11426" y="24868"/>
                  </a:cubicBezTo>
                  <a:cubicBezTo>
                    <a:pt x="11062" y="25456"/>
                    <a:pt x="10838" y="26016"/>
                    <a:pt x="10250" y="26380"/>
                  </a:cubicBezTo>
                  <a:cubicBezTo>
                    <a:pt x="9438" y="26856"/>
                    <a:pt x="8514" y="26856"/>
                    <a:pt x="7702" y="26968"/>
                  </a:cubicBezTo>
                  <a:cubicBezTo>
                    <a:pt x="6050" y="27416"/>
                    <a:pt x="5014" y="28957"/>
                    <a:pt x="4902" y="30469"/>
                  </a:cubicBezTo>
                  <a:cubicBezTo>
                    <a:pt x="4902" y="30357"/>
                    <a:pt x="4761" y="30217"/>
                    <a:pt x="4649" y="30105"/>
                  </a:cubicBezTo>
                  <a:cubicBezTo>
                    <a:pt x="3025" y="27669"/>
                    <a:pt x="2101" y="24756"/>
                    <a:pt x="1961" y="21704"/>
                  </a:cubicBezTo>
                  <a:cubicBezTo>
                    <a:pt x="2101" y="21704"/>
                    <a:pt x="2325" y="21704"/>
                    <a:pt x="2437" y="21592"/>
                  </a:cubicBezTo>
                  <a:cubicBezTo>
                    <a:pt x="3725" y="21368"/>
                    <a:pt x="4061" y="19968"/>
                    <a:pt x="4649" y="19015"/>
                  </a:cubicBezTo>
                  <a:cubicBezTo>
                    <a:pt x="5091" y="18364"/>
                    <a:pt x="5663" y="18170"/>
                    <a:pt x="6290" y="18170"/>
                  </a:cubicBezTo>
                  <a:cubicBezTo>
                    <a:pt x="7215" y="18170"/>
                    <a:pt x="8261" y="18591"/>
                    <a:pt x="9193" y="18591"/>
                  </a:cubicBezTo>
                  <a:cubicBezTo>
                    <a:pt x="9314" y="18591"/>
                    <a:pt x="9433" y="18583"/>
                    <a:pt x="9550" y="18567"/>
                  </a:cubicBezTo>
                  <a:cubicBezTo>
                    <a:pt x="10726" y="18315"/>
                    <a:pt x="11762" y="17755"/>
                    <a:pt x="12238" y="16579"/>
                  </a:cubicBezTo>
                  <a:cubicBezTo>
                    <a:pt x="12715" y="15403"/>
                    <a:pt x="12350" y="14367"/>
                    <a:pt x="11650" y="13303"/>
                  </a:cubicBezTo>
                  <a:cubicBezTo>
                    <a:pt x="11202" y="12855"/>
                    <a:pt x="10502" y="12155"/>
                    <a:pt x="10838" y="11454"/>
                  </a:cubicBezTo>
                  <a:cubicBezTo>
                    <a:pt x="11062" y="10866"/>
                    <a:pt x="11762" y="10502"/>
                    <a:pt x="12238" y="10166"/>
                  </a:cubicBezTo>
                  <a:cubicBezTo>
                    <a:pt x="13051" y="9466"/>
                    <a:pt x="13639" y="8514"/>
                    <a:pt x="13527" y="7478"/>
                  </a:cubicBezTo>
                  <a:cubicBezTo>
                    <a:pt x="13415" y="6778"/>
                    <a:pt x="13051" y="6078"/>
                    <a:pt x="12603" y="5714"/>
                  </a:cubicBezTo>
                  <a:cubicBezTo>
                    <a:pt x="13654" y="5409"/>
                    <a:pt x="14721" y="5270"/>
                    <a:pt x="15786" y="5270"/>
                  </a:cubicBezTo>
                  <a:close/>
                  <a:moveTo>
                    <a:pt x="14807" y="22785"/>
                  </a:moveTo>
                  <a:cubicBezTo>
                    <a:pt x="15739" y="22785"/>
                    <a:pt x="16643" y="23515"/>
                    <a:pt x="16803" y="24616"/>
                  </a:cubicBezTo>
                  <a:cubicBezTo>
                    <a:pt x="16915" y="26016"/>
                    <a:pt x="16551" y="27304"/>
                    <a:pt x="17503" y="28593"/>
                  </a:cubicBezTo>
                  <a:cubicBezTo>
                    <a:pt x="17930" y="29156"/>
                    <a:pt x="18524" y="29470"/>
                    <a:pt x="19138" y="29470"/>
                  </a:cubicBezTo>
                  <a:cubicBezTo>
                    <a:pt x="19531" y="29470"/>
                    <a:pt x="19932" y="29342"/>
                    <a:pt x="20304" y="29069"/>
                  </a:cubicBezTo>
                  <a:cubicBezTo>
                    <a:pt x="20864" y="28705"/>
                    <a:pt x="21116" y="28117"/>
                    <a:pt x="21704" y="27781"/>
                  </a:cubicBezTo>
                  <a:cubicBezTo>
                    <a:pt x="21981" y="27592"/>
                    <a:pt x="22294" y="27518"/>
                    <a:pt x="22614" y="27518"/>
                  </a:cubicBezTo>
                  <a:cubicBezTo>
                    <a:pt x="23101" y="27518"/>
                    <a:pt x="23605" y="27690"/>
                    <a:pt x="24028" y="27893"/>
                  </a:cubicBezTo>
                  <a:cubicBezTo>
                    <a:pt x="25540" y="28957"/>
                    <a:pt x="25764" y="30917"/>
                    <a:pt x="25652" y="32569"/>
                  </a:cubicBezTo>
                  <a:cubicBezTo>
                    <a:pt x="25428" y="32793"/>
                    <a:pt x="25204" y="33017"/>
                    <a:pt x="24952" y="33157"/>
                  </a:cubicBezTo>
                  <a:cubicBezTo>
                    <a:pt x="22511" y="34707"/>
                    <a:pt x="19656" y="35036"/>
                    <a:pt x="16801" y="35036"/>
                  </a:cubicBezTo>
                  <a:cubicBezTo>
                    <a:pt x="16250" y="35036"/>
                    <a:pt x="15699" y="35024"/>
                    <a:pt x="15151" y="35005"/>
                  </a:cubicBezTo>
                  <a:cubicBezTo>
                    <a:pt x="11650" y="34781"/>
                    <a:pt x="8402" y="33969"/>
                    <a:pt x="5938" y="31617"/>
                  </a:cubicBezTo>
                  <a:cubicBezTo>
                    <a:pt x="5462" y="30105"/>
                    <a:pt x="6050" y="28593"/>
                    <a:pt x="7702" y="28005"/>
                  </a:cubicBezTo>
                  <a:cubicBezTo>
                    <a:pt x="8962" y="27669"/>
                    <a:pt x="10362" y="27893"/>
                    <a:pt x="11426" y="26856"/>
                  </a:cubicBezTo>
                  <a:cubicBezTo>
                    <a:pt x="12350" y="25904"/>
                    <a:pt x="12603" y="24504"/>
                    <a:pt x="13303" y="23580"/>
                  </a:cubicBezTo>
                  <a:cubicBezTo>
                    <a:pt x="13722" y="23027"/>
                    <a:pt x="14269" y="22785"/>
                    <a:pt x="14807" y="22785"/>
                  </a:cubicBezTo>
                  <a:close/>
                  <a:moveTo>
                    <a:pt x="17951" y="3389"/>
                  </a:moveTo>
                  <a:cubicBezTo>
                    <a:pt x="19015" y="3501"/>
                    <a:pt x="20164" y="3501"/>
                    <a:pt x="21340" y="3865"/>
                  </a:cubicBezTo>
                  <a:cubicBezTo>
                    <a:pt x="22964" y="4202"/>
                    <a:pt x="24504" y="4902"/>
                    <a:pt x="26016" y="5714"/>
                  </a:cubicBezTo>
                  <a:cubicBezTo>
                    <a:pt x="29041" y="7478"/>
                    <a:pt x="31365" y="10166"/>
                    <a:pt x="32541" y="13667"/>
                  </a:cubicBezTo>
                  <a:cubicBezTo>
                    <a:pt x="33605" y="17167"/>
                    <a:pt x="33829" y="20892"/>
                    <a:pt x="33241" y="24392"/>
                  </a:cubicBezTo>
                  <a:cubicBezTo>
                    <a:pt x="32653" y="28005"/>
                    <a:pt x="31505" y="31757"/>
                    <a:pt x="28453" y="33969"/>
                  </a:cubicBezTo>
                  <a:cubicBezTo>
                    <a:pt x="25540" y="36182"/>
                    <a:pt x="21928" y="37218"/>
                    <a:pt x="18315" y="37358"/>
                  </a:cubicBezTo>
                  <a:cubicBezTo>
                    <a:pt x="18315" y="37106"/>
                    <a:pt x="18315" y="36882"/>
                    <a:pt x="18203" y="36770"/>
                  </a:cubicBezTo>
                  <a:cubicBezTo>
                    <a:pt x="20052" y="36658"/>
                    <a:pt x="21816" y="36294"/>
                    <a:pt x="23552" y="35706"/>
                  </a:cubicBezTo>
                  <a:cubicBezTo>
                    <a:pt x="26716" y="34557"/>
                    <a:pt x="29153" y="32093"/>
                    <a:pt x="30665" y="29069"/>
                  </a:cubicBezTo>
                  <a:cubicBezTo>
                    <a:pt x="32429" y="25456"/>
                    <a:pt x="32653" y="21480"/>
                    <a:pt x="31953" y="17615"/>
                  </a:cubicBezTo>
                  <a:cubicBezTo>
                    <a:pt x="31253" y="14003"/>
                    <a:pt x="29741" y="10390"/>
                    <a:pt x="26828" y="7814"/>
                  </a:cubicBezTo>
                  <a:cubicBezTo>
                    <a:pt x="24364" y="5714"/>
                    <a:pt x="21228" y="4454"/>
                    <a:pt x="17839" y="4202"/>
                  </a:cubicBezTo>
                  <a:cubicBezTo>
                    <a:pt x="17951" y="3865"/>
                    <a:pt x="17951" y="3613"/>
                    <a:pt x="17951" y="3389"/>
                  </a:cubicBezTo>
                  <a:close/>
                  <a:moveTo>
                    <a:pt x="17839" y="1401"/>
                  </a:moveTo>
                  <a:cubicBezTo>
                    <a:pt x="18296" y="1430"/>
                    <a:pt x="18797" y="1437"/>
                    <a:pt x="19314" y="1437"/>
                  </a:cubicBezTo>
                  <a:cubicBezTo>
                    <a:pt x="19733" y="1437"/>
                    <a:pt x="20163" y="1432"/>
                    <a:pt x="20586" y="1432"/>
                  </a:cubicBezTo>
                  <a:cubicBezTo>
                    <a:pt x="21659" y="1432"/>
                    <a:pt x="22696" y="1460"/>
                    <a:pt x="23440" y="1653"/>
                  </a:cubicBezTo>
                  <a:cubicBezTo>
                    <a:pt x="25064" y="2101"/>
                    <a:pt x="26716" y="2801"/>
                    <a:pt x="28229" y="3753"/>
                  </a:cubicBezTo>
                  <a:cubicBezTo>
                    <a:pt x="31365" y="5854"/>
                    <a:pt x="33829" y="8878"/>
                    <a:pt x="35006" y="12715"/>
                  </a:cubicBezTo>
                  <a:cubicBezTo>
                    <a:pt x="36042" y="16691"/>
                    <a:pt x="36406" y="20892"/>
                    <a:pt x="35818" y="24868"/>
                  </a:cubicBezTo>
                  <a:cubicBezTo>
                    <a:pt x="35118" y="28957"/>
                    <a:pt x="33941" y="33157"/>
                    <a:pt x="30805" y="35594"/>
                  </a:cubicBezTo>
                  <a:cubicBezTo>
                    <a:pt x="27641" y="38170"/>
                    <a:pt x="22516" y="39318"/>
                    <a:pt x="18427" y="39570"/>
                  </a:cubicBezTo>
                  <a:lnTo>
                    <a:pt x="18427" y="38506"/>
                  </a:lnTo>
                  <a:cubicBezTo>
                    <a:pt x="21816" y="38506"/>
                    <a:pt x="25316" y="37358"/>
                    <a:pt x="28229" y="35482"/>
                  </a:cubicBezTo>
                  <a:cubicBezTo>
                    <a:pt x="29741" y="34557"/>
                    <a:pt x="31141" y="33381"/>
                    <a:pt x="32065" y="31757"/>
                  </a:cubicBezTo>
                  <a:cubicBezTo>
                    <a:pt x="33017" y="30105"/>
                    <a:pt x="33605" y="28117"/>
                    <a:pt x="34053" y="26268"/>
                  </a:cubicBezTo>
                  <a:cubicBezTo>
                    <a:pt x="34865" y="22404"/>
                    <a:pt x="34865" y="18455"/>
                    <a:pt x="33941" y="14703"/>
                  </a:cubicBezTo>
                  <a:cubicBezTo>
                    <a:pt x="33017" y="10978"/>
                    <a:pt x="31029" y="7954"/>
                    <a:pt x="28005" y="5714"/>
                  </a:cubicBezTo>
                  <a:cubicBezTo>
                    <a:pt x="26352" y="4454"/>
                    <a:pt x="24504" y="3613"/>
                    <a:pt x="22516" y="3053"/>
                  </a:cubicBezTo>
                  <a:cubicBezTo>
                    <a:pt x="21322" y="2647"/>
                    <a:pt x="19945" y="2323"/>
                    <a:pt x="18558" y="2323"/>
                  </a:cubicBezTo>
                  <a:cubicBezTo>
                    <a:pt x="18318" y="2323"/>
                    <a:pt x="18079" y="2333"/>
                    <a:pt x="17839" y="2353"/>
                  </a:cubicBezTo>
                  <a:lnTo>
                    <a:pt x="17839" y="1401"/>
                  </a:lnTo>
                  <a:close/>
                  <a:moveTo>
                    <a:pt x="17251" y="36770"/>
                  </a:moveTo>
                  <a:cubicBezTo>
                    <a:pt x="17139" y="37358"/>
                    <a:pt x="17251" y="38058"/>
                    <a:pt x="17251" y="38618"/>
                  </a:cubicBezTo>
                  <a:cubicBezTo>
                    <a:pt x="17363" y="39458"/>
                    <a:pt x="17251" y="40494"/>
                    <a:pt x="17503" y="41306"/>
                  </a:cubicBezTo>
                  <a:lnTo>
                    <a:pt x="16439" y="41306"/>
                  </a:lnTo>
                  <a:cubicBezTo>
                    <a:pt x="16327" y="40270"/>
                    <a:pt x="16327" y="39094"/>
                    <a:pt x="16327" y="38058"/>
                  </a:cubicBezTo>
                  <a:lnTo>
                    <a:pt x="16327" y="36770"/>
                  </a:lnTo>
                  <a:close/>
                  <a:moveTo>
                    <a:pt x="16832" y="42480"/>
                  </a:moveTo>
                  <a:cubicBezTo>
                    <a:pt x="20797" y="42480"/>
                    <a:pt x="22412" y="46366"/>
                    <a:pt x="22964" y="49707"/>
                  </a:cubicBezTo>
                  <a:cubicBezTo>
                    <a:pt x="20281" y="50155"/>
                    <a:pt x="17507" y="50316"/>
                    <a:pt x="14729" y="50316"/>
                  </a:cubicBezTo>
                  <a:cubicBezTo>
                    <a:pt x="13157" y="50316"/>
                    <a:pt x="11584" y="50264"/>
                    <a:pt x="10026" y="50183"/>
                  </a:cubicBezTo>
                  <a:cubicBezTo>
                    <a:pt x="10026" y="50071"/>
                    <a:pt x="10026" y="50071"/>
                    <a:pt x="10138" y="49959"/>
                  </a:cubicBezTo>
                  <a:cubicBezTo>
                    <a:pt x="10362" y="49259"/>
                    <a:pt x="10502" y="48419"/>
                    <a:pt x="10726" y="47719"/>
                  </a:cubicBezTo>
                  <a:cubicBezTo>
                    <a:pt x="11062" y="46683"/>
                    <a:pt x="11538" y="45871"/>
                    <a:pt x="12126" y="45059"/>
                  </a:cubicBezTo>
                  <a:cubicBezTo>
                    <a:pt x="13303" y="43659"/>
                    <a:pt x="14927" y="42594"/>
                    <a:pt x="16663" y="42482"/>
                  </a:cubicBezTo>
                  <a:cubicBezTo>
                    <a:pt x="16720" y="42481"/>
                    <a:pt x="16776" y="42480"/>
                    <a:pt x="16832" y="42480"/>
                  </a:cubicBezTo>
                  <a:close/>
                  <a:moveTo>
                    <a:pt x="17363" y="1"/>
                  </a:moveTo>
                  <a:cubicBezTo>
                    <a:pt x="16803" y="1"/>
                    <a:pt x="16103" y="1"/>
                    <a:pt x="15515" y="113"/>
                  </a:cubicBezTo>
                  <a:cubicBezTo>
                    <a:pt x="15151" y="253"/>
                    <a:pt x="14927" y="365"/>
                    <a:pt x="14815" y="813"/>
                  </a:cubicBezTo>
                  <a:cubicBezTo>
                    <a:pt x="14703" y="1401"/>
                    <a:pt x="14703" y="2213"/>
                    <a:pt x="14703" y="2913"/>
                  </a:cubicBezTo>
                  <a:cubicBezTo>
                    <a:pt x="14703" y="3389"/>
                    <a:pt x="14703" y="3753"/>
                    <a:pt x="14815" y="4202"/>
                  </a:cubicBezTo>
                  <a:cubicBezTo>
                    <a:pt x="11314" y="4566"/>
                    <a:pt x="8150" y="6078"/>
                    <a:pt x="5462" y="8402"/>
                  </a:cubicBezTo>
                  <a:cubicBezTo>
                    <a:pt x="2101" y="11202"/>
                    <a:pt x="337" y="16215"/>
                    <a:pt x="225" y="20416"/>
                  </a:cubicBezTo>
                  <a:cubicBezTo>
                    <a:pt x="1" y="24756"/>
                    <a:pt x="1513" y="29069"/>
                    <a:pt x="4425" y="32093"/>
                  </a:cubicBezTo>
                  <a:cubicBezTo>
                    <a:pt x="6638" y="34557"/>
                    <a:pt x="9662" y="36070"/>
                    <a:pt x="12939" y="36518"/>
                  </a:cubicBezTo>
                  <a:cubicBezTo>
                    <a:pt x="13751" y="36518"/>
                    <a:pt x="14451" y="36658"/>
                    <a:pt x="15263" y="36658"/>
                  </a:cubicBezTo>
                  <a:cubicBezTo>
                    <a:pt x="15151" y="37106"/>
                    <a:pt x="15263" y="37582"/>
                    <a:pt x="15263" y="38058"/>
                  </a:cubicBezTo>
                  <a:cubicBezTo>
                    <a:pt x="15151" y="39206"/>
                    <a:pt x="15263" y="40382"/>
                    <a:pt x="15263" y="41558"/>
                  </a:cubicBezTo>
                  <a:cubicBezTo>
                    <a:pt x="13639" y="42006"/>
                    <a:pt x="12238" y="42958"/>
                    <a:pt x="11314" y="44107"/>
                  </a:cubicBezTo>
                  <a:cubicBezTo>
                    <a:pt x="9662" y="45871"/>
                    <a:pt x="9214" y="48195"/>
                    <a:pt x="8738" y="50519"/>
                  </a:cubicBezTo>
                  <a:cubicBezTo>
                    <a:pt x="8626" y="50884"/>
                    <a:pt x="8850" y="51220"/>
                    <a:pt x="9326" y="51360"/>
                  </a:cubicBezTo>
                  <a:cubicBezTo>
                    <a:pt x="10666" y="51451"/>
                    <a:pt x="11989" y="51493"/>
                    <a:pt x="13304" y="51493"/>
                  </a:cubicBezTo>
                  <a:cubicBezTo>
                    <a:pt x="16800" y="51493"/>
                    <a:pt x="20243" y="51199"/>
                    <a:pt x="23804" y="50772"/>
                  </a:cubicBezTo>
                  <a:cubicBezTo>
                    <a:pt x="24028" y="50659"/>
                    <a:pt x="24140" y="50295"/>
                    <a:pt x="24140" y="50071"/>
                  </a:cubicBezTo>
                  <a:cubicBezTo>
                    <a:pt x="23804" y="47859"/>
                    <a:pt x="23104" y="45395"/>
                    <a:pt x="21816" y="43659"/>
                  </a:cubicBezTo>
                  <a:cubicBezTo>
                    <a:pt x="20864" y="42594"/>
                    <a:pt x="19715" y="41782"/>
                    <a:pt x="18427" y="41558"/>
                  </a:cubicBezTo>
                  <a:cubicBezTo>
                    <a:pt x="18427" y="41306"/>
                    <a:pt x="18427" y="41082"/>
                    <a:pt x="18539" y="40858"/>
                  </a:cubicBezTo>
                  <a:cubicBezTo>
                    <a:pt x="22264" y="40858"/>
                    <a:pt x="27529" y="39570"/>
                    <a:pt x="30553" y="37358"/>
                  </a:cubicBezTo>
                  <a:cubicBezTo>
                    <a:pt x="32205" y="36294"/>
                    <a:pt x="33605" y="34893"/>
                    <a:pt x="34529" y="33157"/>
                  </a:cubicBezTo>
                  <a:cubicBezTo>
                    <a:pt x="35454" y="31281"/>
                    <a:pt x="36154" y="29069"/>
                    <a:pt x="36518" y="26968"/>
                  </a:cubicBezTo>
                  <a:cubicBezTo>
                    <a:pt x="37442" y="22656"/>
                    <a:pt x="37442" y="18091"/>
                    <a:pt x="36406" y="13891"/>
                  </a:cubicBezTo>
                  <a:cubicBezTo>
                    <a:pt x="35454" y="9690"/>
                    <a:pt x="33465" y="6302"/>
                    <a:pt x="30217" y="3753"/>
                  </a:cubicBezTo>
                  <a:cubicBezTo>
                    <a:pt x="28565" y="2353"/>
                    <a:pt x="26716" y="1401"/>
                    <a:pt x="24616" y="701"/>
                  </a:cubicBezTo>
                  <a:cubicBezTo>
                    <a:pt x="23591" y="423"/>
                    <a:pt x="21995" y="221"/>
                    <a:pt x="20456" y="221"/>
                  </a:cubicBezTo>
                  <a:cubicBezTo>
                    <a:pt x="19514" y="221"/>
                    <a:pt x="18594" y="296"/>
                    <a:pt x="17839" y="477"/>
                  </a:cubicBezTo>
                  <a:lnTo>
                    <a:pt x="17727" y="477"/>
                  </a:lnTo>
                  <a:cubicBezTo>
                    <a:pt x="17727" y="253"/>
                    <a:pt x="17615" y="113"/>
                    <a:pt x="17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07" name="Google Shape;1507;p29"/>
          <p:cNvGrpSpPr/>
          <p:nvPr/>
        </p:nvGrpSpPr>
        <p:grpSpPr>
          <a:xfrm>
            <a:off x="7931625" y="2207975"/>
            <a:ext cx="787625" cy="860650"/>
            <a:chOff x="6083900" y="2207975"/>
            <a:chExt cx="787625" cy="860650"/>
          </a:xfrm>
        </p:grpSpPr>
        <p:sp>
          <p:nvSpPr>
            <p:cNvPr id="1508" name="Google Shape;1508;p29"/>
            <p:cNvSpPr/>
            <p:nvPr/>
          </p:nvSpPr>
          <p:spPr>
            <a:xfrm>
              <a:off x="6393325" y="2641150"/>
              <a:ext cx="93150" cy="218475"/>
            </a:xfrm>
            <a:custGeom>
              <a:avLst/>
              <a:gdLst/>
              <a:ahLst/>
              <a:cxnLst/>
              <a:rect l="l" t="t" r="r" b="b"/>
              <a:pathLst>
                <a:path w="3726" h="8739" extrusionOk="0">
                  <a:moveTo>
                    <a:pt x="2213" y="1"/>
                  </a:moveTo>
                  <a:cubicBezTo>
                    <a:pt x="1989" y="1177"/>
                    <a:pt x="1625" y="2325"/>
                    <a:pt x="1289" y="3389"/>
                  </a:cubicBezTo>
                  <a:cubicBezTo>
                    <a:pt x="813" y="5014"/>
                    <a:pt x="449" y="6638"/>
                    <a:pt x="1" y="8290"/>
                  </a:cubicBezTo>
                  <a:cubicBezTo>
                    <a:pt x="113" y="8402"/>
                    <a:pt x="225" y="8402"/>
                    <a:pt x="449" y="8402"/>
                  </a:cubicBezTo>
                  <a:lnTo>
                    <a:pt x="1513" y="8738"/>
                  </a:lnTo>
                  <a:cubicBezTo>
                    <a:pt x="1989" y="6778"/>
                    <a:pt x="2437" y="4902"/>
                    <a:pt x="3025" y="2913"/>
                  </a:cubicBezTo>
                  <a:cubicBezTo>
                    <a:pt x="3249" y="2101"/>
                    <a:pt x="3501" y="1289"/>
                    <a:pt x="3725" y="477"/>
                  </a:cubicBezTo>
                  <a:cubicBezTo>
                    <a:pt x="3249" y="337"/>
                    <a:pt x="2689" y="225"/>
                    <a:pt x="2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29"/>
            <p:cNvSpPr/>
            <p:nvPr/>
          </p:nvSpPr>
          <p:spPr>
            <a:xfrm>
              <a:off x="6258925" y="2356450"/>
              <a:ext cx="470025" cy="520675"/>
            </a:xfrm>
            <a:custGeom>
              <a:avLst/>
              <a:gdLst/>
              <a:ahLst/>
              <a:cxnLst/>
              <a:rect l="l" t="t" r="r" b="b"/>
              <a:pathLst>
                <a:path w="18801" h="20827" extrusionOk="0">
                  <a:moveTo>
                    <a:pt x="9365" y="0"/>
                  </a:moveTo>
                  <a:cubicBezTo>
                    <a:pt x="8628" y="0"/>
                    <a:pt x="7873" y="96"/>
                    <a:pt x="7113" y="299"/>
                  </a:cubicBezTo>
                  <a:cubicBezTo>
                    <a:pt x="4089" y="1112"/>
                    <a:pt x="1624" y="3576"/>
                    <a:pt x="812" y="6600"/>
                  </a:cubicBezTo>
                  <a:cubicBezTo>
                    <a:pt x="0" y="9513"/>
                    <a:pt x="812" y="13013"/>
                    <a:pt x="3725" y="14525"/>
                  </a:cubicBezTo>
                  <a:cubicBezTo>
                    <a:pt x="3865" y="14525"/>
                    <a:pt x="3865" y="14665"/>
                    <a:pt x="3977" y="14777"/>
                  </a:cubicBezTo>
                  <a:lnTo>
                    <a:pt x="3977" y="15113"/>
                  </a:lnTo>
                  <a:cubicBezTo>
                    <a:pt x="3613" y="16514"/>
                    <a:pt x="3388" y="17802"/>
                    <a:pt x="3024" y="19090"/>
                  </a:cubicBezTo>
                  <a:cubicBezTo>
                    <a:pt x="3613" y="19202"/>
                    <a:pt x="4201" y="19314"/>
                    <a:pt x="4789" y="19566"/>
                  </a:cubicBezTo>
                  <a:cubicBezTo>
                    <a:pt x="5377" y="17326"/>
                    <a:pt x="5965" y="15113"/>
                    <a:pt x="6525" y="12901"/>
                  </a:cubicBezTo>
                  <a:cubicBezTo>
                    <a:pt x="6777" y="12425"/>
                    <a:pt x="6889" y="11865"/>
                    <a:pt x="7113" y="11165"/>
                  </a:cubicBezTo>
                  <a:cubicBezTo>
                    <a:pt x="6189" y="10801"/>
                    <a:pt x="5265" y="10325"/>
                    <a:pt x="5265" y="9401"/>
                  </a:cubicBezTo>
                  <a:cubicBezTo>
                    <a:pt x="5125" y="8589"/>
                    <a:pt x="5601" y="7776"/>
                    <a:pt x="6413" y="7776"/>
                  </a:cubicBezTo>
                  <a:cubicBezTo>
                    <a:pt x="7477" y="7776"/>
                    <a:pt x="7813" y="9177"/>
                    <a:pt x="7813" y="9989"/>
                  </a:cubicBezTo>
                  <a:cubicBezTo>
                    <a:pt x="7813" y="10213"/>
                    <a:pt x="7701" y="10577"/>
                    <a:pt x="7701" y="10801"/>
                  </a:cubicBezTo>
                  <a:cubicBezTo>
                    <a:pt x="7813" y="10913"/>
                    <a:pt x="8065" y="10913"/>
                    <a:pt x="8177" y="10913"/>
                  </a:cubicBezTo>
                  <a:cubicBezTo>
                    <a:pt x="8513" y="11025"/>
                    <a:pt x="8877" y="11277"/>
                    <a:pt x="9325" y="11277"/>
                  </a:cubicBezTo>
                  <a:cubicBezTo>
                    <a:pt x="9577" y="10689"/>
                    <a:pt x="9689" y="10101"/>
                    <a:pt x="10165" y="9765"/>
                  </a:cubicBezTo>
                  <a:cubicBezTo>
                    <a:pt x="10419" y="9550"/>
                    <a:pt x="10752" y="9432"/>
                    <a:pt x="11072" y="9432"/>
                  </a:cubicBezTo>
                  <a:cubicBezTo>
                    <a:pt x="11460" y="9432"/>
                    <a:pt x="11829" y="9605"/>
                    <a:pt x="12014" y="9989"/>
                  </a:cubicBezTo>
                  <a:cubicBezTo>
                    <a:pt x="12490" y="10801"/>
                    <a:pt x="11902" y="11613"/>
                    <a:pt x="11090" y="11865"/>
                  </a:cubicBezTo>
                  <a:cubicBezTo>
                    <a:pt x="10876" y="11996"/>
                    <a:pt x="10634" y="12051"/>
                    <a:pt x="10352" y="12051"/>
                  </a:cubicBezTo>
                  <a:cubicBezTo>
                    <a:pt x="10152" y="12051"/>
                    <a:pt x="9933" y="12023"/>
                    <a:pt x="9689" y="11977"/>
                  </a:cubicBezTo>
                  <a:cubicBezTo>
                    <a:pt x="9577" y="12565"/>
                    <a:pt x="9325" y="13125"/>
                    <a:pt x="9213" y="13713"/>
                  </a:cubicBezTo>
                  <a:cubicBezTo>
                    <a:pt x="8625" y="15925"/>
                    <a:pt x="8065" y="18026"/>
                    <a:pt x="7477" y="20266"/>
                  </a:cubicBezTo>
                  <a:lnTo>
                    <a:pt x="8765" y="20602"/>
                  </a:lnTo>
                  <a:cubicBezTo>
                    <a:pt x="8821" y="20546"/>
                    <a:pt x="8877" y="20518"/>
                    <a:pt x="8933" y="20518"/>
                  </a:cubicBezTo>
                  <a:cubicBezTo>
                    <a:pt x="8989" y="20518"/>
                    <a:pt x="9045" y="20546"/>
                    <a:pt x="9101" y="20602"/>
                  </a:cubicBezTo>
                  <a:cubicBezTo>
                    <a:pt x="9213" y="20602"/>
                    <a:pt x="9465" y="20714"/>
                    <a:pt x="9689" y="20714"/>
                  </a:cubicBezTo>
                  <a:lnTo>
                    <a:pt x="9801" y="20826"/>
                  </a:lnTo>
                  <a:cubicBezTo>
                    <a:pt x="10165" y="19678"/>
                    <a:pt x="10501" y="18614"/>
                    <a:pt x="10725" y="17466"/>
                  </a:cubicBezTo>
                  <a:cubicBezTo>
                    <a:pt x="10865" y="17102"/>
                    <a:pt x="11090" y="17102"/>
                    <a:pt x="11426" y="17102"/>
                  </a:cubicBezTo>
                  <a:lnTo>
                    <a:pt x="11566" y="17102"/>
                  </a:lnTo>
                  <a:cubicBezTo>
                    <a:pt x="11878" y="17179"/>
                    <a:pt x="12181" y="17216"/>
                    <a:pt x="12474" y="17216"/>
                  </a:cubicBezTo>
                  <a:cubicBezTo>
                    <a:pt x="15667" y="17216"/>
                    <a:pt x="17654" y="12871"/>
                    <a:pt x="18090" y="10101"/>
                  </a:cubicBezTo>
                  <a:cubicBezTo>
                    <a:pt x="18801" y="4686"/>
                    <a:pt x="14517" y="0"/>
                    <a:pt x="9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29"/>
            <p:cNvSpPr/>
            <p:nvPr/>
          </p:nvSpPr>
          <p:spPr>
            <a:xfrm>
              <a:off x="6317025" y="2976500"/>
              <a:ext cx="128850" cy="68350"/>
            </a:xfrm>
            <a:custGeom>
              <a:avLst/>
              <a:gdLst/>
              <a:ahLst/>
              <a:cxnLst/>
              <a:rect l="l" t="t" r="r" b="b"/>
              <a:pathLst>
                <a:path w="5154" h="2734" extrusionOk="0">
                  <a:moveTo>
                    <a:pt x="140" y="1"/>
                  </a:moveTo>
                  <a:cubicBezTo>
                    <a:pt x="0" y="1177"/>
                    <a:pt x="364" y="2213"/>
                    <a:pt x="1765" y="2577"/>
                  </a:cubicBezTo>
                  <a:cubicBezTo>
                    <a:pt x="2102" y="2673"/>
                    <a:pt x="2496" y="2733"/>
                    <a:pt x="2894" y="2733"/>
                  </a:cubicBezTo>
                  <a:cubicBezTo>
                    <a:pt x="3880" y="2733"/>
                    <a:pt x="4894" y="2367"/>
                    <a:pt x="5153" y="1289"/>
                  </a:cubicBezTo>
                  <a:cubicBezTo>
                    <a:pt x="4089" y="1177"/>
                    <a:pt x="3165" y="925"/>
                    <a:pt x="2465" y="701"/>
                  </a:cubicBezTo>
                  <a:cubicBezTo>
                    <a:pt x="1653" y="477"/>
                    <a:pt x="840" y="225"/>
                    <a:pt x="1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29"/>
            <p:cNvSpPr/>
            <p:nvPr/>
          </p:nvSpPr>
          <p:spPr>
            <a:xfrm>
              <a:off x="6288325" y="2856275"/>
              <a:ext cx="235950" cy="129350"/>
            </a:xfrm>
            <a:custGeom>
              <a:avLst/>
              <a:gdLst/>
              <a:ahLst/>
              <a:cxnLst/>
              <a:rect l="l" t="t" r="r" b="b"/>
              <a:pathLst>
                <a:path w="9438" h="5174" extrusionOk="0">
                  <a:moveTo>
                    <a:pt x="1981" y="1771"/>
                  </a:moveTo>
                  <a:cubicBezTo>
                    <a:pt x="2018" y="1771"/>
                    <a:pt x="2058" y="1775"/>
                    <a:pt x="2100" y="1785"/>
                  </a:cubicBezTo>
                  <a:cubicBezTo>
                    <a:pt x="3725" y="2233"/>
                    <a:pt x="5489" y="2709"/>
                    <a:pt x="7225" y="2933"/>
                  </a:cubicBezTo>
                  <a:cubicBezTo>
                    <a:pt x="7658" y="3061"/>
                    <a:pt x="7489" y="3536"/>
                    <a:pt x="7201" y="3536"/>
                  </a:cubicBezTo>
                  <a:cubicBezTo>
                    <a:pt x="7173" y="3536"/>
                    <a:pt x="7143" y="3532"/>
                    <a:pt x="7113" y="3521"/>
                  </a:cubicBezTo>
                  <a:cubicBezTo>
                    <a:pt x="5349" y="3297"/>
                    <a:pt x="3613" y="2821"/>
                    <a:pt x="1848" y="2373"/>
                  </a:cubicBezTo>
                  <a:cubicBezTo>
                    <a:pt x="1543" y="2246"/>
                    <a:pt x="1608" y="1771"/>
                    <a:pt x="1981" y="1771"/>
                  </a:cubicBezTo>
                  <a:close/>
                  <a:moveTo>
                    <a:pt x="960" y="1"/>
                  </a:moveTo>
                  <a:cubicBezTo>
                    <a:pt x="530" y="1"/>
                    <a:pt x="323" y="357"/>
                    <a:pt x="224" y="973"/>
                  </a:cubicBezTo>
                  <a:cubicBezTo>
                    <a:pt x="336" y="1085"/>
                    <a:pt x="700" y="1197"/>
                    <a:pt x="812" y="1309"/>
                  </a:cubicBezTo>
                  <a:lnTo>
                    <a:pt x="924" y="1309"/>
                  </a:lnTo>
                  <a:cubicBezTo>
                    <a:pt x="924" y="1309"/>
                    <a:pt x="924" y="1421"/>
                    <a:pt x="1036" y="1421"/>
                  </a:cubicBezTo>
                  <a:cubicBezTo>
                    <a:pt x="1482" y="1657"/>
                    <a:pt x="1191" y="2384"/>
                    <a:pt x="693" y="2384"/>
                  </a:cubicBezTo>
                  <a:cubicBezTo>
                    <a:pt x="659" y="2384"/>
                    <a:pt x="624" y="2380"/>
                    <a:pt x="588" y="2373"/>
                  </a:cubicBezTo>
                  <a:lnTo>
                    <a:pt x="588" y="2373"/>
                  </a:lnTo>
                  <a:cubicBezTo>
                    <a:pt x="0" y="2933"/>
                    <a:pt x="0" y="3297"/>
                    <a:pt x="700" y="3521"/>
                  </a:cubicBezTo>
                  <a:lnTo>
                    <a:pt x="924" y="3521"/>
                  </a:lnTo>
                  <a:cubicBezTo>
                    <a:pt x="1288" y="3773"/>
                    <a:pt x="1624" y="3885"/>
                    <a:pt x="1988" y="3998"/>
                  </a:cubicBezTo>
                  <a:cubicBezTo>
                    <a:pt x="2689" y="4222"/>
                    <a:pt x="3389" y="4474"/>
                    <a:pt x="4089" y="4586"/>
                  </a:cubicBezTo>
                  <a:cubicBezTo>
                    <a:pt x="4789" y="4810"/>
                    <a:pt x="5601" y="4922"/>
                    <a:pt x="6413" y="5034"/>
                  </a:cubicBezTo>
                  <a:cubicBezTo>
                    <a:pt x="6637" y="5034"/>
                    <a:pt x="7001" y="5174"/>
                    <a:pt x="7337" y="5174"/>
                  </a:cubicBezTo>
                  <a:cubicBezTo>
                    <a:pt x="7589" y="5174"/>
                    <a:pt x="7813" y="5034"/>
                    <a:pt x="8037" y="5034"/>
                  </a:cubicBezTo>
                  <a:cubicBezTo>
                    <a:pt x="8401" y="4922"/>
                    <a:pt x="8513" y="4586"/>
                    <a:pt x="8149" y="3998"/>
                  </a:cubicBezTo>
                  <a:cubicBezTo>
                    <a:pt x="7589" y="3773"/>
                    <a:pt x="7813" y="2933"/>
                    <a:pt x="8401" y="2933"/>
                  </a:cubicBezTo>
                  <a:cubicBezTo>
                    <a:pt x="8849" y="2933"/>
                    <a:pt x="9437" y="2821"/>
                    <a:pt x="8989" y="2121"/>
                  </a:cubicBezTo>
                  <a:cubicBezTo>
                    <a:pt x="8849" y="2009"/>
                    <a:pt x="8625" y="1897"/>
                    <a:pt x="8401" y="1785"/>
                  </a:cubicBezTo>
                  <a:lnTo>
                    <a:pt x="4089" y="721"/>
                  </a:lnTo>
                  <a:cubicBezTo>
                    <a:pt x="3389" y="609"/>
                    <a:pt x="2549" y="385"/>
                    <a:pt x="1736" y="133"/>
                  </a:cubicBezTo>
                  <a:cubicBezTo>
                    <a:pt x="1512" y="133"/>
                    <a:pt x="1400" y="133"/>
                    <a:pt x="1148" y="21"/>
                  </a:cubicBezTo>
                  <a:cubicBezTo>
                    <a:pt x="1081" y="8"/>
                    <a:pt x="1019" y="1"/>
                    <a:pt x="9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29"/>
            <p:cNvSpPr/>
            <p:nvPr/>
          </p:nvSpPr>
          <p:spPr>
            <a:xfrm>
              <a:off x="6506750" y="2611750"/>
              <a:ext cx="46925" cy="29425"/>
            </a:xfrm>
            <a:custGeom>
              <a:avLst/>
              <a:gdLst/>
              <a:ahLst/>
              <a:cxnLst/>
              <a:rect l="l" t="t" r="r" b="b"/>
              <a:pathLst>
                <a:path w="1877" h="1177" extrusionOk="0">
                  <a:moveTo>
                    <a:pt x="588" y="1"/>
                  </a:moveTo>
                  <a:cubicBezTo>
                    <a:pt x="364" y="253"/>
                    <a:pt x="112" y="701"/>
                    <a:pt x="0" y="1177"/>
                  </a:cubicBezTo>
                  <a:cubicBezTo>
                    <a:pt x="364" y="1177"/>
                    <a:pt x="588" y="1177"/>
                    <a:pt x="812" y="1065"/>
                  </a:cubicBezTo>
                  <a:cubicBezTo>
                    <a:pt x="1177" y="1065"/>
                    <a:pt x="1289" y="953"/>
                    <a:pt x="1401" y="701"/>
                  </a:cubicBezTo>
                  <a:cubicBezTo>
                    <a:pt x="1877" y="365"/>
                    <a:pt x="1653" y="113"/>
                    <a:pt x="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29"/>
            <p:cNvSpPr/>
            <p:nvPr/>
          </p:nvSpPr>
          <p:spPr>
            <a:xfrm>
              <a:off x="6403075" y="2573050"/>
              <a:ext cx="36475" cy="47825"/>
            </a:xfrm>
            <a:custGeom>
              <a:avLst/>
              <a:gdLst/>
              <a:ahLst/>
              <a:cxnLst/>
              <a:rect l="l" t="t" r="r" b="b"/>
              <a:pathLst>
                <a:path w="1459" h="1913" extrusionOk="0">
                  <a:moveTo>
                    <a:pt x="552" y="1"/>
                  </a:moveTo>
                  <a:cubicBezTo>
                    <a:pt x="259" y="1"/>
                    <a:pt x="1" y="204"/>
                    <a:pt x="59" y="625"/>
                  </a:cubicBezTo>
                  <a:cubicBezTo>
                    <a:pt x="59" y="961"/>
                    <a:pt x="535" y="1437"/>
                    <a:pt x="759" y="1549"/>
                  </a:cubicBezTo>
                  <a:cubicBezTo>
                    <a:pt x="1011" y="1801"/>
                    <a:pt x="1235" y="1801"/>
                    <a:pt x="1347" y="1913"/>
                  </a:cubicBezTo>
                  <a:cubicBezTo>
                    <a:pt x="1459" y="1437"/>
                    <a:pt x="1459" y="849"/>
                    <a:pt x="1235" y="513"/>
                  </a:cubicBezTo>
                  <a:cubicBezTo>
                    <a:pt x="1127" y="176"/>
                    <a:pt x="825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29"/>
            <p:cNvSpPr/>
            <p:nvPr/>
          </p:nvSpPr>
          <p:spPr>
            <a:xfrm>
              <a:off x="6226700" y="2332850"/>
              <a:ext cx="525100" cy="735775"/>
            </a:xfrm>
            <a:custGeom>
              <a:avLst/>
              <a:gdLst/>
              <a:ahLst/>
              <a:cxnLst/>
              <a:rect l="l" t="t" r="r" b="b"/>
              <a:pathLst>
                <a:path w="21004" h="29431" extrusionOk="0">
                  <a:moveTo>
                    <a:pt x="7607" y="9609"/>
                  </a:moveTo>
                  <a:cubicBezTo>
                    <a:pt x="7880" y="9609"/>
                    <a:pt x="8182" y="9784"/>
                    <a:pt x="8290" y="10121"/>
                  </a:cubicBezTo>
                  <a:cubicBezTo>
                    <a:pt x="8514" y="10457"/>
                    <a:pt x="8514" y="11045"/>
                    <a:pt x="8402" y="11521"/>
                  </a:cubicBezTo>
                  <a:cubicBezTo>
                    <a:pt x="8290" y="11409"/>
                    <a:pt x="8066" y="11409"/>
                    <a:pt x="7814" y="11157"/>
                  </a:cubicBezTo>
                  <a:cubicBezTo>
                    <a:pt x="7590" y="11045"/>
                    <a:pt x="7114" y="10569"/>
                    <a:pt x="7114" y="10233"/>
                  </a:cubicBezTo>
                  <a:cubicBezTo>
                    <a:pt x="7056" y="9812"/>
                    <a:pt x="7314" y="9609"/>
                    <a:pt x="7607" y="9609"/>
                  </a:cubicBezTo>
                  <a:close/>
                  <a:moveTo>
                    <a:pt x="11790" y="11157"/>
                  </a:moveTo>
                  <a:cubicBezTo>
                    <a:pt x="12855" y="11269"/>
                    <a:pt x="13079" y="11521"/>
                    <a:pt x="12603" y="11857"/>
                  </a:cubicBezTo>
                  <a:cubicBezTo>
                    <a:pt x="12491" y="12109"/>
                    <a:pt x="12379" y="12221"/>
                    <a:pt x="12014" y="12221"/>
                  </a:cubicBezTo>
                  <a:cubicBezTo>
                    <a:pt x="11790" y="12333"/>
                    <a:pt x="11566" y="12333"/>
                    <a:pt x="11202" y="12333"/>
                  </a:cubicBezTo>
                  <a:cubicBezTo>
                    <a:pt x="11314" y="11857"/>
                    <a:pt x="11566" y="11409"/>
                    <a:pt x="11790" y="11157"/>
                  </a:cubicBezTo>
                  <a:close/>
                  <a:moveTo>
                    <a:pt x="8878" y="12333"/>
                  </a:moveTo>
                  <a:cubicBezTo>
                    <a:pt x="9354" y="12557"/>
                    <a:pt x="9914" y="12669"/>
                    <a:pt x="10390" y="12809"/>
                  </a:cubicBezTo>
                  <a:cubicBezTo>
                    <a:pt x="10166" y="13621"/>
                    <a:pt x="9914" y="14433"/>
                    <a:pt x="9690" y="15245"/>
                  </a:cubicBezTo>
                  <a:cubicBezTo>
                    <a:pt x="9102" y="17234"/>
                    <a:pt x="8654" y="19110"/>
                    <a:pt x="8178" y="21070"/>
                  </a:cubicBezTo>
                  <a:lnTo>
                    <a:pt x="7114" y="20734"/>
                  </a:lnTo>
                  <a:cubicBezTo>
                    <a:pt x="6890" y="20734"/>
                    <a:pt x="6778" y="20734"/>
                    <a:pt x="6666" y="20622"/>
                  </a:cubicBezTo>
                  <a:cubicBezTo>
                    <a:pt x="7114" y="18970"/>
                    <a:pt x="7478" y="17346"/>
                    <a:pt x="7954" y="15721"/>
                  </a:cubicBezTo>
                  <a:cubicBezTo>
                    <a:pt x="8290" y="14657"/>
                    <a:pt x="8654" y="13509"/>
                    <a:pt x="8878" y="12333"/>
                  </a:cubicBezTo>
                  <a:close/>
                  <a:moveTo>
                    <a:pt x="10654" y="944"/>
                  </a:moveTo>
                  <a:cubicBezTo>
                    <a:pt x="15806" y="944"/>
                    <a:pt x="20090" y="5630"/>
                    <a:pt x="19379" y="11045"/>
                  </a:cubicBezTo>
                  <a:cubicBezTo>
                    <a:pt x="18943" y="13815"/>
                    <a:pt x="16956" y="18160"/>
                    <a:pt x="13763" y="18160"/>
                  </a:cubicBezTo>
                  <a:cubicBezTo>
                    <a:pt x="13470" y="18160"/>
                    <a:pt x="13167" y="18123"/>
                    <a:pt x="12855" y="18046"/>
                  </a:cubicBezTo>
                  <a:lnTo>
                    <a:pt x="12715" y="18046"/>
                  </a:lnTo>
                  <a:cubicBezTo>
                    <a:pt x="12379" y="18046"/>
                    <a:pt x="12154" y="18046"/>
                    <a:pt x="12014" y="18410"/>
                  </a:cubicBezTo>
                  <a:cubicBezTo>
                    <a:pt x="11790" y="19558"/>
                    <a:pt x="11454" y="20622"/>
                    <a:pt x="11090" y="21770"/>
                  </a:cubicBezTo>
                  <a:lnTo>
                    <a:pt x="10978" y="21658"/>
                  </a:lnTo>
                  <a:cubicBezTo>
                    <a:pt x="10754" y="21658"/>
                    <a:pt x="10502" y="21546"/>
                    <a:pt x="10390" y="21546"/>
                  </a:cubicBezTo>
                  <a:cubicBezTo>
                    <a:pt x="10334" y="21490"/>
                    <a:pt x="10278" y="21462"/>
                    <a:pt x="10222" y="21462"/>
                  </a:cubicBezTo>
                  <a:cubicBezTo>
                    <a:pt x="10166" y="21462"/>
                    <a:pt x="10110" y="21490"/>
                    <a:pt x="10054" y="21546"/>
                  </a:cubicBezTo>
                  <a:lnTo>
                    <a:pt x="8766" y="21210"/>
                  </a:lnTo>
                  <a:cubicBezTo>
                    <a:pt x="9354" y="18970"/>
                    <a:pt x="9914" y="16869"/>
                    <a:pt x="10502" y="14657"/>
                  </a:cubicBezTo>
                  <a:cubicBezTo>
                    <a:pt x="10614" y="14069"/>
                    <a:pt x="10866" y="13509"/>
                    <a:pt x="10978" y="12921"/>
                  </a:cubicBezTo>
                  <a:cubicBezTo>
                    <a:pt x="11222" y="12967"/>
                    <a:pt x="11441" y="12995"/>
                    <a:pt x="11641" y="12995"/>
                  </a:cubicBezTo>
                  <a:cubicBezTo>
                    <a:pt x="11923" y="12995"/>
                    <a:pt x="12165" y="12940"/>
                    <a:pt x="12379" y="12809"/>
                  </a:cubicBezTo>
                  <a:cubicBezTo>
                    <a:pt x="13191" y="12557"/>
                    <a:pt x="13779" y="11745"/>
                    <a:pt x="13303" y="10933"/>
                  </a:cubicBezTo>
                  <a:cubicBezTo>
                    <a:pt x="13118" y="10549"/>
                    <a:pt x="12749" y="10376"/>
                    <a:pt x="12361" y="10376"/>
                  </a:cubicBezTo>
                  <a:cubicBezTo>
                    <a:pt x="12041" y="10376"/>
                    <a:pt x="11708" y="10494"/>
                    <a:pt x="11454" y="10709"/>
                  </a:cubicBezTo>
                  <a:cubicBezTo>
                    <a:pt x="10978" y="11045"/>
                    <a:pt x="10866" y="11633"/>
                    <a:pt x="10614" y="12221"/>
                  </a:cubicBezTo>
                  <a:cubicBezTo>
                    <a:pt x="10166" y="12221"/>
                    <a:pt x="9802" y="11969"/>
                    <a:pt x="9466" y="11857"/>
                  </a:cubicBezTo>
                  <a:cubicBezTo>
                    <a:pt x="9354" y="11857"/>
                    <a:pt x="9102" y="11857"/>
                    <a:pt x="8990" y="11745"/>
                  </a:cubicBezTo>
                  <a:cubicBezTo>
                    <a:pt x="8990" y="11521"/>
                    <a:pt x="9102" y="11157"/>
                    <a:pt x="9102" y="10933"/>
                  </a:cubicBezTo>
                  <a:cubicBezTo>
                    <a:pt x="9102" y="10121"/>
                    <a:pt x="8766" y="8720"/>
                    <a:pt x="7702" y="8720"/>
                  </a:cubicBezTo>
                  <a:cubicBezTo>
                    <a:pt x="6890" y="8720"/>
                    <a:pt x="6414" y="9533"/>
                    <a:pt x="6554" y="10345"/>
                  </a:cubicBezTo>
                  <a:cubicBezTo>
                    <a:pt x="6554" y="11269"/>
                    <a:pt x="7478" y="11745"/>
                    <a:pt x="8402" y="12109"/>
                  </a:cubicBezTo>
                  <a:cubicBezTo>
                    <a:pt x="8178" y="12809"/>
                    <a:pt x="8066" y="13369"/>
                    <a:pt x="7814" y="13845"/>
                  </a:cubicBezTo>
                  <a:cubicBezTo>
                    <a:pt x="7254" y="16057"/>
                    <a:pt x="6666" y="18270"/>
                    <a:pt x="6078" y="20510"/>
                  </a:cubicBezTo>
                  <a:cubicBezTo>
                    <a:pt x="5490" y="20258"/>
                    <a:pt x="4902" y="20146"/>
                    <a:pt x="4313" y="20034"/>
                  </a:cubicBezTo>
                  <a:cubicBezTo>
                    <a:pt x="4677" y="18746"/>
                    <a:pt x="4902" y="17458"/>
                    <a:pt x="5266" y="16057"/>
                  </a:cubicBezTo>
                  <a:lnTo>
                    <a:pt x="5266" y="15721"/>
                  </a:lnTo>
                  <a:cubicBezTo>
                    <a:pt x="5154" y="15609"/>
                    <a:pt x="5154" y="15469"/>
                    <a:pt x="5014" y="15469"/>
                  </a:cubicBezTo>
                  <a:cubicBezTo>
                    <a:pt x="2101" y="13957"/>
                    <a:pt x="1289" y="10457"/>
                    <a:pt x="2101" y="7544"/>
                  </a:cubicBezTo>
                  <a:cubicBezTo>
                    <a:pt x="2913" y="4520"/>
                    <a:pt x="5378" y="2056"/>
                    <a:pt x="8402" y="1243"/>
                  </a:cubicBezTo>
                  <a:cubicBezTo>
                    <a:pt x="9162" y="1040"/>
                    <a:pt x="9917" y="944"/>
                    <a:pt x="10654" y="944"/>
                  </a:cubicBezTo>
                  <a:close/>
                  <a:moveTo>
                    <a:pt x="3425" y="20938"/>
                  </a:moveTo>
                  <a:cubicBezTo>
                    <a:pt x="3484" y="20938"/>
                    <a:pt x="3546" y="20945"/>
                    <a:pt x="3613" y="20958"/>
                  </a:cubicBezTo>
                  <a:cubicBezTo>
                    <a:pt x="3865" y="21070"/>
                    <a:pt x="3977" y="21070"/>
                    <a:pt x="4201" y="21070"/>
                  </a:cubicBezTo>
                  <a:cubicBezTo>
                    <a:pt x="5014" y="21322"/>
                    <a:pt x="5854" y="21546"/>
                    <a:pt x="6554" y="21658"/>
                  </a:cubicBezTo>
                  <a:lnTo>
                    <a:pt x="10866" y="22722"/>
                  </a:lnTo>
                  <a:cubicBezTo>
                    <a:pt x="11090" y="22834"/>
                    <a:pt x="11314" y="22946"/>
                    <a:pt x="11454" y="23058"/>
                  </a:cubicBezTo>
                  <a:cubicBezTo>
                    <a:pt x="11902" y="23758"/>
                    <a:pt x="11314" y="23870"/>
                    <a:pt x="10866" y="23870"/>
                  </a:cubicBezTo>
                  <a:cubicBezTo>
                    <a:pt x="10278" y="23870"/>
                    <a:pt x="10054" y="24710"/>
                    <a:pt x="10614" y="24935"/>
                  </a:cubicBezTo>
                  <a:cubicBezTo>
                    <a:pt x="10978" y="25523"/>
                    <a:pt x="10866" y="25859"/>
                    <a:pt x="10502" y="25971"/>
                  </a:cubicBezTo>
                  <a:cubicBezTo>
                    <a:pt x="10278" y="25971"/>
                    <a:pt x="10054" y="26111"/>
                    <a:pt x="9802" y="26111"/>
                  </a:cubicBezTo>
                  <a:cubicBezTo>
                    <a:pt x="9466" y="26111"/>
                    <a:pt x="9102" y="25971"/>
                    <a:pt x="8878" y="25971"/>
                  </a:cubicBezTo>
                  <a:cubicBezTo>
                    <a:pt x="8066" y="25859"/>
                    <a:pt x="7254" y="25747"/>
                    <a:pt x="6554" y="25523"/>
                  </a:cubicBezTo>
                  <a:cubicBezTo>
                    <a:pt x="5854" y="25411"/>
                    <a:pt x="5154" y="25159"/>
                    <a:pt x="4453" y="24935"/>
                  </a:cubicBezTo>
                  <a:cubicBezTo>
                    <a:pt x="4089" y="24822"/>
                    <a:pt x="3753" y="24710"/>
                    <a:pt x="3389" y="24458"/>
                  </a:cubicBezTo>
                  <a:lnTo>
                    <a:pt x="3165" y="24458"/>
                  </a:lnTo>
                  <a:cubicBezTo>
                    <a:pt x="2465" y="24234"/>
                    <a:pt x="2465" y="23870"/>
                    <a:pt x="3053" y="23310"/>
                  </a:cubicBezTo>
                  <a:lnTo>
                    <a:pt x="3053" y="23310"/>
                  </a:lnTo>
                  <a:cubicBezTo>
                    <a:pt x="3089" y="23317"/>
                    <a:pt x="3124" y="23321"/>
                    <a:pt x="3158" y="23321"/>
                  </a:cubicBezTo>
                  <a:cubicBezTo>
                    <a:pt x="3656" y="23321"/>
                    <a:pt x="3947" y="22594"/>
                    <a:pt x="3501" y="22358"/>
                  </a:cubicBezTo>
                  <a:cubicBezTo>
                    <a:pt x="3389" y="22358"/>
                    <a:pt x="3389" y="22246"/>
                    <a:pt x="3389" y="22246"/>
                  </a:cubicBezTo>
                  <a:lnTo>
                    <a:pt x="3277" y="22246"/>
                  </a:lnTo>
                  <a:cubicBezTo>
                    <a:pt x="3165" y="22134"/>
                    <a:pt x="2801" y="22022"/>
                    <a:pt x="2689" y="21910"/>
                  </a:cubicBezTo>
                  <a:cubicBezTo>
                    <a:pt x="2788" y="21294"/>
                    <a:pt x="2995" y="20938"/>
                    <a:pt x="3425" y="20938"/>
                  </a:cubicBezTo>
                  <a:close/>
                  <a:moveTo>
                    <a:pt x="3753" y="25747"/>
                  </a:moveTo>
                  <a:cubicBezTo>
                    <a:pt x="4453" y="25971"/>
                    <a:pt x="5266" y="26223"/>
                    <a:pt x="6078" y="26447"/>
                  </a:cubicBezTo>
                  <a:cubicBezTo>
                    <a:pt x="6778" y="26671"/>
                    <a:pt x="7702" y="26923"/>
                    <a:pt x="8766" y="27035"/>
                  </a:cubicBezTo>
                  <a:cubicBezTo>
                    <a:pt x="8507" y="28113"/>
                    <a:pt x="7493" y="28479"/>
                    <a:pt x="6507" y="28479"/>
                  </a:cubicBezTo>
                  <a:cubicBezTo>
                    <a:pt x="6109" y="28479"/>
                    <a:pt x="5715" y="28419"/>
                    <a:pt x="5378" y="28323"/>
                  </a:cubicBezTo>
                  <a:cubicBezTo>
                    <a:pt x="3977" y="27959"/>
                    <a:pt x="3613" y="26923"/>
                    <a:pt x="3753" y="25747"/>
                  </a:cubicBezTo>
                  <a:close/>
                  <a:moveTo>
                    <a:pt x="10844" y="0"/>
                  </a:moveTo>
                  <a:cubicBezTo>
                    <a:pt x="6994" y="0"/>
                    <a:pt x="3143" y="2199"/>
                    <a:pt x="1513" y="6144"/>
                  </a:cubicBezTo>
                  <a:cubicBezTo>
                    <a:pt x="1" y="9645"/>
                    <a:pt x="701" y="14209"/>
                    <a:pt x="4201" y="16169"/>
                  </a:cubicBezTo>
                  <a:cubicBezTo>
                    <a:pt x="3865" y="17458"/>
                    <a:pt x="3613" y="18746"/>
                    <a:pt x="3277" y="19922"/>
                  </a:cubicBezTo>
                  <a:cubicBezTo>
                    <a:pt x="3165" y="19922"/>
                    <a:pt x="3053" y="19922"/>
                    <a:pt x="2913" y="20034"/>
                  </a:cubicBezTo>
                  <a:cubicBezTo>
                    <a:pt x="2213" y="20146"/>
                    <a:pt x="1513" y="20622"/>
                    <a:pt x="1513" y="21434"/>
                  </a:cubicBezTo>
                  <a:cubicBezTo>
                    <a:pt x="1401" y="21770"/>
                    <a:pt x="1653" y="22134"/>
                    <a:pt x="1877" y="22470"/>
                  </a:cubicBezTo>
                  <a:cubicBezTo>
                    <a:pt x="1289" y="22834"/>
                    <a:pt x="1065" y="23534"/>
                    <a:pt x="1401" y="24346"/>
                  </a:cubicBezTo>
                  <a:cubicBezTo>
                    <a:pt x="1653" y="24822"/>
                    <a:pt x="2213" y="25159"/>
                    <a:pt x="2801" y="25411"/>
                  </a:cubicBezTo>
                  <a:cubicBezTo>
                    <a:pt x="2577" y="27259"/>
                    <a:pt x="3053" y="28771"/>
                    <a:pt x="5154" y="29247"/>
                  </a:cubicBezTo>
                  <a:cubicBezTo>
                    <a:pt x="5582" y="29365"/>
                    <a:pt x="6062" y="29431"/>
                    <a:pt x="6545" y="29431"/>
                  </a:cubicBezTo>
                  <a:cubicBezTo>
                    <a:pt x="8018" y="29431"/>
                    <a:pt x="9521" y="28813"/>
                    <a:pt x="9690" y="27147"/>
                  </a:cubicBezTo>
                  <a:cubicBezTo>
                    <a:pt x="10278" y="27147"/>
                    <a:pt x="10754" y="27035"/>
                    <a:pt x="11202" y="26811"/>
                  </a:cubicBezTo>
                  <a:cubicBezTo>
                    <a:pt x="11902" y="26335"/>
                    <a:pt x="12266" y="25411"/>
                    <a:pt x="11902" y="24710"/>
                  </a:cubicBezTo>
                  <a:cubicBezTo>
                    <a:pt x="12491" y="24458"/>
                    <a:pt x="12855" y="24122"/>
                    <a:pt x="12855" y="23534"/>
                  </a:cubicBezTo>
                  <a:cubicBezTo>
                    <a:pt x="12855" y="22946"/>
                    <a:pt x="12491" y="22470"/>
                    <a:pt x="12014" y="22246"/>
                  </a:cubicBezTo>
                  <a:cubicBezTo>
                    <a:pt x="12379" y="21210"/>
                    <a:pt x="12715" y="20146"/>
                    <a:pt x="12967" y="19222"/>
                  </a:cubicBezTo>
                  <a:cubicBezTo>
                    <a:pt x="13179" y="19250"/>
                    <a:pt x="13388" y="19263"/>
                    <a:pt x="13592" y="19263"/>
                  </a:cubicBezTo>
                  <a:cubicBezTo>
                    <a:pt x="16642" y="19263"/>
                    <a:pt x="18744" y="16239"/>
                    <a:pt x="19715" y="13509"/>
                  </a:cubicBezTo>
                  <a:cubicBezTo>
                    <a:pt x="21004" y="10121"/>
                    <a:pt x="20668" y="6368"/>
                    <a:pt x="18315" y="3568"/>
                  </a:cubicBezTo>
                  <a:cubicBezTo>
                    <a:pt x="16373" y="1134"/>
                    <a:pt x="13608" y="0"/>
                    <a:pt x="10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29"/>
            <p:cNvSpPr/>
            <p:nvPr/>
          </p:nvSpPr>
          <p:spPr>
            <a:xfrm>
              <a:off x="6326875" y="2900525"/>
              <a:ext cx="152925" cy="44175"/>
            </a:xfrm>
            <a:custGeom>
              <a:avLst/>
              <a:gdLst/>
              <a:ahLst/>
              <a:cxnLst/>
              <a:rect l="l" t="t" r="r" b="b"/>
              <a:pathLst>
                <a:path w="6117" h="1767" extrusionOk="0">
                  <a:moveTo>
                    <a:pt x="439" y="1"/>
                  </a:moveTo>
                  <a:cubicBezTo>
                    <a:pt x="66" y="1"/>
                    <a:pt x="1" y="476"/>
                    <a:pt x="306" y="603"/>
                  </a:cubicBezTo>
                  <a:cubicBezTo>
                    <a:pt x="2071" y="1051"/>
                    <a:pt x="3807" y="1527"/>
                    <a:pt x="5571" y="1751"/>
                  </a:cubicBezTo>
                  <a:cubicBezTo>
                    <a:pt x="5601" y="1762"/>
                    <a:pt x="5631" y="1766"/>
                    <a:pt x="5659" y="1766"/>
                  </a:cubicBezTo>
                  <a:cubicBezTo>
                    <a:pt x="5947" y="1766"/>
                    <a:pt x="6116" y="1291"/>
                    <a:pt x="5683" y="1163"/>
                  </a:cubicBezTo>
                  <a:cubicBezTo>
                    <a:pt x="3947" y="939"/>
                    <a:pt x="2183" y="463"/>
                    <a:pt x="558" y="15"/>
                  </a:cubicBezTo>
                  <a:cubicBezTo>
                    <a:pt x="516" y="5"/>
                    <a:pt x="476" y="1"/>
                    <a:pt x="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29"/>
            <p:cNvSpPr/>
            <p:nvPr/>
          </p:nvSpPr>
          <p:spPr>
            <a:xfrm>
              <a:off x="6565550" y="2207975"/>
              <a:ext cx="37825" cy="100750"/>
            </a:xfrm>
            <a:custGeom>
              <a:avLst/>
              <a:gdLst/>
              <a:ahLst/>
              <a:cxnLst/>
              <a:rect l="l" t="t" r="r" b="b"/>
              <a:pathLst>
                <a:path w="1513" h="4030" extrusionOk="0">
                  <a:moveTo>
                    <a:pt x="915" y="1"/>
                  </a:moveTo>
                  <a:cubicBezTo>
                    <a:pt x="776" y="1"/>
                    <a:pt x="644" y="51"/>
                    <a:pt x="561" y="162"/>
                  </a:cubicBezTo>
                  <a:cubicBezTo>
                    <a:pt x="337" y="750"/>
                    <a:pt x="337" y="1338"/>
                    <a:pt x="225" y="1926"/>
                  </a:cubicBezTo>
                  <a:cubicBezTo>
                    <a:pt x="113" y="2514"/>
                    <a:pt x="1" y="3102"/>
                    <a:pt x="1" y="3662"/>
                  </a:cubicBezTo>
                  <a:cubicBezTo>
                    <a:pt x="1" y="3899"/>
                    <a:pt x="143" y="4030"/>
                    <a:pt x="274" y="4030"/>
                  </a:cubicBezTo>
                  <a:cubicBezTo>
                    <a:pt x="343" y="4030"/>
                    <a:pt x="410" y="3992"/>
                    <a:pt x="449" y="3914"/>
                  </a:cubicBezTo>
                  <a:cubicBezTo>
                    <a:pt x="1037" y="2962"/>
                    <a:pt x="1513" y="1562"/>
                    <a:pt x="1513" y="526"/>
                  </a:cubicBezTo>
                  <a:cubicBezTo>
                    <a:pt x="1513" y="207"/>
                    <a:pt x="1199" y="1"/>
                    <a:pt x="9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29"/>
            <p:cNvSpPr/>
            <p:nvPr/>
          </p:nvSpPr>
          <p:spPr>
            <a:xfrm>
              <a:off x="6083900" y="2468950"/>
              <a:ext cx="107825" cy="40625"/>
            </a:xfrm>
            <a:custGeom>
              <a:avLst/>
              <a:gdLst/>
              <a:ahLst/>
              <a:cxnLst/>
              <a:rect l="l" t="t" r="r" b="b"/>
              <a:pathLst>
                <a:path w="4313" h="1625" extrusionOk="0">
                  <a:moveTo>
                    <a:pt x="700" y="0"/>
                  </a:moveTo>
                  <a:cubicBezTo>
                    <a:pt x="224" y="0"/>
                    <a:pt x="0" y="700"/>
                    <a:pt x="476" y="924"/>
                  </a:cubicBezTo>
                  <a:cubicBezTo>
                    <a:pt x="1064" y="1176"/>
                    <a:pt x="1624" y="1288"/>
                    <a:pt x="2212" y="1400"/>
                  </a:cubicBezTo>
                  <a:cubicBezTo>
                    <a:pt x="2800" y="1512"/>
                    <a:pt x="3389" y="1624"/>
                    <a:pt x="3977" y="1624"/>
                  </a:cubicBezTo>
                  <a:cubicBezTo>
                    <a:pt x="4201" y="1624"/>
                    <a:pt x="4313" y="1176"/>
                    <a:pt x="4089" y="1064"/>
                  </a:cubicBezTo>
                  <a:cubicBezTo>
                    <a:pt x="3277" y="476"/>
                    <a:pt x="1764" y="0"/>
                    <a:pt x="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8" name="Google Shape;1518;p29"/>
            <p:cNvSpPr/>
            <p:nvPr/>
          </p:nvSpPr>
          <p:spPr>
            <a:xfrm>
              <a:off x="6763675" y="2661450"/>
              <a:ext cx="107850" cy="37850"/>
            </a:xfrm>
            <a:custGeom>
              <a:avLst/>
              <a:gdLst/>
              <a:ahLst/>
              <a:cxnLst/>
              <a:rect l="l" t="t" r="r" b="b"/>
              <a:pathLst>
                <a:path w="4314" h="1514" extrusionOk="0">
                  <a:moveTo>
                    <a:pt x="337" y="1"/>
                  </a:moveTo>
                  <a:cubicBezTo>
                    <a:pt x="113" y="1"/>
                    <a:pt x="1" y="365"/>
                    <a:pt x="225" y="477"/>
                  </a:cubicBezTo>
                  <a:cubicBezTo>
                    <a:pt x="1037" y="1065"/>
                    <a:pt x="2577" y="1513"/>
                    <a:pt x="3613" y="1513"/>
                  </a:cubicBezTo>
                  <a:cubicBezTo>
                    <a:pt x="3977" y="1513"/>
                    <a:pt x="4313" y="813"/>
                    <a:pt x="3837" y="701"/>
                  </a:cubicBezTo>
                  <a:cubicBezTo>
                    <a:pt x="3277" y="477"/>
                    <a:pt x="2689" y="365"/>
                    <a:pt x="2101" y="225"/>
                  </a:cubicBezTo>
                  <a:cubicBezTo>
                    <a:pt x="1513" y="113"/>
                    <a:pt x="925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9" name="Google Shape;1519;p29"/>
            <p:cNvSpPr/>
            <p:nvPr/>
          </p:nvSpPr>
          <p:spPr>
            <a:xfrm>
              <a:off x="6266175" y="2236425"/>
              <a:ext cx="67575" cy="89225"/>
            </a:xfrm>
            <a:custGeom>
              <a:avLst/>
              <a:gdLst/>
              <a:ahLst/>
              <a:cxnLst/>
              <a:rect l="l" t="t" r="r" b="b"/>
              <a:pathLst>
                <a:path w="2703" h="3569" extrusionOk="0">
                  <a:moveTo>
                    <a:pt x="661" y="0"/>
                  </a:moveTo>
                  <a:cubicBezTo>
                    <a:pt x="330" y="0"/>
                    <a:pt x="1" y="214"/>
                    <a:pt x="186" y="564"/>
                  </a:cubicBezTo>
                  <a:cubicBezTo>
                    <a:pt x="410" y="1124"/>
                    <a:pt x="774" y="1600"/>
                    <a:pt x="1110" y="2076"/>
                  </a:cubicBezTo>
                  <a:cubicBezTo>
                    <a:pt x="1474" y="2524"/>
                    <a:pt x="1810" y="3112"/>
                    <a:pt x="2174" y="3476"/>
                  </a:cubicBezTo>
                  <a:cubicBezTo>
                    <a:pt x="2239" y="3541"/>
                    <a:pt x="2313" y="3568"/>
                    <a:pt x="2383" y="3568"/>
                  </a:cubicBezTo>
                  <a:cubicBezTo>
                    <a:pt x="2555" y="3568"/>
                    <a:pt x="2702" y="3403"/>
                    <a:pt x="2622" y="3224"/>
                  </a:cubicBezTo>
                  <a:cubicBezTo>
                    <a:pt x="2398" y="2188"/>
                    <a:pt x="1698" y="900"/>
                    <a:pt x="998" y="88"/>
                  </a:cubicBezTo>
                  <a:cubicBezTo>
                    <a:pt x="902" y="28"/>
                    <a:pt x="781" y="0"/>
                    <a:pt x="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6621700" y="2842950"/>
              <a:ext cx="67400" cy="90400"/>
            </a:xfrm>
            <a:custGeom>
              <a:avLst/>
              <a:gdLst/>
              <a:ahLst/>
              <a:cxnLst/>
              <a:rect l="l" t="t" r="r" b="b"/>
              <a:pathLst>
                <a:path w="2696" h="3616" extrusionOk="0">
                  <a:moveTo>
                    <a:pt x="323" y="1"/>
                  </a:moveTo>
                  <a:cubicBezTo>
                    <a:pt x="143" y="1"/>
                    <a:pt x="0" y="172"/>
                    <a:pt x="79" y="330"/>
                  </a:cubicBezTo>
                  <a:cubicBezTo>
                    <a:pt x="303" y="1366"/>
                    <a:pt x="1003" y="2766"/>
                    <a:pt x="1703" y="3466"/>
                  </a:cubicBezTo>
                  <a:cubicBezTo>
                    <a:pt x="1807" y="3571"/>
                    <a:pt x="1939" y="3615"/>
                    <a:pt x="2068" y="3615"/>
                  </a:cubicBezTo>
                  <a:cubicBezTo>
                    <a:pt x="2390" y="3615"/>
                    <a:pt x="2695" y="3338"/>
                    <a:pt x="2515" y="3018"/>
                  </a:cubicBezTo>
                  <a:cubicBezTo>
                    <a:pt x="2291" y="2430"/>
                    <a:pt x="1955" y="1954"/>
                    <a:pt x="1591" y="1506"/>
                  </a:cubicBezTo>
                  <a:cubicBezTo>
                    <a:pt x="1255" y="1030"/>
                    <a:pt x="891" y="554"/>
                    <a:pt x="555" y="106"/>
                  </a:cubicBezTo>
                  <a:cubicBezTo>
                    <a:pt x="480" y="31"/>
                    <a:pt x="398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29"/>
            <p:cNvSpPr/>
            <p:nvPr/>
          </p:nvSpPr>
          <p:spPr>
            <a:xfrm>
              <a:off x="6122150" y="2725325"/>
              <a:ext cx="95800" cy="61775"/>
            </a:xfrm>
            <a:custGeom>
              <a:avLst/>
              <a:gdLst/>
              <a:ahLst/>
              <a:cxnLst/>
              <a:rect l="l" t="t" r="r" b="b"/>
              <a:pathLst>
                <a:path w="3832" h="2471" extrusionOk="0">
                  <a:moveTo>
                    <a:pt x="3506" y="0"/>
                  </a:moveTo>
                  <a:cubicBezTo>
                    <a:pt x="3466" y="0"/>
                    <a:pt x="3421" y="7"/>
                    <a:pt x="3371" y="22"/>
                  </a:cubicBezTo>
                  <a:cubicBezTo>
                    <a:pt x="2447" y="246"/>
                    <a:pt x="1046" y="834"/>
                    <a:pt x="234" y="1647"/>
                  </a:cubicBezTo>
                  <a:cubicBezTo>
                    <a:pt x="1" y="1854"/>
                    <a:pt x="200" y="2471"/>
                    <a:pt x="587" y="2471"/>
                  </a:cubicBezTo>
                  <a:cubicBezTo>
                    <a:pt x="618" y="2471"/>
                    <a:pt x="650" y="2467"/>
                    <a:pt x="682" y="2459"/>
                  </a:cubicBezTo>
                  <a:cubicBezTo>
                    <a:pt x="1270" y="2235"/>
                    <a:pt x="1747" y="1871"/>
                    <a:pt x="2195" y="1535"/>
                  </a:cubicBezTo>
                  <a:cubicBezTo>
                    <a:pt x="2783" y="1170"/>
                    <a:pt x="3259" y="834"/>
                    <a:pt x="3735" y="470"/>
                  </a:cubicBezTo>
                  <a:cubicBezTo>
                    <a:pt x="3832" y="277"/>
                    <a:pt x="3761" y="0"/>
                    <a:pt x="35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29"/>
            <p:cNvSpPr/>
            <p:nvPr/>
          </p:nvSpPr>
          <p:spPr>
            <a:xfrm>
              <a:off x="6737075" y="2383150"/>
              <a:ext cx="95900" cy="62700"/>
            </a:xfrm>
            <a:custGeom>
              <a:avLst/>
              <a:gdLst/>
              <a:ahLst/>
              <a:cxnLst/>
              <a:rect l="l" t="t" r="r" b="b"/>
              <a:pathLst>
                <a:path w="3836" h="2508" extrusionOk="0">
                  <a:moveTo>
                    <a:pt x="3342" y="0"/>
                  </a:moveTo>
                  <a:cubicBezTo>
                    <a:pt x="3288" y="0"/>
                    <a:pt x="3229" y="14"/>
                    <a:pt x="3165" y="44"/>
                  </a:cubicBezTo>
                  <a:cubicBezTo>
                    <a:pt x="2577" y="296"/>
                    <a:pt x="2101" y="632"/>
                    <a:pt x="1653" y="996"/>
                  </a:cubicBezTo>
                  <a:cubicBezTo>
                    <a:pt x="1065" y="1220"/>
                    <a:pt x="589" y="1556"/>
                    <a:pt x="141" y="2032"/>
                  </a:cubicBezTo>
                  <a:cubicBezTo>
                    <a:pt x="1" y="2144"/>
                    <a:pt x="141" y="2508"/>
                    <a:pt x="477" y="2508"/>
                  </a:cubicBezTo>
                  <a:cubicBezTo>
                    <a:pt x="1401" y="2256"/>
                    <a:pt x="2801" y="1556"/>
                    <a:pt x="3641" y="856"/>
                  </a:cubicBezTo>
                  <a:cubicBezTo>
                    <a:pt x="3835" y="565"/>
                    <a:pt x="3693" y="0"/>
                    <a:pt x="3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23" name="Google Shape;1523;p29"/>
          <p:cNvGrpSpPr/>
          <p:nvPr/>
        </p:nvGrpSpPr>
        <p:grpSpPr>
          <a:xfrm>
            <a:off x="7973125" y="1350475"/>
            <a:ext cx="1079550" cy="616525"/>
            <a:chOff x="6296725" y="1350475"/>
            <a:chExt cx="1079550" cy="616525"/>
          </a:xfrm>
        </p:grpSpPr>
        <p:sp>
          <p:nvSpPr>
            <p:cNvPr id="1524" name="Google Shape;1524;p29"/>
            <p:cNvSpPr/>
            <p:nvPr/>
          </p:nvSpPr>
          <p:spPr>
            <a:xfrm>
              <a:off x="6314975" y="1380925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29"/>
            <p:cNvSpPr/>
            <p:nvPr/>
          </p:nvSpPr>
          <p:spPr>
            <a:xfrm>
              <a:off x="6296725" y="13504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26" name="Google Shape;1526;p29"/>
          <p:cNvGrpSpPr/>
          <p:nvPr/>
        </p:nvGrpSpPr>
        <p:grpSpPr>
          <a:xfrm>
            <a:off x="142875" y="2345775"/>
            <a:ext cx="1024250" cy="585050"/>
            <a:chOff x="85725" y="2420875"/>
            <a:chExt cx="1024250" cy="585050"/>
          </a:xfrm>
        </p:grpSpPr>
        <p:sp>
          <p:nvSpPr>
            <p:cNvPr id="1527" name="Google Shape;1527;p29"/>
            <p:cNvSpPr/>
            <p:nvPr/>
          </p:nvSpPr>
          <p:spPr>
            <a:xfrm>
              <a:off x="100950" y="2448625"/>
              <a:ext cx="985225" cy="530700"/>
            </a:xfrm>
            <a:custGeom>
              <a:avLst/>
              <a:gdLst/>
              <a:ahLst/>
              <a:cxnLst/>
              <a:rect l="l" t="t" r="r" b="b"/>
              <a:pathLst>
                <a:path w="39409" h="21228" extrusionOk="0">
                  <a:moveTo>
                    <a:pt x="25518" y="1"/>
                  </a:moveTo>
                  <a:cubicBezTo>
                    <a:pt x="22382" y="1"/>
                    <a:pt x="20618" y="3025"/>
                    <a:pt x="19806" y="5714"/>
                  </a:cubicBezTo>
                  <a:cubicBezTo>
                    <a:pt x="19750" y="5896"/>
                    <a:pt x="19575" y="5987"/>
                    <a:pt x="19400" y="5987"/>
                  </a:cubicBezTo>
                  <a:cubicBezTo>
                    <a:pt x="19225" y="5987"/>
                    <a:pt x="19050" y="5896"/>
                    <a:pt x="18994" y="5714"/>
                  </a:cubicBezTo>
                  <a:cubicBezTo>
                    <a:pt x="18529" y="3197"/>
                    <a:pt x="17422" y="921"/>
                    <a:pt x="14657" y="921"/>
                  </a:cubicBezTo>
                  <a:cubicBezTo>
                    <a:pt x="14591" y="921"/>
                    <a:pt x="14525" y="922"/>
                    <a:pt x="14457" y="925"/>
                  </a:cubicBezTo>
                  <a:cubicBezTo>
                    <a:pt x="11881" y="1037"/>
                    <a:pt x="10368" y="3837"/>
                    <a:pt x="11069" y="6190"/>
                  </a:cubicBezTo>
                  <a:cubicBezTo>
                    <a:pt x="11147" y="6427"/>
                    <a:pt x="10879" y="6677"/>
                    <a:pt x="10635" y="6677"/>
                  </a:cubicBezTo>
                  <a:cubicBezTo>
                    <a:pt x="10532" y="6677"/>
                    <a:pt x="10435" y="6633"/>
                    <a:pt x="10368" y="6526"/>
                  </a:cubicBezTo>
                  <a:cubicBezTo>
                    <a:pt x="9780" y="5826"/>
                    <a:pt x="9080" y="4902"/>
                    <a:pt x="8156" y="4678"/>
                  </a:cubicBezTo>
                  <a:cubicBezTo>
                    <a:pt x="7916" y="4610"/>
                    <a:pt x="7679" y="4579"/>
                    <a:pt x="7448" y="4579"/>
                  </a:cubicBezTo>
                  <a:cubicBezTo>
                    <a:pt x="6442" y="4579"/>
                    <a:pt x="5540" y="5165"/>
                    <a:pt x="4880" y="5826"/>
                  </a:cubicBezTo>
                  <a:cubicBezTo>
                    <a:pt x="3368" y="7478"/>
                    <a:pt x="3003" y="10026"/>
                    <a:pt x="4880" y="11678"/>
                  </a:cubicBezTo>
                  <a:cubicBezTo>
                    <a:pt x="5076" y="11875"/>
                    <a:pt x="4929" y="12264"/>
                    <a:pt x="4645" y="12264"/>
                  </a:cubicBezTo>
                  <a:cubicBezTo>
                    <a:pt x="4604" y="12264"/>
                    <a:pt x="4561" y="12256"/>
                    <a:pt x="4516" y="12238"/>
                  </a:cubicBezTo>
                  <a:cubicBezTo>
                    <a:pt x="4401" y="12228"/>
                    <a:pt x="4288" y="12224"/>
                    <a:pt x="4176" y="12224"/>
                  </a:cubicBezTo>
                  <a:cubicBezTo>
                    <a:pt x="1794" y="12224"/>
                    <a:pt x="0" y="14454"/>
                    <a:pt x="455" y="16915"/>
                  </a:cubicBezTo>
                  <a:cubicBezTo>
                    <a:pt x="791" y="18539"/>
                    <a:pt x="1855" y="19715"/>
                    <a:pt x="3368" y="20416"/>
                  </a:cubicBezTo>
                  <a:cubicBezTo>
                    <a:pt x="6756" y="21116"/>
                    <a:pt x="10256" y="21228"/>
                    <a:pt x="13757" y="21228"/>
                  </a:cubicBezTo>
                  <a:cubicBezTo>
                    <a:pt x="17481" y="21116"/>
                    <a:pt x="21206" y="21004"/>
                    <a:pt x="24958" y="20892"/>
                  </a:cubicBezTo>
                  <a:cubicBezTo>
                    <a:pt x="28459" y="20780"/>
                    <a:pt x="32295" y="20892"/>
                    <a:pt x="35684" y="19827"/>
                  </a:cubicBezTo>
                  <a:cubicBezTo>
                    <a:pt x="37420" y="19379"/>
                    <a:pt x="39408" y="17979"/>
                    <a:pt x="38960" y="15991"/>
                  </a:cubicBezTo>
                  <a:cubicBezTo>
                    <a:pt x="38596" y="13891"/>
                    <a:pt x="36272" y="13303"/>
                    <a:pt x="34508" y="13303"/>
                  </a:cubicBezTo>
                  <a:cubicBezTo>
                    <a:pt x="34060" y="13303"/>
                    <a:pt x="33920" y="12715"/>
                    <a:pt x="34284" y="12491"/>
                  </a:cubicBezTo>
                  <a:cubicBezTo>
                    <a:pt x="36272" y="11314"/>
                    <a:pt x="36860" y="8626"/>
                    <a:pt x="35096" y="7002"/>
                  </a:cubicBezTo>
                  <a:cubicBezTo>
                    <a:pt x="34424" y="6330"/>
                    <a:pt x="33569" y="6012"/>
                    <a:pt x="32715" y="6012"/>
                  </a:cubicBezTo>
                  <a:cubicBezTo>
                    <a:pt x="31505" y="6012"/>
                    <a:pt x="30296" y="6649"/>
                    <a:pt x="29607" y="7814"/>
                  </a:cubicBezTo>
                  <a:cubicBezTo>
                    <a:pt x="29532" y="7973"/>
                    <a:pt x="29417" y="8038"/>
                    <a:pt x="29301" y="8038"/>
                  </a:cubicBezTo>
                  <a:cubicBezTo>
                    <a:pt x="29069" y="8038"/>
                    <a:pt x="28832" y="7777"/>
                    <a:pt x="28907" y="7478"/>
                  </a:cubicBezTo>
                  <a:cubicBezTo>
                    <a:pt x="29271" y="4790"/>
                    <a:pt x="29495" y="1"/>
                    <a:pt x="25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29"/>
            <p:cNvSpPr/>
            <p:nvPr/>
          </p:nvSpPr>
          <p:spPr>
            <a:xfrm>
              <a:off x="85725" y="2420875"/>
              <a:ext cx="1024250" cy="585050"/>
            </a:xfrm>
            <a:custGeom>
              <a:avLst/>
              <a:gdLst/>
              <a:ahLst/>
              <a:cxnLst/>
              <a:rect l="l" t="t" r="r" b="b"/>
              <a:pathLst>
                <a:path w="40970" h="23402" extrusionOk="0">
                  <a:moveTo>
                    <a:pt x="26127" y="1335"/>
                  </a:moveTo>
                  <a:cubicBezTo>
                    <a:pt x="27192" y="1335"/>
                    <a:pt x="27892" y="1699"/>
                    <a:pt x="28480" y="2287"/>
                  </a:cubicBezTo>
                  <a:cubicBezTo>
                    <a:pt x="29628" y="3799"/>
                    <a:pt x="29516" y="6488"/>
                    <a:pt x="29292" y="8588"/>
                  </a:cubicBezTo>
                  <a:cubicBezTo>
                    <a:pt x="29180" y="8924"/>
                    <a:pt x="29404" y="9288"/>
                    <a:pt x="29768" y="9400"/>
                  </a:cubicBezTo>
                  <a:cubicBezTo>
                    <a:pt x="29992" y="9400"/>
                    <a:pt x="30328" y="9288"/>
                    <a:pt x="30468" y="9036"/>
                  </a:cubicBezTo>
                  <a:cubicBezTo>
                    <a:pt x="31028" y="8112"/>
                    <a:pt x="31980" y="7524"/>
                    <a:pt x="33016" y="7412"/>
                  </a:cubicBezTo>
                  <a:cubicBezTo>
                    <a:pt x="33166" y="7394"/>
                    <a:pt x="33315" y="7385"/>
                    <a:pt x="33463" y="7385"/>
                  </a:cubicBezTo>
                  <a:cubicBezTo>
                    <a:pt x="34254" y="7385"/>
                    <a:pt x="35003" y="7652"/>
                    <a:pt x="35593" y="8336"/>
                  </a:cubicBezTo>
                  <a:cubicBezTo>
                    <a:pt x="36293" y="9036"/>
                    <a:pt x="36629" y="9988"/>
                    <a:pt x="36517" y="10912"/>
                  </a:cubicBezTo>
                  <a:cubicBezTo>
                    <a:pt x="36293" y="11948"/>
                    <a:pt x="35705" y="12900"/>
                    <a:pt x="34781" y="13348"/>
                  </a:cubicBezTo>
                  <a:cubicBezTo>
                    <a:pt x="34529" y="13601"/>
                    <a:pt x="34417" y="13825"/>
                    <a:pt x="34529" y="14189"/>
                  </a:cubicBezTo>
                  <a:cubicBezTo>
                    <a:pt x="34529" y="14413"/>
                    <a:pt x="34781" y="14637"/>
                    <a:pt x="35117" y="14637"/>
                  </a:cubicBezTo>
                  <a:cubicBezTo>
                    <a:pt x="36293" y="14637"/>
                    <a:pt x="38869" y="15001"/>
                    <a:pt x="39317" y="17101"/>
                  </a:cubicBezTo>
                  <a:cubicBezTo>
                    <a:pt x="39569" y="18249"/>
                    <a:pt x="38981" y="19901"/>
                    <a:pt x="36293" y="20713"/>
                  </a:cubicBezTo>
                  <a:cubicBezTo>
                    <a:pt x="33492" y="21526"/>
                    <a:pt x="30580" y="21638"/>
                    <a:pt x="27528" y="21750"/>
                  </a:cubicBezTo>
                  <a:lnTo>
                    <a:pt x="25567" y="21750"/>
                  </a:lnTo>
                  <a:cubicBezTo>
                    <a:pt x="21703" y="22002"/>
                    <a:pt x="17978" y="22002"/>
                    <a:pt x="14366" y="22114"/>
                  </a:cubicBezTo>
                  <a:cubicBezTo>
                    <a:pt x="11089" y="22114"/>
                    <a:pt x="7589" y="22002"/>
                    <a:pt x="3977" y="21301"/>
                  </a:cubicBezTo>
                  <a:cubicBezTo>
                    <a:pt x="2576" y="20601"/>
                    <a:pt x="1624" y="19313"/>
                    <a:pt x="1288" y="17913"/>
                  </a:cubicBezTo>
                  <a:cubicBezTo>
                    <a:pt x="1064" y="16737"/>
                    <a:pt x="1400" y="15589"/>
                    <a:pt x="2212" y="14749"/>
                  </a:cubicBezTo>
                  <a:cubicBezTo>
                    <a:pt x="2841" y="14019"/>
                    <a:pt x="3854" y="13584"/>
                    <a:pt x="4804" y="13584"/>
                  </a:cubicBezTo>
                  <a:cubicBezTo>
                    <a:pt x="4912" y="13584"/>
                    <a:pt x="5019" y="13589"/>
                    <a:pt x="5125" y="13601"/>
                  </a:cubicBezTo>
                  <a:cubicBezTo>
                    <a:pt x="5171" y="13621"/>
                    <a:pt x="5215" y="13630"/>
                    <a:pt x="5259" y="13630"/>
                  </a:cubicBezTo>
                  <a:cubicBezTo>
                    <a:pt x="5454" y="13630"/>
                    <a:pt x="5621" y="13443"/>
                    <a:pt x="5713" y="13236"/>
                  </a:cubicBezTo>
                  <a:cubicBezTo>
                    <a:pt x="5825" y="13012"/>
                    <a:pt x="5713" y="12788"/>
                    <a:pt x="5601" y="12536"/>
                  </a:cubicBezTo>
                  <a:cubicBezTo>
                    <a:pt x="4901" y="11948"/>
                    <a:pt x="4425" y="11136"/>
                    <a:pt x="4425" y="10212"/>
                  </a:cubicBezTo>
                  <a:cubicBezTo>
                    <a:pt x="4425" y="9036"/>
                    <a:pt x="4901" y="8000"/>
                    <a:pt x="5713" y="7048"/>
                  </a:cubicBezTo>
                  <a:cubicBezTo>
                    <a:pt x="6025" y="6760"/>
                    <a:pt x="6913" y="5937"/>
                    <a:pt x="8042" y="5937"/>
                  </a:cubicBezTo>
                  <a:cubicBezTo>
                    <a:pt x="8230" y="5937"/>
                    <a:pt x="8425" y="5960"/>
                    <a:pt x="8625" y="6012"/>
                  </a:cubicBezTo>
                  <a:cubicBezTo>
                    <a:pt x="9577" y="6236"/>
                    <a:pt x="10165" y="6936"/>
                    <a:pt x="10725" y="7748"/>
                  </a:cubicBezTo>
                  <a:lnTo>
                    <a:pt x="10865" y="7748"/>
                  </a:lnTo>
                  <a:cubicBezTo>
                    <a:pt x="10948" y="7934"/>
                    <a:pt x="11152" y="8043"/>
                    <a:pt x="11355" y="8043"/>
                  </a:cubicBezTo>
                  <a:cubicBezTo>
                    <a:pt x="11427" y="8043"/>
                    <a:pt x="11499" y="8029"/>
                    <a:pt x="11566" y="8000"/>
                  </a:cubicBezTo>
                  <a:cubicBezTo>
                    <a:pt x="11790" y="7748"/>
                    <a:pt x="12014" y="7524"/>
                    <a:pt x="11902" y="7188"/>
                  </a:cubicBezTo>
                  <a:cubicBezTo>
                    <a:pt x="11566" y="6012"/>
                    <a:pt x="11678" y="4723"/>
                    <a:pt x="12378" y="3799"/>
                  </a:cubicBezTo>
                  <a:cubicBezTo>
                    <a:pt x="13078" y="2847"/>
                    <a:pt x="14002" y="2287"/>
                    <a:pt x="15066" y="2287"/>
                  </a:cubicBezTo>
                  <a:cubicBezTo>
                    <a:pt x="15142" y="2283"/>
                    <a:pt x="15217" y="2282"/>
                    <a:pt x="15291" y="2282"/>
                  </a:cubicBezTo>
                  <a:cubicBezTo>
                    <a:pt x="18032" y="2282"/>
                    <a:pt x="19024" y="4778"/>
                    <a:pt x="19379" y="6824"/>
                  </a:cubicBezTo>
                  <a:cubicBezTo>
                    <a:pt x="19379" y="7048"/>
                    <a:pt x="19603" y="7300"/>
                    <a:pt x="19967" y="7300"/>
                  </a:cubicBezTo>
                  <a:cubicBezTo>
                    <a:pt x="20191" y="7300"/>
                    <a:pt x="20527" y="7188"/>
                    <a:pt x="20667" y="6824"/>
                  </a:cubicBezTo>
                  <a:cubicBezTo>
                    <a:pt x="21815" y="3211"/>
                    <a:pt x="23691" y="1335"/>
                    <a:pt x="26127" y="1335"/>
                  </a:cubicBezTo>
                  <a:close/>
                  <a:moveTo>
                    <a:pt x="26006" y="1"/>
                  </a:moveTo>
                  <a:cubicBezTo>
                    <a:pt x="22943" y="1"/>
                    <a:pt x="21155" y="2657"/>
                    <a:pt x="20191" y="4611"/>
                  </a:cubicBezTo>
                  <a:cubicBezTo>
                    <a:pt x="19827" y="3435"/>
                    <a:pt x="19267" y="2623"/>
                    <a:pt x="18426" y="2035"/>
                  </a:cubicBezTo>
                  <a:cubicBezTo>
                    <a:pt x="17601" y="1388"/>
                    <a:pt x="16473" y="1043"/>
                    <a:pt x="15397" y="1043"/>
                  </a:cubicBezTo>
                  <a:cubicBezTo>
                    <a:pt x="15122" y="1043"/>
                    <a:pt x="14852" y="1065"/>
                    <a:pt x="14590" y="1111"/>
                  </a:cubicBezTo>
                  <a:cubicBezTo>
                    <a:pt x="12378" y="1335"/>
                    <a:pt x="10613" y="3323"/>
                    <a:pt x="10501" y="5647"/>
                  </a:cubicBezTo>
                  <a:cubicBezTo>
                    <a:pt x="9801" y="5087"/>
                    <a:pt x="9213" y="4723"/>
                    <a:pt x="8513" y="4723"/>
                  </a:cubicBezTo>
                  <a:cubicBezTo>
                    <a:pt x="8331" y="4692"/>
                    <a:pt x="8148" y="4676"/>
                    <a:pt x="7963" y="4676"/>
                  </a:cubicBezTo>
                  <a:cubicBezTo>
                    <a:pt x="6837" y="4676"/>
                    <a:pt x="5679" y="5249"/>
                    <a:pt x="4789" y="6236"/>
                  </a:cubicBezTo>
                  <a:cubicBezTo>
                    <a:pt x="3024" y="8000"/>
                    <a:pt x="2688" y="10688"/>
                    <a:pt x="3865" y="12424"/>
                  </a:cubicBezTo>
                  <a:cubicBezTo>
                    <a:pt x="2800" y="12648"/>
                    <a:pt x="1876" y="13236"/>
                    <a:pt x="1176" y="14189"/>
                  </a:cubicBezTo>
                  <a:cubicBezTo>
                    <a:pt x="364" y="15113"/>
                    <a:pt x="0" y="16401"/>
                    <a:pt x="112" y="17801"/>
                  </a:cubicBezTo>
                  <a:cubicBezTo>
                    <a:pt x="364" y="19649"/>
                    <a:pt x="1764" y="21638"/>
                    <a:pt x="3500" y="22450"/>
                  </a:cubicBezTo>
                  <a:cubicBezTo>
                    <a:pt x="3865" y="22590"/>
                    <a:pt x="4201" y="22702"/>
                    <a:pt x="4565" y="22702"/>
                  </a:cubicBezTo>
                  <a:cubicBezTo>
                    <a:pt x="7365" y="23290"/>
                    <a:pt x="10165" y="23402"/>
                    <a:pt x="12826" y="23402"/>
                  </a:cubicBezTo>
                  <a:lnTo>
                    <a:pt x="16578" y="23402"/>
                  </a:lnTo>
                  <a:cubicBezTo>
                    <a:pt x="20667" y="23290"/>
                    <a:pt x="25567" y="23150"/>
                    <a:pt x="30468" y="22926"/>
                  </a:cubicBezTo>
                  <a:cubicBezTo>
                    <a:pt x="30692" y="22814"/>
                    <a:pt x="30804" y="22814"/>
                    <a:pt x="31028" y="22814"/>
                  </a:cubicBezTo>
                  <a:cubicBezTo>
                    <a:pt x="34305" y="22702"/>
                    <a:pt x="38729" y="22338"/>
                    <a:pt x="40381" y="19201"/>
                  </a:cubicBezTo>
                  <a:cubicBezTo>
                    <a:pt x="40969" y="17801"/>
                    <a:pt x="40717" y="16289"/>
                    <a:pt x="39793" y="15113"/>
                  </a:cubicBezTo>
                  <a:cubicBezTo>
                    <a:pt x="38981" y="14301"/>
                    <a:pt x="38029" y="13713"/>
                    <a:pt x="36769" y="13488"/>
                  </a:cubicBezTo>
                  <a:cubicBezTo>
                    <a:pt x="38281" y="11612"/>
                    <a:pt x="38169" y="9036"/>
                    <a:pt x="36517" y="7412"/>
                  </a:cubicBezTo>
                  <a:cubicBezTo>
                    <a:pt x="35662" y="6494"/>
                    <a:pt x="34512" y="6050"/>
                    <a:pt x="33335" y="6050"/>
                  </a:cubicBezTo>
                  <a:cubicBezTo>
                    <a:pt x="32429" y="6050"/>
                    <a:pt x="31508" y="6312"/>
                    <a:pt x="30692" y="6824"/>
                  </a:cubicBezTo>
                  <a:cubicBezTo>
                    <a:pt x="30916" y="2735"/>
                    <a:pt x="29516" y="411"/>
                    <a:pt x="26716" y="47"/>
                  </a:cubicBezTo>
                  <a:cubicBezTo>
                    <a:pt x="26472" y="16"/>
                    <a:pt x="26235" y="1"/>
                    <a:pt x="26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29" name="Google Shape;1529;p29"/>
          <p:cNvGrpSpPr/>
          <p:nvPr/>
        </p:nvGrpSpPr>
        <p:grpSpPr>
          <a:xfrm>
            <a:off x="4749425" y="4195050"/>
            <a:ext cx="851325" cy="865900"/>
            <a:chOff x="4625600" y="4272500"/>
            <a:chExt cx="851325" cy="865900"/>
          </a:xfrm>
        </p:grpSpPr>
        <p:sp>
          <p:nvSpPr>
            <p:cNvPr id="1530" name="Google Shape;1530;p29"/>
            <p:cNvSpPr/>
            <p:nvPr/>
          </p:nvSpPr>
          <p:spPr>
            <a:xfrm>
              <a:off x="5168175" y="4510725"/>
              <a:ext cx="165775" cy="140750"/>
            </a:xfrm>
            <a:custGeom>
              <a:avLst/>
              <a:gdLst/>
              <a:ahLst/>
              <a:cxnLst/>
              <a:rect l="l" t="t" r="r" b="b"/>
              <a:pathLst>
                <a:path w="6631" h="5630" extrusionOk="0">
                  <a:moveTo>
                    <a:pt x="3357" y="0"/>
                  </a:moveTo>
                  <a:cubicBezTo>
                    <a:pt x="3054" y="0"/>
                    <a:pt x="2744" y="41"/>
                    <a:pt x="2437" y="128"/>
                  </a:cubicBezTo>
                  <a:cubicBezTo>
                    <a:pt x="2213" y="128"/>
                    <a:pt x="1988" y="240"/>
                    <a:pt x="1736" y="464"/>
                  </a:cubicBezTo>
                  <a:cubicBezTo>
                    <a:pt x="1624" y="464"/>
                    <a:pt x="1624" y="464"/>
                    <a:pt x="1624" y="604"/>
                  </a:cubicBezTo>
                  <a:cubicBezTo>
                    <a:pt x="1400" y="604"/>
                    <a:pt x="1288" y="716"/>
                    <a:pt x="1148" y="828"/>
                  </a:cubicBezTo>
                  <a:cubicBezTo>
                    <a:pt x="812" y="1164"/>
                    <a:pt x="700" y="1528"/>
                    <a:pt x="448" y="1864"/>
                  </a:cubicBezTo>
                  <a:cubicBezTo>
                    <a:pt x="0" y="3152"/>
                    <a:pt x="336" y="4804"/>
                    <a:pt x="1624" y="5364"/>
                  </a:cubicBezTo>
                  <a:cubicBezTo>
                    <a:pt x="1980" y="5548"/>
                    <a:pt x="2358" y="5630"/>
                    <a:pt x="2738" y="5630"/>
                  </a:cubicBezTo>
                  <a:cubicBezTo>
                    <a:pt x="4095" y="5630"/>
                    <a:pt x="5478" y="4585"/>
                    <a:pt x="5937" y="3404"/>
                  </a:cubicBezTo>
                  <a:cubicBezTo>
                    <a:pt x="6630" y="1396"/>
                    <a:pt x="5120" y="0"/>
                    <a:pt x="3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29"/>
            <p:cNvSpPr/>
            <p:nvPr/>
          </p:nvSpPr>
          <p:spPr>
            <a:xfrm>
              <a:off x="4981250" y="4377175"/>
              <a:ext cx="142825" cy="153200"/>
            </a:xfrm>
            <a:custGeom>
              <a:avLst/>
              <a:gdLst/>
              <a:ahLst/>
              <a:cxnLst/>
              <a:rect l="l" t="t" r="r" b="b"/>
              <a:pathLst>
                <a:path w="5713" h="6128" extrusionOk="0">
                  <a:moveTo>
                    <a:pt x="2885" y="1"/>
                  </a:moveTo>
                  <a:cubicBezTo>
                    <a:pt x="1815" y="1"/>
                    <a:pt x="712" y="749"/>
                    <a:pt x="224" y="1969"/>
                  </a:cubicBezTo>
                  <a:cubicBezTo>
                    <a:pt x="112" y="2193"/>
                    <a:pt x="0" y="2445"/>
                    <a:pt x="0" y="2669"/>
                  </a:cubicBezTo>
                  <a:lnTo>
                    <a:pt x="0" y="2893"/>
                  </a:lnTo>
                  <a:lnTo>
                    <a:pt x="0" y="3369"/>
                  </a:lnTo>
                  <a:cubicBezTo>
                    <a:pt x="0" y="3845"/>
                    <a:pt x="112" y="4181"/>
                    <a:pt x="364" y="4545"/>
                  </a:cubicBezTo>
                  <a:cubicBezTo>
                    <a:pt x="800" y="5438"/>
                    <a:pt x="1894" y="6127"/>
                    <a:pt x="2966" y="6127"/>
                  </a:cubicBezTo>
                  <a:cubicBezTo>
                    <a:pt x="3273" y="6127"/>
                    <a:pt x="3578" y="6070"/>
                    <a:pt x="3865" y="5946"/>
                  </a:cubicBezTo>
                  <a:cubicBezTo>
                    <a:pt x="5489" y="5246"/>
                    <a:pt x="5713" y="2781"/>
                    <a:pt x="4901" y="1269"/>
                  </a:cubicBezTo>
                  <a:cubicBezTo>
                    <a:pt x="4408" y="389"/>
                    <a:pt x="3655" y="1"/>
                    <a:pt x="28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29"/>
            <p:cNvSpPr/>
            <p:nvPr/>
          </p:nvSpPr>
          <p:spPr>
            <a:xfrm>
              <a:off x="4986850" y="4893350"/>
              <a:ext cx="166650" cy="136575"/>
            </a:xfrm>
            <a:custGeom>
              <a:avLst/>
              <a:gdLst/>
              <a:ahLst/>
              <a:cxnLst/>
              <a:rect l="l" t="t" r="r" b="b"/>
              <a:pathLst>
                <a:path w="6666" h="5463" extrusionOk="0">
                  <a:moveTo>
                    <a:pt x="2353" y="0"/>
                  </a:moveTo>
                  <a:cubicBezTo>
                    <a:pt x="1176" y="337"/>
                    <a:pt x="588" y="1261"/>
                    <a:pt x="0" y="2325"/>
                  </a:cubicBezTo>
                  <a:cubicBezTo>
                    <a:pt x="0" y="2437"/>
                    <a:pt x="0" y="2661"/>
                    <a:pt x="140" y="2913"/>
                  </a:cubicBezTo>
                  <a:cubicBezTo>
                    <a:pt x="328" y="4464"/>
                    <a:pt x="1916" y="5462"/>
                    <a:pt x="3465" y="5462"/>
                  </a:cubicBezTo>
                  <a:cubicBezTo>
                    <a:pt x="3762" y="5462"/>
                    <a:pt x="4057" y="5426"/>
                    <a:pt x="4341" y="5349"/>
                  </a:cubicBezTo>
                  <a:cubicBezTo>
                    <a:pt x="6665" y="4761"/>
                    <a:pt x="6665" y="1961"/>
                    <a:pt x="4901" y="561"/>
                  </a:cubicBezTo>
                  <a:cubicBezTo>
                    <a:pt x="4677" y="449"/>
                    <a:pt x="4453" y="337"/>
                    <a:pt x="4201" y="225"/>
                  </a:cubicBezTo>
                  <a:lnTo>
                    <a:pt x="4089" y="225"/>
                  </a:lnTo>
                  <a:cubicBezTo>
                    <a:pt x="3865" y="113"/>
                    <a:pt x="3753" y="0"/>
                    <a:pt x="3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29"/>
            <p:cNvSpPr/>
            <p:nvPr/>
          </p:nvSpPr>
          <p:spPr>
            <a:xfrm>
              <a:off x="5170975" y="4750300"/>
              <a:ext cx="166500" cy="141000"/>
            </a:xfrm>
            <a:custGeom>
              <a:avLst/>
              <a:gdLst/>
              <a:ahLst/>
              <a:cxnLst/>
              <a:rect l="l" t="t" r="r" b="b"/>
              <a:pathLst>
                <a:path w="6660" h="5640" extrusionOk="0">
                  <a:moveTo>
                    <a:pt x="3319" y="0"/>
                  </a:moveTo>
                  <a:cubicBezTo>
                    <a:pt x="3028" y="0"/>
                    <a:pt x="2731" y="39"/>
                    <a:pt x="2437" y="122"/>
                  </a:cubicBezTo>
                  <a:cubicBezTo>
                    <a:pt x="2213" y="234"/>
                    <a:pt x="1989" y="346"/>
                    <a:pt x="1736" y="458"/>
                  </a:cubicBezTo>
                  <a:cubicBezTo>
                    <a:pt x="1624" y="458"/>
                    <a:pt x="1624" y="570"/>
                    <a:pt x="1624" y="570"/>
                  </a:cubicBezTo>
                  <a:cubicBezTo>
                    <a:pt x="1400" y="682"/>
                    <a:pt x="1288" y="822"/>
                    <a:pt x="1176" y="934"/>
                  </a:cubicBezTo>
                  <a:cubicBezTo>
                    <a:pt x="812" y="1158"/>
                    <a:pt x="588" y="1522"/>
                    <a:pt x="476" y="1858"/>
                  </a:cubicBezTo>
                  <a:cubicBezTo>
                    <a:pt x="0" y="3034"/>
                    <a:pt x="476" y="4070"/>
                    <a:pt x="924" y="5022"/>
                  </a:cubicBezTo>
                  <a:cubicBezTo>
                    <a:pt x="1176" y="5134"/>
                    <a:pt x="1288" y="5246"/>
                    <a:pt x="1512" y="5358"/>
                  </a:cubicBezTo>
                  <a:cubicBezTo>
                    <a:pt x="1897" y="5551"/>
                    <a:pt x="2308" y="5639"/>
                    <a:pt x="2721" y="5639"/>
                  </a:cubicBezTo>
                  <a:cubicBezTo>
                    <a:pt x="4052" y="5639"/>
                    <a:pt x="5403" y="4717"/>
                    <a:pt x="5937" y="3370"/>
                  </a:cubicBezTo>
                  <a:cubicBezTo>
                    <a:pt x="6659" y="1468"/>
                    <a:pt x="5104" y="0"/>
                    <a:pt x="3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4" name="Google Shape;1534;p29"/>
            <p:cNvSpPr/>
            <p:nvPr/>
          </p:nvSpPr>
          <p:spPr>
            <a:xfrm>
              <a:off x="4762825" y="4479200"/>
              <a:ext cx="145625" cy="151925"/>
            </a:xfrm>
            <a:custGeom>
              <a:avLst/>
              <a:gdLst/>
              <a:ahLst/>
              <a:cxnLst/>
              <a:rect l="l" t="t" r="r" b="b"/>
              <a:pathLst>
                <a:path w="5825" h="6077" extrusionOk="0">
                  <a:moveTo>
                    <a:pt x="2872" y="0"/>
                  </a:moveTo>
                  <a:cubicBezTo>
                    <a:pt x="1784" y="0"/>
                    <a:pt x="692" y="718"/>
                    <a:pt x="224" y="1865"/>
                  </a:cubicBezTo>
                  <a:cubicBezTo>
                    <a:pt x="112" y="2201"/>
                    <a:pt x="0" y="2425"/>
                    <a:pt x="0" y="2677"/>
                  </a:cubicBezTo>
                  <a:lnTo>
                    <a:pt x="0" y="2789"/>
                  </a:lnTo>
                  <a:lnTo>
                    <a:pt x="0" y="3377"/>
                  </a:lnTo>
                  <a:cubicBezTo>
                    <a:pt x="0" y="3713"/>
                    <a:pt x="112" y="4189"/>
                    <a:pt x="336" y="4525"/>
                  </a:cubicBezTo>
                  <a:cubicBezTo>
                    <a:pt x="797" y="5447"/>
                    <a:pt x="1894" y="6076"/>
                    <a:pt x="2967" y="6076"/>
                  </a:cubicBezTo>
                  <a:cubicBezTo>
                    <a:pt x="3264" y="6076"/>
                    <a:pt x="3558" y="6028"/>
                    <a:pt x="3837" y="5925"/>
                  </a:cubicBezTo>
                  <a:cubicBezTo>
                    <a:pt x="5461" y="5113"/>
                    <a:pt x="5825" y="2677"/>
                    <a:pt x="5013" y="1277"/>
                  </a:cubicBezTo>
                  <a:cubicBezTo>
                    <a:pt x="4467" y="387"/>
                    <a:pt x="3671" y="0"/>
                    <a:pt x="2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5" name="Google Shape;1535;p29"/>
            <p:cNvSpPr/>
            <p:nvPr/>
          </p:nvSpPr>
          <p:spPr>
            <a:xfrm>
              <a:off x="4657800" y="4304450"/>
              <a:ext cx="772925" cy="799125"/>
            </a:xfrm>
            <a:custGeom>
              <a:avLst/>
              <a:gdLst/>
              <a:ahLst/>
              <a:cxnLst/>
              <a:rect l="l" t="t" r="r" b="b"/>
              <a:pathLst>
                <a:path w="30917" h="31965" extrusionOk="0">
                  <a:moveTo>
                    <a:pt x="15867" y="1851"/>
                  </a:moveTo>
                  <a:cubicBezTo>
                    <a:pt x="16915" y="1851"/>
                    <a:pt x="17941" y="2351"/>
                    <a:pt x="18651" y="3478"/>
                  </a:cubicBezTo>
                  <a:cubicBezTo>
                    <a:pt x="20163" y="5690"/>
                    <a:pt x="19239" y="8967"/>
                    <a:pt x="16551" y="9779"/>
                  </a:cubicBezTo>
                  <a:cubicBezTo>
                    <a:pt x="16296" y="9835"/>
                    <a:pt x="16034" y="9863"/>
                    <a:pt x="15772" y="9863"/>
                  </a:cubicBezTo>
                  <a:cubicBezTo>
                    <a:pt x="14482" y="9863"/>
                    <a:pt x="13184" y="9202"/>
                    <a:pt x="12602" y="8155"/>
                  </a:cubicBezTo>
                  <a:lnTo>
                    <a:pt x="12238" y="7790"/>
                  </a:lnTo>
                  <a:cubicBezTo>
                    <a:pt x="11650" y="6614"/>
                    <a:pt x="11650" y="5214"/>
                    <a:pt x="12350" y="4066"/>
                  </a:cubicBezTo>
                  <a:cubicBezTo>
                    <a:pt x="13138" y="2679"/>
                    <a:pt x="14520" y="1851"/>
                    <a:pt x="15867" y="1851"/>
                  </a:cubicBezTo>
                  <a:close/>
                  <a:moveTo>
                    <a:pt x="7083" y="5872"/>
                  </a:moveTo>
                  <a:cubicBezTo>
                    <a:pt x="8140" y="5872"/>
                    <a:pt x="9183" y="6365"/>
                    <a:pt x="9914" y="7454"/>
                  </a:cubicBezTo>
                  <a:cubicBezTo>
                    <a:pt x="11426" y="9779"/>
                    <a:pt x="10502" y="12915"/>
                    <a:pt x="7814" y="13755"/>
                  </a:cubicBezTo>
                  <a:cubicBezTo>
                    <a:pt x="7503" y="13847"/>
                    <a:pt x="7182" y="13891"/>
                    <a:pt x="6861" y="13891"/>
                  </a:cubicBezTo>
                  <a:cubicBezTo>
                    <a:pt x="5621" y="13891"/>
                    <a:pt x="4393" y="13239"/>
                    <a:pt x="3837" y="12215"/>
                  </a:cubicBezTo>
                  <a:cubicBezTo>
                    <a:pt x="3725" y="12103"/>
                    <a:pt x="3613" y="11991"/>
                    <a:pt x="3613" y="11879"/>
                  </a:cubicBezTo>
                  <a:cubicBezTo>
                    <a:pt x="2913" y="10703"/>
                    <a:pt x="2913" y="9191"/>
                    <a:pt x="3613" y="8014"/>
                  </a:cubicBezTo>
                  <a:cubicBezTo>
                    <a:pt x="4394" y="6656"/>
                    <a:pt x="5750" y="5872"/>
                    <a:pt x="7083" y="5872"/>
                  </a:cubicBezTo>
                  <a:close/>
                  <a:moveTo>
                    <a:pt x="23718" y="7142"/>
                  </a:moveTo>
                  <a:cubicBezTo>
                    <a:pt x="26203" y="7142"/>
                    <a:pt x="28256" y="9119"/>
                    <a:pt x="27416" y="11767"/>
                  </a:cubicBezTo>
                  <a:cubicBezTo>
                    <a:pt x="26843" y="13567"/>
                    <a:pt x="25152" y="14738"/>
                    <a:pt x="23389" y="14738"/>
                  </a:cubicBezTo>
                  <a:cubicBezTo>
                    <a:pt x="22656" y="14738"/>
                    <a:pt x="21910" y="14535"/>
                    <a:pt x="21227" y="14091"/>
                  </a:cubicBezTo>
                  <a:cubicBezTo>
                    <a:pt x="19939" y="13167"/>
                    <a:pt x="19351" y="11403"/>
                    <a:pt x="19939" y="10003"/>
                  </a:cubicBezTo>
                  <a:cubicBezTo>
                    <a:pt x="19939" y="9891"/>
                    <a:pt x="19939" y="9667"/>
                    <a:pt x="20051" y="9555"/>
                  </a:cubicBezTo>
                  <a:cubicBezTo>
                    <a:pt x="20527" y="8267"/>
                    <a:pt x="21703" y="7454"/>
                    <a:pt x="22964" y="7202"/>
                  </a:cubicBezTo>
                  <a:cubicBezTo>
                    <a:pt x="23218" y="7162"/>
                    <a:pt x="23470" y="7142"/>
                    <a:pt x="23718" y="7142"/>
                  </a:cubicBezTo>
                  <a:close/>
                  <a:moveTo>
                    <a:pt x="23864" y="16715"/>
                  </a:moveTo>
                  <a:cubicBezTo>
                    <a:pt x="26324" y="16715"/>
                    <a:pt x="28266" y="18773"/>
                    <a:pt x="27528" y="21316"/>
                  </a:cubicBezTo>
                  <a:cubicBezTo>
                    <a:pt x="26956" y="23132"/>
                    <a:pt x="25270" y="24364"/>
                    <a:pt x="23511" y="24364"/>
                  </a:cubicBezTo>
                  <a:cubicBezTo>
                    <a:pt x="22775" y="24364"/>
                    <a:pt x="22025" y="24148"/>
                    <a:pt x="21339" y="23669"/>
                  </a:cubicBezTo>
                  <a:cubicBezTo>
                    <a:pt x="20051" y="22856"/>
                    <a:pt x="19463" y="20980"/>
                    <a:pt x="20051" y="19580"/>
                  </a:cubicBezTo>
                  <a:cubicBezTo>
                    <a:pt x="20051" y="19468"/>
                    <a:pt x="20051" y="19356"/>
                    <a:pt x="20163" y="19216"/>
                  </a:cubicBezTo>
                  <a:cubicBezTo>
                    <a:pt x="20639" y="17956"/>
                    <a:pt x="21815" y="17004"/>
                    <a:pt x="23104" y="16780"/>
                  </a:cubicBezTo>
                  <a:cubicBezTo>
                    <a:pt x="23361" y="16736"/>
                    <a:pt x="23615" y="16715"/>
                    <a:pt x="23864" y="16715"/>
                  </a:cubicBezTo>
                  <a:close/>
                  <a:moveTo>
                    <a:pt x="16436" y="22477"/>
                  </a:moveTo>
                  <a:cubicBezTo>
                    <a:pt x="17427" y="22477"/>
                    <a:pt x="18332" y="22845"/>
                    <a:pt x="19127" y="23556"/>
                  </a:cubicBezTo>
                  <a:cubicBezTo>
                    <a:pt x="21115" y="25517"/>
                    <a:pt x="20863" y="28905"/>
                    <a:pt x="18063" y="29857"/>
                  </a:cubicBezTo>
                  <a:cubicBezTo>
                    <a:pt x="17579" y="30026"/>
                    <a:pt x="17090" y="30105"/>
                    <a:pt x="16613" y="30105"/>
                  </a:cubicBezTo>
                  <a:cubicBezTo>
                    <a:pt x="14471" y="30105"/>
                    <a:pt x="12577" y="28507"/>
                    <a:pt x="12462" y="26217"/>
                  </a:cubicBezTo>
                  <a:cubicBezTo>
                    <a:pt x="12462" y="24593"/>
                    <a:pt x="13638" y="23080"/>
                    <a:pt x="15039" y="22716"/>
                  </a:cubicBezTo>
                  <a:cubicBezTo>
                    <a:pt x="15151" y="22604"/>
                    <a:pt x="15263" y="22604"/>
                    <a:pt x="15403" y="22604"/>
                  </a:cubicBezTo>
                  <a:cubicBezTo>
                    <a:pt x="15756" y="22519"/>
                    <a:pt x="16101" y="22477"/>
                    <a:pt x="16436" y="22477"/>
                  </a:cubicBezTo>
                  <a:close/>
                  <a:moveTo>
                    <a:pt x="14847" y="1"/>
                  </a:moveTo>
                  <a:cubicBezTo>
                    <a:pt x="10594" y="1"/>
                    <a:pt x="6373" y="1860"/>
                    <a:pt x="3613" y="5354"/>
                  </a:cubicBezTo>
                  <a:cubicBezTo>
                    <a:pt x="1513" y="7902"/>
                    <a:pt x="1" y="11655"/>
                    <a:pt x="813" y="15015"/>
                  </a:cubicBezTo>
                  <a:cubicBezTo>
                    <a:pt x="1401" y="16416"/>
                    <a:pt x="2213" y="17704"/>
                    <a:pt x="3249" y="18768"/>
                  </a:cubicBezTo>
                  <a:cubicBezTo>
                    <a:pt x="4649" y="20280"/>
                    <a:pt x="6301" y="21204"/>
                    <a:pt x="7926" y="22492"/>
                  </a:cubicBezTo>
                  <a:cubicBezTo>
                    <a:pt x="9214" y="23556"/>
                    <a:pt x="9326" y="25181"/>
                    <a:pt x="9914" y="26805"/>
                  </a:cubicBezTo>
                  <a:cubicBezTo>
                    <a:pt x="10614" y="28457"/>
                    <a:pt x="11902" y="29969"/>
                    <a:pt x="13414" y="31005"/>
                  </a:cubicBezTo>
                  <a:cubicBezTo>
                    <a:pt x="14515" y="31679"/>
                    <a:pt x="15674" y="31964"/>
                    <a:pt x="16839" y="31964"/>
                  </a:cubicBezTo>
                  <a:cubicBezTo>
                    <a:pt x="19110" y="31964"/>
                    <a:pt x="21402" y="30882"/>
                    <a:pt x="23328" y="29493"/>
                  </a:cubicBezTo>
                  <a:cubicBezTo>
                    <a:pt x="26128" y="27393"/>
                    <a:pt x="28228" y="24481"/>
                    <a:pt x="29628" y="21316"/>
                  </a:cubicBezTo>
                  <a:cubicBezTo>
                    <a:pt x="30217" y="19692"/>
                    <a:pt x="30805" y="17956"/>
                    <a:pt x="30917" y="16080"/>
                  </a:cubicBezTo>
                  <a:cubicBezTo>
                    <a:pt x="30917" y="14091"/>
                    <a:pt x="30329" y="12355"/>
                    <a:pt x="29404" y="10591"/>
                  </a:cubicBezTo>
                  <a:cubicBezTo>
                    <a:pt x="27752" y="7202"/>
                    <a:pt x="25428" y="4178"/>
                    <a:pt x="22263" y="2078"/>
                  </a:cubicBezTo>
                  <a:cubicBezTo>
                    <a:pt x="19988" y="677"/>
                    <a:pt x="17412" y="1"/>
                    <a:pt x="14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29"/>
            <p:cNvSpPr/>
            <p:nvPr/>
          </p:nvSpPr>
          <p:spPr>
            <a:xfrm>
              <a:off x="4625600" y="4272500"/>
              <a:ext cx="851325" cy="865900"/>
            </a:xfrm>
            <a:custGeom>
              <a:avLst/>
              <a:gdLst/>
              <a:ahLst/>
              <a:cxnLst/>
              <a:rect l="l" t="t" r="r" b="b"/>
              <a:pathLst>
                <a:path w="34053" h="34636" extrusionOk="0">
                  <a:moveTo>
                    <a:pt x="16102" y="1367"/>
                  </a:moveTo>
                  <a:cubicBezTo>
                    <a:pt x="18651" y="1367"/>
                    <a:pt x="21227" y="2068"/>
                    <a:pt x="23551" y="3580"/>
                  </a:cubicBezTo>
                  <a:cubicBezTo>
                    <a:pt x="26352" y="5344"/>
                    <a:pt x="28816" y="8256"/>
                    <a:pt x="30552" y="11869"/>
                  </a:cubicBezTo>
                  <a:cubicBezTo>
                    <a:pt x="31253" y="13381"/>
                    <a:pt x="32093" y="15257"/>
                    <a:pt x="31953" y="17358"/>
                  </a:cubicBezTo>
                  <a:cubicBezTo>
                    <a:pt x="31953" y="18870"/>
                    <a:pt x="31505" y="20634"/>
                    <a:pt x="30692" y="22482"/>
                  </a:cubicBezTo>
                  <a:cubicBezTo>
                    <a:pt x="29292" y="25871"/>
                    <a:pt x="27192" y="28671"/>
                    <a:pt x="24504" y="30659"/>
                  </a:cubicBezTo>
                  <a:cubicBezTo>
                    <a:pt x="23040" y="31713"/>
                    <a:pt x="20666" y="33106"/>
                    <a:pt x="18139" y="33106"/>
                  </a:cubicBezTo>
                  <a:cubicBezTo>
                    <a:pt x="17039" y="33106"/>
                    <a:pt x="15910" y="32842"/>
                    <a:pt x="14814" y="32171"/>
                  </a:cubicBezTo>
                  <a:cubicBezTo>
                    <a:pt x="13302" y="31247"/>
                    <a:pt x="12126" y="29735"/>
                    <a:pt x="11426" y="27971"/>
                  </a:cubicBezTo>
                  <a:cubicBezTo>
                    <a:pt x="11202" y="27495"/>
                    <a:pt x="11090" y="27047"/>
                    <a:pt x="10950" y="26683"/>
                  </a:cubicBezTo>
                  <a:cubicBezTo>
                    <a:pt x="10614" y="25535"/>
                    <a:pt x="10250" y="24470"/>
                    <a:pt x="9214" y="23658"/>
                  </a:cubicBezTo>
                  <a:cubicBezTo>
                    <a:pt x="8738" y="23182"/>
                    <a:pt x="8037" y="22734"/>
                    <a:pt x="7589" y="22370"/>
                  </a:cubicBezTo>
                  <a:cubicBezTo>
                    <a:pt x="6525" y="21670"/>
                    <a:pt x="5601" y="20858"/>
                    <a:pt x="4649" y="20046"/>
                  </a:cubicBezTo>
                  <a:cubicBezTo>
                    <a:pt x="3613" y="18870"/>
                    <a:pt x="2801" y="17582"/>
                    <a:pt x="2213" y="16293"/>
                  </a:cubicBezTo>
                  <a:cubicBezTo>
                    <a:pt x="1401" y="12793"/>
                    <a:pt x="3137" y="9068"/>
                    <a:pt x="5013" y="6744"/>
                  </a:cubicBezTo>
                  <a:cubicBezTo>
                    <a:pt x="7701" y="3244"/>
                    <a:pt x="11902" y="1367"/>
                    <a:pt x="16102" y="1367"/>
                  </a:cubicBezTo>
                  <a:close/>
                  <a:moveTo>
                    <a:pt x="15959" y="1"/>
                  </a:moveTo>
                  <a:cubicBezTo>
                    <a:pt x="12008" y="1"/>
                    <a:pt x="8096" y="1436"/>
                    <a:pt x="5237" y="4280"/>
                  </a:cubicBezTo>
                  <a:cubicBezTo>
                    <a:pt x="2689" y="6856"/>
                    <a:pt x="0" y="11281"/>
                    <a:pt x="700" y="15957"/>
                  </a:cubicBezTo>
                  <a:cubicBezTo>
                    <a:pt x="1289" y="19458"/>
                    <a:pt x="3949" y="22734"/>
                    <a:pt x="8289" y="24834"/>
                  </a:cubicBezTo>
                  <a:cubicBezTo>
                    <a:pt x="8738" y="25283"/>
                    <a:pt x="9102" y="25871"/>
                    <a:pt x="9326" y="26459"/>
                  </a:cubicBezTo>
                  <a:lnTo>
                    <a:pt x="9438" y="26795"/>
                  </a:lnTo>
                  <a:cubicBezTo>
                    <a:pt x="9550" y="27635"/>
                    <a:pt x="9802" y="28335"/>
                    <a:pt x="10138" y="29035"/>
                  </a:cubicBezTo>
                  <a:cubicBezTo>
                    <a:pt x="10838" y="30659"/>
                    <a:pt x="12014" y="32059"/>
                    <a:pt x="13414" y="32984"/>
                  </a:cubicBezTo>
                  <a:cubicBezTo>
                    <a:pt x="14926" y="34160"/>
                    <a:pt x="16439" y="34636"/>
                    <a:pt x="18203" y="34636"/>
                  </a:cubicBezTo>
                  <a:cubicBezTo>
                    <a:pt x="18903" y="34636"/>
                    <a:pt x="19603" y="34636"/>
                    <a:pt x="20303" y="34384"/>
                  </a:cubicBezTo>
                  <a:cubicBezTo>
                    <a:pt x="24840" y="33348"/>
                    <a:pt x="29404" y="28671"/>
                    <a:pt x="31505" y="24582"/>
                  </a:cubicBezTo>
                  <a:cubicBezTo>
                    <a:pt x="33605" y="20382"/>
                    <a:pt x="34053" y="16657"/>
                    <a:pt x="32793" y="13269"/>
                  </a:cubicBezTo>
                  <a:cubicBezTo>
                    <a:pt x="31393" y="9292"/>
                    <a:pt x="28928" y="5792"/>
                    <a:pt x="25792" y="3356"/>
                  </a:cubicBezTo>
                  <a:cubicBezTo>
                    <a:pt x="22946" y="1113"/>
                    <a:pt x="19438" y="1"/>
                    <a:pt x="15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29"/>
            <p:cNvSpPr/>
            <p:nvPr/>
          </p:nvSpPr>
          <p:spPr>
            <a:xfrm>
              <a:off x="4969350" y="4866375"/>
              <a:ext cx="216350" cy="190700"/>
            </a:xfrm>
            <a:custGeom>
              <a:avLst/>
              <a:gdLst/>
              <a:ahLst/>
              <a:cxnLst/>
              <a:rect l="l" t="t" r="r" b="b"/>
              <a:pathLst>
                <a:path w="8654" h="7628" extrusionOk="0">
                  <a:moveTo>
                    <a:pt x="4201" y="1079"/>
                  </a:moveTo>
                  <a:cubicBezTo>
                    <a:pt x="4453" y="1079"/>
                    <a:pt x="4565" y="1192"/>
                    <a:pt x="4789" y="1304"/>
                  </a:cubicBezTo>
                  <a:lnTo>
                    <a:pt x="4901" y="1304"/>
                  </a:lnTo>
                  <a:cubicBezTo>
                    <a:pt x="5153" y="1416"/>
                    <a:pt x="5377" y="1528"/>
                    <a:pt x="5601" y="1640"/>
                  </a:cubicBezTo>
                  <a:cubicBezTo>
                    <a:pt x="7365" y="3040"/>
                    <a:pt x="7365" y="5840"/>
                    <a:pt x="5041" y="6428"/>
                  </a:cubicBezTo>
                  <a:cubicBezTo>
                    <a:pt x="4757" y="6505"/>
                    <a:pt x="4462" y="6541"/>
                    <a:pt x="4165" y="6541"/>
                  </a:cubicBezTo>
                  <a:cubicBezTo>
                    <a:pt x="2616" y="6541"/>
                    <a:pt x="1028" y="5543"/>
                    <a:pt x="840" y="3992"/>
                  </a:cubicBezTo>
                  <a:cubicBezTo>
                    <a:pt x="700" y="3740"/>
                    <a:pt x="700" y="3516"/>
                    <a:pt x="700" y="3404"/>
                  </a:cubicBezTo>
                  <a:cubicBezTo>
                    <a:pt x="1288" y="2340"/>
                    <a:pt x="1876" y="1416"/>
                    <a:pt x="3053" y="1079"/>
                  </a:cubicBezTo>
                  <a:close/>
                  <a:moveTo>
                    <a:pt x="3974" y="0"/>
                  </a:moveTo>
                  <a:cubicBezTo>
                    <a:pt x="3639" y="0"/>
                    <a:pt x="3294" y="42"/>
                    <a:pt x="2941" y="127"/>
                  </a:cubicBezTo>
                  <a:cubicBezTo>
                    <a:pt x="2801" y="127"/>
                    <a:pt x="2689" y="127"/>
                    <a:pt x="2577" y="239"/>
                  </a:cubicBezTo>
                  <a:cubicBezTo>
                    <a:pt x="1176" y="603"/>
                    <a:pt x="0" y="2116"/>
                    <a:pt x="0" y="3740"/>
                  </a:cubicBezTo>
                  <a:cubicBezTo>
                    <a:pt x="115" y="6030"/>
                    <a:pt x="2009" y="7628"/>
                    <a:pt x="4151" y="7628"/>
                  </a:cubicBezTo>
                  <a:cubicBezTo>
                    <a:pt x="4628" y="7628"/>
                    <a:pt x="5117" y="7549"/>
                    <a:pt x="5601" y="7380"/>
                  </a:cubicBezTo>
                  <a:cubicBezTo>
                    <a:pt x="8401" y="6428"/>
                    <a:pt x="8653" y="3040"/>
                    <a:pt x="6665" y="1079"/>
                  </a:cubicBezTo>
                  <a:cubicBezTo>
                    <a:pt x="5870" y="368"/>
                    <a:pt x="4965" y="0"/>
                    <a:pt x="3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29"/>
            <p:cNvSpPr/>
            <p:nvPr/>
          </p:nvSpPr>
          <p:spPr>
            <a:xfrm>
              <a:off x="5144375" y="4722300"/>
              <a:ext cx="220075" cy="191250"/>
            </a:xfrm>
            <a:custGeom>
              <a:avLst/>
              <a:gdLst/>
              <a:ahLst/>
              <a:cxnLst/>
              <a:rect l="l" t="t" r="r" b="b"/>
              <a:pathLst>
                <a:path w="8803" h="7650" extrusionOk="0">
                  <a:moveTo>
                    <a:pt x="4383" y="1120"/>
                  </a:moveTo>
                  <a:cubicBezTo>
                    <a:pt x="6168" y="1120"/>
                    <a:pt x="7723" y="2588"/>
                    <a:pt x="7001" y="4490"/>
                  </a:cubicBezTo>
                  <a:cubicBezTo>
                    <a:pt x="6467" y="5837"/>
                    <a:pt x="5116" y="6759"/>
                    <a:pt x="3785" y="6759"/>
                  </a:cubicBezTo>
                  <a:cubicBezTo>
                    <a:pt x="3372" y="6759"/>
                    <a:pt x="2961" y="6671"/>
                    <a:pt x="2576" y="6478"/>
                  </a:cubicBezTo>
                  <a:cubicBezTo>
                    <a:pt x="2352" y="6366"/>
                    <a:pt x="2240" y="6254"/>
                    <a:pt x="1988" y="6142"/>
                  </a:cubicBezTo>
                  <a:cubicBezTo>
                    <a:pt x="1540" y="5190"/>
                    <a:pt x="1064" y="4154"/>
                    <a:pt x="1540" y="2978"/>
                  </a:cubicBezTo>
                  <a:cubicBezTo>
                    <a:pt x="1652" y="2642"/>
                    <a:pt x="1876" y="2278"/>
                    <a:pt x="2240" y="2054"/>
                  </a:cubicBezTo>
                  <a:cubicBezTo>
                    <a:pt x="2352" y="1942"/>
                    <a:pt x="2464" y="1802"/>
                    <a:pt x="2688" y="1690"/>
                  </a:cubicBezTo>
                  <a:cubicBezTo>
                    <a:pt x="2688" y="1690"/>
                    <a:pt x="2688" y="1578"/>
                    <a:pt x="2800" y="1578"/>
                  </a:cubicBezTo>
                  <a:cubicBezTo>
                    <a:pt x="3053" y="1466"/>
                    <a:pt x="3277" y="1354"/>
                    <a:pt x="3501" y="1242"/>
                  </a:cubicBezTo>
                  <a:cubicBezTo>
                    <a:pt x="3795" y="1159"/>
                    <a:pt x="4092" y="1120"/>
                    <a:pt x="4383" y="1120"/>
                  </a:cubicBezTo>
                  <a:close/>
                  <a:moveTo>
                    <a:pt x="4401" y="1"/>
                  </a:moveTo>
                  <a:cubicBezTo>
                    <a:pt x="4152" y="1"/>
                    <a:pt x="3898" y="22"/>
                    <a:pt x="3641" y="66"/>
                  </a:cubicBezTo>
                  <a:cubicBezTo>
                    <a:pt x="2352" y="290"/>
                    <a:pt x="1176" y="1242"/>
                    <a:pt x="700" y="2502"/>
                  </a:cubicBezTo>
                  <a:cubicBezTo>
                    <a:pt x="588" y="2642"/>
                    <a:pt x="588" y="2754"/>
                    <a:pt x="588" y="2866"/>
                  </a:cubicBezTo>
                  <a:cubicBezTo>
                    <a:pt x="0" y="4266"/>
                    <a:pt x="588" y="6142"/>
                    <a:pt x="1876" y="6955"/>
                  </a:cubicBezTo>
                  <a:cubicBezTo>
                    <a:pt x="2562" y="7434"/>
                    <a:pt x="3312" y="7650"/>
                    <a:pt x="4048" y="7650"/>
                  </a:cubicBezTo>
                  <a:cubicBezTo>
                    <a:pt x="5807" y="7650"/>
                    <a:pt x="7493" y="6418"/>
                    <a:pt x="8065" y="4602"/>
                  </a:cubicBezTo>
                  <a:cubicBezTo>
                    <a:pt x="8803" y="2059"/>
                    <a:pt x="6861" y="1"/>
                    <a:pt x="4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29"/>
            <p:cNvSpPr/>
            <p:nvPr/>
          </p:nvSpPr>
          <p:spPr>
            <a:xfrm>
              <a:off x="5141575" y="4483000"/>
              <a:ext cx="222650" cy="189900"/>
            </a:xfrm>
            <a:custGeom>
              <a:avLst/>
              <a:gdLst/>
              <a:ahLst/>
              <a:cxnLst/>
              <a:rect l="l" t="t" r="r" b="b"/>
              <a:pathLst>
                <a:path w="8906" h="7596" extrusionOk="0">
                  <a:moveTo>
                    <a:pt x="4421" y="1109"/>
                  </a:moveTo>
                  <a:cubicBezTo>
                    <a:pt x="6184" y="1109"/>
                    <a:pt x="7694" y="2505"/>
                    <a:pt x="7001" y="4513"/>
                  </a:cubicBezTo>
                  <a:cubicBezTo>
                    <a:pt x="6542" y="5694"/>
                    <a:pt x="5159" y="6739"/>
                    <a:pt x="3802" y="6739"/>
                  </a:cubicBezTo>
                  <a:cubicBezTo>
                    <a:pt x="3422" y="6739"/>
                    <a:pt x="3044" y="6657"/>
                    <a:pt x="2688" y="6473"/>
                  </a:cubicBezTo>
                  <a:cubicBezTo>
                    <a:pt x="1400" y="5913"/>
                    <a:pt x="1064" y="4261"/>
                    <a:pt x="1512" y="2973"/>
                  </a:cubicBezTo>
                  <a:cubicBezTo>
                    <a:pt x="1764" y="2637"/>
                    <a:pt x="1876" y="2273"/>
                    <a:pt x="2212" y="1937"/>
                  </a:cubicBezTo>
                  <a:cubicBezTo>
                    <a:pt x="2352" y="1825"/>
                    <a:pt x="2464" y="1713"/>
                    <a:pt x="2688" y="1713"/>
                  </a:cubicBezTo>
                  <a:cubicBezTo>
                    <a:pt x="2688" y="1573"/>
                    <a:pt x="2688" y="1573"/>
                    <a:pt x="2800" y="1573"/>
                  </a:cubicBezTo>
                  <a:cubicBezTo>
                    <a:pt x="3052" y="1349"/>
                    <a:pt x="3277" y="1237"/>
                    <a:pt x="3501" y="1237"/>
                  </a:cubicBezTo>
                  <a:cubicBezTo>
                    <a:pt x="3808" y="1150"/>
                    <a:pt x="4118" y="1109"/>
                    <a:pt x="4421" y="1109"/>
                  </a:cubicBezTo>
                  <a:close/>
                  <a:moveTo>
                    <a:pt x="4367" y="0"/>
                  </a:moveTo>
                  <a:cubicBezTo>
                    <a:pt x="4119" y="0"/>
                    <a:pt x="3867" y="20"/>
                    <a:pt x="3613" y="60"/>
                  </a:cubicBezTo>
                  <a:cubicBezTo>
                    <a:pt x="2352" y="312"/>
                    <a:pt x="1176" y="1125"/>
                    <a:pt x="700" y="2413"/>
                  </a:cubicBezTo>
                  <a:cubicBezTo>
                    <a:pt x="588" y="2525"/>
                    <a:pt x="588" y="2749"/>
                    <a:pt x="588" y="2861"/>
                  </a:cubicBezTo>
                  <a:cubicBezTo>
                    <a:pt x="0" y="4261"/>
                    <a:pt x="588" y="6025"/>
                    <a:pt x="1876" y="6949"/>
                  </a:cubicBezTo>
                  <a:cubicBezTo>
                    <a:pt x="2559" y="7393"/>
                    <a:pt x="3305" y="7596"/>
                    <a:pt x="4038" y="7596"/>
                  </a:cubicBezTo>
                  <a:cubicBezTo>
                    <a:pt x="5801" y="7596"/>
                    <a:pt x="7492" y="6425"/>
                    <a:pt x="8065" y="4625"/>
                  </a:cubicBezTo>
                  <a:cubicBezTo>
                    <a:pt x="8905" y="1977"/>
                    <a:pt x="6852" y="0"/>
                    <a:pt x="4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0" name="Google Shape;1540;p29"/>
            <p:cNvSpPr/>
            <p:nvPr/>
          </p:nvSpPr>
          <p:spPr>
            <a:xfrm>
              <a:off x="4949050" y="4350725"/>
              <a:ext cx="212850" cy="200300"/>
            </a:xfrm>
            <a:custGeom>
              <a:avLst/>
              <a:gdLst/>
              <a:ahLst/>
              <a:cxnLst/>
              <a:rect l="l" t="t" r="r" b="b"/>
              <a:pathLst>
                <a:path w="8514" h="8012" extrusionOk="0">
                  <a:moveTo>
                    <a:pt x="4173" y="1059"/>
                  </a:moveTo>
                  <a:cubicBezTo>
                    <a:pt x="4943" y="1059"/>
                    <a:pt x="5696" y="1447"/>
                    <a:pt x="6189" y="2327"/>
                  </a:cubicBezTo>
                  <a:cubicBezTo>
                    <a:pt x="7001" y="3839"/>
                    <a:pt x="6777" y="6304"/>
                    <a:pt x="5153" y="7004"/>
                  </a:cubicBezTo>
                  <a:cubicBezTo>
                    <a:pt x="4866" y="7128"/>
                    <a:pt x="4561" y="7185"/>
                    <a:pt x="4254" y="7185"/>
                  </a:cubicBezTo>
                  <a:cubicBezTo>
                    <a:pt x="3182" y="7185"/>
                    <a:pt x="2088" y="6496"/>
                    <a:pt x="1652" y="5603"/>
                  </a:cubicBezTo>
                  <a:cubicBezTo>
                    <a:pt x="1400" y="5239"/>
                    <a:pt x="1288" y="4903"/>
                    <a:pt x="1288" y="4427"/>
                  </a:cubicBezTo>
                  <a:lnTo>
                    <a:pt x="1288" y="3951"/>
                  </a:lnTo>
                  <a:lnTo>
                    <a:pt x="1288" y="3727"/>
                  </a:lnTo>
                  <a:cubicBezTo>
                    <a:pt x="1288" y="3503"/>
                    <a:pt x="1400" y="3251"/>
                    <a:pt x="1512" y="3027"/>
                  </a:cubicBezTo>
                  <a:cubicBezTo>
                    <a:pt x="2000" y="1807"/>
                    <a:pt x="3103" y="1059"/>
                    <a:pt x="4173" y="1059"/>
                  </a:cubicBezTo>
                  <a:close/>
                  <a:moveTo>
                    <a:pt x="4217" y="0"/>
                  </a:moveTo>
                  <a:cubicBezTo>
                    <a:pt x="2870" y="0"/>
                    <a:pt x="1488" y="828"/>
                    <a:pt x="700" y="2215"/>
                  </a:cubicBezTo>
                  <a:cubicBezTo>
                    <a:pt x="0" y="3363"/>
                    <a:pt x="0" y="4763"/>
                    <a:pt x="588" y="5939"/>
                  </a:cubicBezTo>
                  <a:lnTo>
                    <a:pt x="952" y="6304"/>
                  </a:lnTo>
                  <a:cubicBezTo>
                    <a:pt x="1534" y="7351"/>
                    <a:pt x="2832" y="8012"/>
                    <a:pt x="4122" y="8012"/>
                  </a:cubicBezTo>
                  <a:cubicBezTo>
                    <a:pt x="4384" y="8012"/>
                    <a:pt x="4646" y="7984"/>
                    <a:pt x="4901" y="7928"/>
                  </a:cubicBezTo>
                  <a:cubicBezTo>
                    <a:pt x="7589" y="7116"/>
                    <a:pt x="8513" y="3839"/>
                    <a:pt x="7001" y="1627"/>
                  </a:cubicBezTo>
                  <a:cubicBezTo>
                    <a:pt x="6291" y="500"/>
                    <a:pt x="5265" y="0"/>
                    <a:pt x="4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1" name="Google Shape;1541;p29"/>
            <p:cNvSpPr/>
            <p:nvPr/>
          </p:nvSpPr>
          <p:spPr>
            <a:xfrm>
              <a:off x="4730600" y="4451225"/>
              <a:ext cx="212875" cy="200500"/>
            </a:xfrm>
            <a:custGeom>
              <a:avLst/>
              <a:gdLst/>
              <a:ahLst/>
              <a:cxnLst/>
              <a:rect l="l" t="t" r="r" b="b"/>
              <a:pathLst>
                <a:path w="8515" h="8020" extrusionOk="0">
                  <a:moveTo>
                    <a:pt x="4161" y="1119"/>
                  </a:moveTo>
                  <a:cubicBezTo>
                    <a:pt x="4960" y="1119"/>
                    <a:pt x="5756" y="1506"/>
                    <a:pt x="6302" y="2396"/>
                  </a:cubicBezTo>
                  <a:cubicBezTo>
                    <a:pt x="7114" y="3796"/>
                    <a:pt x="6750" y="6232"/>
                    <a:pt x="5126" y="7044"/>
                  </a:cubicBezTo>
                  <a:cubicBezTo>
                    <a:pt x="4847" y="7147"/>
                    <a:pt x="4553" y="7195"/>
                    <a:pt x="4256" y="7195"/>
                  </a:cubicBezTo>
                  <a:cubicBezTo>
                    <a:pt x="3183" y="7195"/>
                    <a:pt x="2086" y="6566"/>
                    <a:pt x="1625" y="5644"/>
                  </a:cubicBezTo>
                  <a:cubicBezTo>
                    <a:pt x="1401" y="5308"/>
                    <a:pt x="1289" y="4832"/>
                    <a:pt x="1289" y="4496"/>
                  </a:cubicBezTo>
                  <a:lnTo>
                    <a:pt x="1289" y="3908"/>
                  </a:lnTo>
                  <a:lnTo>
                    <a:pt x="1289" y="3796"/>
                  </a:lnTo>
                  <a:cubicBezTo>
                    <a:pt x="1289" y="3544"/>
                    <a:pt x="1401" y="3320"/>
                    <a:pt x="1513" y="2984"/>
                  </a:cubicBezTo>
                  <a:cubicBezTo>
                    <a:pt x="1981" y="1837"/>
                    <a:pt x="3073" y="1119"/>
                    <a:pt x="4161" y="1119"/>
                  </a:cubicBezTo>
                  <a:close/>
                  <a:moveTo>
                    <a:pt x="4171" y="1"/>
                  </a:moveTo>
                  <a:cubicBezTo>
                    <a:pt x="2838" y="1"/>
                    <a:pt x="1482" y="785"/>
                    <a:pt x="701" y="2143"/>
                  </a:cubicBezTo>
                  <a:cubicBezTo>
                    <a:pt x="1" y="3320"/>
                    <a:pt x="1" y="4832"/>
                    <a:pt x="701" y="6008"/>
                  </a:cubicBezTo>
                  <a:cubicBezTo>
                    <a:pt x="701" y="6120"/>
                    <a:pt x="813" y="6232"/>
                    <a:pt x="925" y="6344"/>
                  </a:cubicBezTo>
                  <a:cubicBezTo>
                    <a:pt x="1481" y="7368"/>
                    <a:pt x="2709" y="8020"/>
                    <a:pt x="3949" y="8020"/>
                  </a:cubicBezTo>
                  <a:cubicBezTo>
                    <a:pt x="4270" y="8020"/>
                    <a:pt x="4591" y="7976"/>
                    <a:pt x="4902" y="7884"/>
                  </a:cubicBezTo>
                  <a:cubicBezTo>
                    <a:pt x="7590" y="7044"/>
                    <a:pt x="8514" y="3908"/>
                    <a:pt x="7002" y="1583"/>
                  </a:cubicBezTo>
                  <a:cubicBezTo>
                    <a:pt x="6271" y="494"/>
                    <a:pt x="5228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2" name="Google Shape;1542;p29"/>
          <p:cNvGrpSpPr/>
          <p:nvPr/>
        </p:nvGrpSpPr>
        <p:grpSpPr>
          <a:xfrm>
            <a:off x="395750" y="1077175"/>
            <a:ext cx="653225" cy="586000"/>
            <a:chOff x="447650" y="1275975"/>
            <a:chExt cx="653225" cy="586000"/>
          </a:xfrm>
        </p:grpSpPr>
        <p:sp>
          <p:nvSpPr>
            <p:cNvPr id="1543" name="Google Shape;1543;p29"/>
            <p:cNvSpPr/>
            <p:nvPr/>
          </p:nvSpPr>
          <p:spPr>
            <a:xfrm>
              <a:off x="666100" y="1704450"/>
              <a:ext cx="122525" cy="128825"/>
            </a:xfrm>
            <a:custGeom>
              <a:avLst/>
              <a:gdLst/>
              <a:ahLst/>
              <a:cxnLst/>
              <a:rect l="l" t="t" r="r" b="b"/>
              <a:pathLst>
                <a:path w="4901" h="5153" extrusionOk="0">
                  <a:moveTo>
                    <a:pt x="2212" y="0"/>
                  </a:moveTo>
                  <a:cubicBezTo>
                    <a:pt x="1512" y="1764"/>
                    <a:pt x="812" y="3389"/>
                    <a:pt x="0" y="5153"/>
                  </a:cubicBezTo>
                  <a:lnTo>
                    <a:pt x="1400" y="4089"/>
                  </a:lnTo>
                  <a:cubicBezTo>
                    <a:pt x="2576" y="3276"/>
                    <a:pt x="3613" y="2240"/>
                    <a:pt x="4901" y="1400"/>
                  </a:cubicBezTo>
                  <a:cubicBezTo>
                    <a:pt x="4565" y="1176"/>
                    <a:pt x="4313" y="1064"/>
                    <a:pt x="3977" y="952"/>
                  </a:cubicBezTo>
                  <a:cubicBezTo>
                    <a:pt x="3389" y="588"/>
                    <a:pt x="2800" y="364"/>
                    <a:pt x="2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29"/>
            <p:cNvSpPr/>
            <p:nvPr/>
          </p:nvSpPr>
          <p:spPr>
            <a:xfrm>
              <a:off x="613575" y="1336900"/>
              <a:ext cx="432000" cy="490075"/>
            </a:xfrm>
            <a:custGeom>
              <a:avLst/>
              <a:gdLst/>
              <a:ahLst/>
              <a:cxnLst/>
              <a:rect l="l" t="t" r="r" b="b"/>
              <a:pathLst>
                <a:path w="17280" h="19603" extrusionOk="0">
                  <a:moveTo>
                    <a:pt x="17279" y="0"/>
                  </a:moveTo>
                  <a:cubicBezTo>
                    <a:pt x="16467" y="840"/>
                    <a:pt x="15655" y="1400"/>
                    <a:pt x="14815" y="2100"/>
                  </a:cubicBezTo>
                  <a:cubicBezTo>
                    <a:pt x="13303" y="3277"/>
                    <a:pt x="11790" y="4341"/>
                    <a:pt x="10278" y="5377"/>
                  </a:cubicBezTo>
                  <a:cubicBezTo>
                    <a:pt x="6890" y="7701"/>
                    <a:pt x="3501" y="10053"/>
                    <a:pt x="1" y="12266"/>
                  </a:cubicBezTo>
                  <a:cubicBezTo>
                    <a:pt x="477" y="13554"/>
                    <a:pt x="589" y="14954"/>
                    <a:pt x="813" y="16242"/>
                  </a:cubicBezTo>
                  <a:cubicBezTo>
                    <a:pt x="1065" y="17390"/>
                    <a:pt x="1289" y="18455"/>
                    <a:pt x="1513" y="19603"/>
                  </a:cubicBezTo>
                  <a:cubicBezTo>
                    <a:pt x="2353" y="17866"/>
                    <a:pt x="3165" y="15990"/>
                    <a:pt x="3865" y="14254"/>
                  </a:cubicBezTo>
                  <a:cubicBezTo>
                    <a:pt x="3865" y="14142"/>
                    <a:pt x="3865" y="14002"/>
                    <a:pt x="3977" y="13890"/>
                  </a:cubicBezTo>
                  <a:cubicBezTo>
                    <a:pt x="6302" y="11202"/>
                    <a:pt x="8990" y="8877"/>
                    <a:pt x="11566" y="6441"/>
                  </a:cubicBezTo>
                  <a:cubicBezTo>
                    <a:pt x="12855" y="5153"/>
                    <a:pt x="14115" y="3865"/>
                    <a:pt x="15291" y="2577"/>
                  </a:cubicBezTo>
                  <a:cubicBezTo>
                    <a:pt x="15991" y="1764"/>
                    <a:pt x="16691" y="952"/>
                    <a:pt x="17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29"/>
            <p:cNvSpPr/>
            <p:nvPr/>
          </p:nvSpPr>
          <p:spPr>
            <a:xfrm>
              <a:off x="727700" y="1311000"/>
              <a:ext cx="352875" cy="492875"/>
            </a:xfrm>
            <a:custGeom>
              <a:avLst/>
              <a:gdLst/>
              <a:ahLst/>
              <a:cxnLst/>
              <a:rect l="l" t="t" r="r" b="b"/>
              <a:pathLst>
                <a:path w="14115" h="19715" extrusionOk="0">
                  <a:moveTo>
                    <a:pt x="14114" y="0"/>
                  </a:moveTo>
                  <a:cubicBezTo>
                    <a:pt x="12490" y="2912"/>
                    <a:pt x="9914" y="5377"/>
                    <a:pt x="7589" y="7701"/>
                  </a:cubicBezTo>
                  <a:cubicBezTo>
                    <a:pt x="5013" y="10137"/>
                    <a:pt x="2325" y="12602"/>
                    <a:pt x="0" y="15290"/>
                  </a:cubicBezTo>
                  <a:cubicBezTo>
                    <a:pt x="701" y="15514"/>
                    <a:pt x="1289" y="15878"/>
                    <a:pt x="1989" y="16214"/>
                  </a:cubicBezTo>
                  <a:cubicBezTo>
                    <a:pt x="2801" y="16578"/>
                    <a:pt x="3501" y="17026"/>
                    <a:pt x="4313" y="17390"/>
                  </a:cubicBezTo>
                  <a:cubicBezTo>
                    <a:pt x="5713" y="18202"/>
                    <a:pt x="7337" y="18902"/>
                    <a:pt x="8738" y="19715"/>
                  </a:cubicBezTo>
                  <a:cubicBezTo>
                    <a:pt x="9802" y="16326"/>
                    <a:pt x="10726" y="13078"/>
                    <a:pt x="11538" y="9689"/>
                  </a:cubicBezTo>
                  <a:cubicBezTo>
                    <a:pt x="12014" y="7925"/>
                    <a:pt x="12490" y="6189"/>
                    <a:pt x="12938" y="4313"/>
                  </a:cubicBezTo>
                  <a:cubicBezTo>
                    <a:pt x="13302" y="2912"/>
                    <a:pt x="13638" y="1400"/>
                    <a:pt x="14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6" name="Google Shape;1546;p29"/>
            <p:cNvSpPr/>
            <p:nvPr/>
          </p:nvSpPr>
          <p:spPr>
            <a:xfrm>
              <a:off x="467975" y="1311000"/>
              <a:ext cx="589500" cy="320650"/>
            </a:xfrm>
            <a:custGeom>
              <a:avLst/>
              <a:gdLst/>
              <a:ahLst/>
              <a:cxnLst/>
              <a:rect l="l" t="t" r="r" b="b"/>
              <a:pathLst>
                <a:path w="23580" h="12826" extrusionOk="0">
                  <a:moveTo>
                    <a:pt x="23579" y="0"/>
                  </a:moveTo>
                  <a:cubicBezTo>
                    <a:pt x="19827" y="1624"/>
                    <a:pt x="15990" y="3276"/>
                    <a:pt x="12014" y="4789"/>
                  </a:cubicBezTo>
                  <a:cubicBezTo>
                    <a:pt x="9801" y="5601"/>
                    <a:pt x="7701" y="6525"/>
                    <a:pt x="5601" y="7589"/>
                  </a:cubicBezTo>
                  <a:cubicBezTo>
                    <a:pt x="4537" y="8037"/>
                    <a:pt x="3613" y="8513"/>
                    <a:pt x="2576" y="8989"/>
                  </a:cubicBezTo>
                  <a:cubicBezTo>
                    <a:pt x="1736" y="9437"/>
                    <a:pt x="924" y="10025"/>
                    <a:pt x="0" y="10277"/>
                  </a:cubicBezTo>
                  <a:cubicBezTo>
                    <a:pt x="924" y="10501"/>
                    <a:pt x="1736" y="11089"/>
                    <a:pt x="2576" y="11426"/>
                  </a:cubicBezTo>
                  <a:cubicBezTo>
                    <a:pt x="3613" y="11902"/>
                    <a:pt x="4537" y="12378"/>
                    <a:pt x="5489" y="12826"/>
                  </a:cubicBezTo>
                  <a:lnTo>
                    <a:pt x="5601" y="12826"/>
                  </a:lnTo>
                  <a:cubicBezTo>
                    <a:pt x="8877" y="10613"/>
                    <a:pt x="12238" y="8401"/>
                    <a:pt x="15514" y="6077"/>
                  </a:cubicBezTo>
                  <a:cubicBezTo>
                    <a:pt x="17138" y="5013"/>
                    <a:pt x="18791" y="3977"/>
                    <a:pt x="20303" y="2688"/>
                  </a:cubicBezTo>
                  <a:cubicBezTo>
                    <a:pt x="21479" y="1876"/>
                    <a:pt x="22515" y="924"/>
                    <a:pt x="23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7" name="Google Shape;1547;p29"/>
            <p:cNvSpPr/>
            <p:nvPr/>
          </p:nvSpPr>
          <p:spPr>
            <a:xfrm>
              <a:off x="447650" y="1275975"/>
              <a:ext cx="653225" cy="586000"/>
            </a:xfrm>
            <a:custGeom>
              <a:avLst/>
              <a:gdLst/>
              <a:ahLst/>
              <a:cxnLst/>
              <a:rect l="l" t="t" r="r" b="b"/>
              <a:pathLst>
                <a:path w="26129" h="23440" extrusionOk="0">
                  <a:moveTo>
                    <a:pt x="23440" y="1989"/>
                  </a:moveTo>
                  <a:cubicBezTo>
                    <a:pt x="23216" y="2213"/>
                    <a:pt x="22992" y="2325"/>
                    <a:pt x="22740" y="2577"/>
                  </a:cubicBezTo>
                  <a:cubicBezTo>
                    <a:pt x="22152" y="3025"/>
                    <a:pt x="21592" y="3613"/>
                    <a:pt x="21004" y="3977"/>
                  </a:cubicBezTo>
                  <a:cubicBezTo>
                    <a:pt x="19604" y="5014"/>
                    <a:pt x="18091" y="6190"/>
                    <a:pt x="16327" y="7338"/>
                  </a:cubicBezTo>
                  <a:cubicBezTo>
                    <a:pt x="14591" y="8626"/>
                    <a:pt x="12715" y="9802"/>
                    <a:pt x="10950" y="10978"/>
                  </a:cubicBezTo>
                  <a:cubicBezTo>
                    <a:pt x="9438" y="12014"/>
                    <a:pt x="7814" y="13079"/>
                    <a:pt x="6302" y="14115"/>
                  </a:cubicBezTo>
                  <a:cubicBezTo>
                    <a:pt x="5350" y="13639"/>
                    <a:pt x="4426" y="13191"/>
                    <a:pt x="3501" y="12714"/>
                  </a:cubicBezTo>
                  <a:cubicBezTo>
                    <a:pt x="3249" y="12602"/>
                    <a:pt x="3025" y="12490"/>
                    <a:pt x="2913" y="12378"/>
                  </a:cubicBezTo>
                  <a:cubicBezTo>
                    <a:pt x="2325" y="12126"/>
                    <a:pt x="1849" y="11902"/>
                    <a:pt x="1289" y="11678"/>
                  </a:cubicBezTo>
                  <a:cubicBezTo>
                    <a:pt x="1737" y="11538"/>
                    <a:pt x="2213" y="11202"/>
                    <a:pt x="2689" y="10978"/>
                  </a:cubicBezTo>
                  <a:cubicBezTo>
                    <a:pt x="2913" y="10838"/>
                    <a:pt x="3137" y="10726"/>
                    <a:pt x="3501" y="10614"/>
                  </a:cubicBezTo>
                  <a:cubicBezTo>
                    <a:pt x="4538" y="10026"/>
                    <a:pt x="5602" y="9578"/>
                    <a:pt x="6414" y="9102"/>
                  </a:cubicBezTo>
                  <a:cubicBezTo>
                    <a:pt x="8990" y="7926"/>
                    <a:pt x="10950" y="7002"/>
                    <a:pt x="12939" y="6302"/>
                  </a:cubicBezTo>
                  <a:cubicBezTo>
                    <a:pt x="16103" y="5126"/>
                    <a:pt x="19352" y="3725"/>
                    <a:pt x="23440" y="1989"/>
                  </a:cubicBezTo>
                  <a:close/>
                  <a:moveTo>
                    <a:pt x="24840" y="2437"/>
                  </a:moveTo>
                  <a:cubicBezTo>
                    <a:pt x="24616" y="3137"/>
                    <a:pt x="24504" y="3725"/>
                    <a:pt x="24392" y="4425"/>
                  </a:cubicBezTo>
                  <a:cubicBezTo>
                    <a:pt x="24252" y="4901"/>
                    <a:pt x="24140" y="5238"/>
                    <a:pt x="24028" y="5714"/>
                  </a:cubicBezTo>
                  <a:cubicBezTo>
                    <a:pt x="23552" y="7478"/>
                    <a:pt x="23104" y="9214"/>
                    <a:pt x="22628" y="10978"/>
                  </a:cubicBezTo>
                  <a:cubicBezTo>
                    <a:pt x="21816" y="14227"/>
                    <a:pt x="20892" y="17503"/>
                    <a:pt x="19828" y="20892"/>
                  </a:cubicBezTo>
                  <a:cubicBezTo>
                    <a:pt x="18903" y="20303"/>
                    <a:pt x="17839" y="19827"/>
                    <a:pt x="16915" y="19379"/>
                  </a:cubicBezTo>
                  <a:cubicBezTo>
                    <a:pt x="16439" y="19127"/>
                    <a:pt x="15991" y="18903"/>
                    <a:pt x="15515" y="18679"/>
                  </a:cubicBezTo>
                  <a:cubicBezTo>
                    <a:pt x="14815" y="18203"/>
                    <a:pt x="14003" y="17839"/>
                    <a:pt x="13303" y="17503"/>
                  </a:cubicBezTo>
                  <a:cubicBezTo>
                    <a:pt x="13051" y="17391"/>
                    <a:pt x="12827" y="17279"/>
                    <a:pt x="12715" y="17139"/>
                  </a:cubicBezTo>
                  <a:cubicBezTo>
                    <a:pt x="12239" y="17027"/>
                    <a:pt x="11903" y="16803"/>
                    <a:pt x="11426" y="16579"/>
                  </a:cubicBezTo>
                  <a:cubicBezTo>
                    <a:pt x="13191" y="14591"/>
                    <a:pt x="15039" y="12714"/>
                    <a:pt x="16915" y="10978"/>
                  </a:cubicBezTo>
                  <a:cubicBezTo>
                    <a:pt x="17615" y="10390"/>
                    <a:pt x="18203" y="9802"/>
                    <a:pt x="18903" y="9214"/>
                  </a:cubicBezTo>
                  <a:lnTo>
                    <a:pt x="18903" y="9102"/>
                  </a:lnTo>
                  <a:cubicBezTo>
                    <a:pt x="21004" y="7114"/>
                    <a:pt x="23216" y="4901"/>
                    <a:pt x="24840" y="2437"/>
                  </a:cubicBezTo>
                  <a:close/>
                  <a:moveTo>
                    <a:pt x="22992" y="3501"/>
                  </a:moveTo>
                  <a:lnTo>
                    <a:pt x="22992" y="3501"/>
                  </a:lnTo>
                  <a:cubicBezTo>
                    <a:pt x="22628" y="3977"/>
                    <a:pt x="22292" y="4425"/>
                    <a:pt x="21816" y="4901"/>
                  </a:cubicBezTo>
                  <a:cubicBezTo>
                    <a:pt x="20752" y="6078"/>
                    <a:pt x="19604" y="7226"/>
                    <a:pt x="18091" y="8738"/>
                  </a:cubicBezTo>
                  <a:cubicBezTo>
                    <a:pt x="17503" y="9214"/>
                    <a:pt x="16915" y="9802"/>
                    <a:pt x="16327" y="10390"/>
                  </a:cubicBezTo>
                  <a:cubicBezTo>
                    <a:pt x="14339" y="12238"/>
                    <a:pt x="12351" y="14115"/>
                    <a:pt x="10502" y="16215"/>
                  </a:cubicBezTo>
                  <a:cubicBezTo>
                    <a:pt x="10390" y="16327"/>
                    <a:pt x="10390" y="16439"/>
                    <a:pt x="10390" y="16579"/>
                  </a:cubicBezTo>
                  <a:cubicBezTo>
                    <a:pt x="9690" y="18203"/>
                    <a:pt x="8990" y="19939"/>
                    <a:pt x="8150" y="21592"/>
                  </a:cubicBezTo>
                  <a:lnTo>
                    <a:pt x="7702" y="18679"/>
                  </a:lnTo>
                  <a:cubicBezTo>
                    <a:pt x="7590" y="18315"/>
                    <a:pt x="7590" y="18091"/>
                    <a:pt x="7450" y="17727"/>
                  </a:cubicBezTo>
                  <a:cubicBezTo>
                    <a:pt x="7338" y="16803"/>
                    <a:pt x="7114" y="15739"/>
                    <a:pt x="6890" y="14815"/>
                  </a:cubicBezTo>
                  <a:cubicBezTo>
                    <a:pt x="10614" y="12378"/>
                    <a:pt x="13751" y="10138"/>
                    <a:pt x="16915" y="8038"/>
                  </a:cubicBezTo>
                  <a:cubicBezTo>
                    <a:pt x="18791" y="6638"/>
                    <a:pt x="20192" y="5714"/>
                    <a:pt x="21452" y="4677"/>
                  </a:cubicBezTo>
                  <a:lnTo>
                    <a:pt x="21928" y="4313"/>
                  </a:lnTo>
                  <a:cubicBezTo>
                    <a:pt x="22292" y="4089"/>
                    <a:pt x="22628" y="3725"/>
                    <a:pt x="22992" y="3501"/>
                  </a:cubicBezTo>
                  <a:close/>
                  <a:moveTo>
                    <a:pt x="11090" y="17391"/>
                  </a:moveTo>
                  <a:cubicBezTo>
                    <a:pt x="11426" y="17615"/>
                    <a:pt x="11790" y="17727"/>
                    <a:pt x="12239" y="17979"/>
                  </a:cubicBezTo>
                  <a:cubicBezTo>
                    <a:pt x="12351" y="18091"/>
                    <a:pt x="12491" y="18091"/>
                    <a:pt x="12715" y="18203"/>
                  </a:cubicBezTo>
                  <a:cubicBezTo>
                    <a:pt x="12939" y="18315"/>
                    <a:pt x="13051" y="18427"/>
                    <a:pt x="13303" y="18539"/>
                  </a:cubicBezTo>
                  <a:cubicBezTo>
                    <a:pt x="12827" y="18903"/>
                    <a:pt x="12351" y="19239"/>
                    <a:pt x="11903" y="19715"/>
                  </a:cubicBezTo>
                  <a:cubicBezTo>
                    <a:pt x="11314" y="20191"/>
                    <a:pt x="10614" y="20640"/>
                    <a:pt x="10026" y="21116"/>
                  </a:cubicBezTo>
                  <a:cubicBezTo>
                    <a:pt x="9802" y="21340"/>
                    <a:pt x="9550" y="21480"/>
                    <a:pt x="9326" y="21704"/>
                  </a:cubicBezTo>
                  <a:cubicBezTo>
                    <a:pt x="9214" y="21704"/>
                    <a:pt x="9214" y="21704"/>
                    <a:pt x="9102" y="21816"/>
                  </a:cubicBezTo>
                  <a:cubicBezTo>
                    <a:pt x="9802" y="20303"/>
                    <a:pt x="10502" y="18903"/>
                    <a:pt x="11090" y="17391"/>
                  </a:cubicBezTo>
                  <a:close/>
                  <a:moveTo>
                    <a:pt x="25904" y="1"/>
                  </a:moveTo>
                  <a:lnTo>
                    <a:pt x="25792" y="113"/>
                  </a:lnTo>
                  <a:cubicBezTo>
                    <a:pt x="25652" y="113"/>
                    <a:pt x="25652" y="113"/>
                    <a:pt x="25540" y="225"/>
                  </a:cubicBezTo>
                  <a:cubicBezTo>
                    <a:pt x="23804" y="925"/>
                    <a:pt x="21928" y="1737"/>
                    <a:pt x="20052" y="2577"/>
                  </a:cubicBezTo>
                  <a:lnTo>
                    <a:pt x="19127" y="2913"/>
                  </a:lnTo>
                  <a:cubicBezTo>
                    <a:pt x="17391" y="3725"/>
                    <a:pt x="15515" y="4425"/>
                    <a:pt x="13751" y="5014"/>
                  </a:cubicBezTo>
                  <a:cubicBezTo>
                    <a:pt x="13303" y="5238"/>
                    <a:pt x="12827" y="5490"/>
                    <a:pt x="12351" y="5602"/>
                  </a:cubicBezTo>
                  <a:cubicBezTo>
                    <a:pt x="10390" y="6414"/>
                    <a:pt x="8290" y="7226"/>
                    <a:pt x="6190" y="8290"/>
                  </a:cubicBezTo>
                  <a:cubicBezTo>
                    <a:pt x="5238" y="8738"/>
                    <a:pt x="4201" y="9326"/>
                    <a:pt x="3025" y="9914"/>
                  </a:cubicBezTo>
                  <a:cubicBezTo>
                    <a:pt x="2801" y="10026"/>
                    <a:pt x="2549" y="10138"/>
                    <a:pt x="2325" y="10278"/>
                  </a:cubicBezTo>
                  <a:cubicBezTo>
                    <a:pt x="1513" y="10614"/>
                    <a:pt x="701" y="10978"/>
                    <a:pt x="113" y="11538"/>
                  </a:cubicBezTo>
                  <a:cubicBezTo>
                    <a:pt x="1" y="11678"/>
                    <a:pt x="1" y="11790"/>
                    <a:pt x="113" y="11902"/>
                  </a:cubicBezTo>
                  <a:cubicBezTo>
                    <a:pt x="113" y="11902"/>
                    <a:pt x="113" y="12014"/>
                    <a:pt x="225" y="12014"/>
                  </a:cubicBezTo>
                  <a:cubicBezTo>
                    <a:pt x="813" y="12490"/>
                    <a:pt x="1513" y="12827"/>
                    <a:pt x="2213" y="13079"/>
                  </a:cubicBezTo>
                  <a:cubicBezTo>
                    <a:pt x="2549" y="13191"/>
                    <a:pt x="2913" y="13415"/>
                    <a:pt x="3137" y="13527"/>
                  </a:cubicBezTo>
                  <a:cubicBezTo>
                    <a:pt x="4089" y="14003"/>
                    <a:pt x="5014" y="14479"/>
                    <a:pt x="6050" y="14927"/>
                  </a:cubicBezTo>
                  <a:cubicBezTo>
                    <a:pt x="6190" y="15991"/>
                    <a:pt x="6414" y="16915"/>
                    <a:pt x="6526" y="17839"/>
                  </a:cubicBezTo>
                  <a:cubicBezTo>
                    <a:pt x="6638" y="18203"/>
                    <a:pt x="6638" y="18427"/>
                    <a:pt x="6750" y="18791"/>
                  </a:cubicBezTo>
                  <a:lnTo>
                    <a:pt x="7590" y="23104"/>
                  </a:lnTo>
                  <a:cubicBezTo>
                    <a:pt x="7590" y="23328"/>
                    <a:pt x="7702" y="23440"/>
                    <a:pt x="7814" y="23440"/>
                  </a:cubicBezTo>
                  <a:lnTo>
                    <a:pt x="8038" y="23440"/>
                  </a:lnTo>
                  <a:cubicBezTo>
                    <a:pt x="8150" y="23440"/>
                    <a:pt x="8290" y="23440"/>
                    <a:pt x="8290" y="23328"/>
                  </a:cubicBezTo>
                  <a:cubicBezTo>
                    <a:pt x="8514" y="23328"/>
                    <a:pt x="8738" y="23216"/>
                    <a:pt x="8990" y="22992"/>
                  </a:cubicBezTo>
                  <a:lnTo>
                    <a:pt x="9102" y="22880"/>
                  </a:lnTo>
                  <a:cubicBezTo>
                    <a:pt x="9802" y="22404"/>
                    <a:pt x="10390" y="21928"/>
                    <a:pt x="10950" y="21480"/>
                  </a:cubicBezTo>
                  <a:lnTo>
                    <a:pt x="11314" y="21228"/>
                  </a:lnTo>
                  <a:cubicBezTo>
                    <a:pt x="12239" y="20528"/>
                    <a:pt x="13303" y="19827"/>
                    <a:pt x="14115" y="19015"/>
                  </a:cubicBezTo>
                  <a:cubicBezTo>
                    <a:pt x="14451" y="19127"/>
                    <a:pt x="14815" y="19239"/>
                    <a:pt x="15039" y="19491"/>
                  </a:cubicBezTo>
                  <a:cubicBezTo>
                    <a:pt x="15515" y="19715"/>
                    <a:pt x="15991" y="19939"/>
                    <a:pt x="16439" y="20191"/>
                  </a:cubicBezTo>
                  <a:cubicBezTo>
                    <a:pt x="17615" y="20780"/>
                    <a:pt x="18791" y="21340"/>
                    <a:pt x="19828" y="21928"/>
                  </a:cubicBezTo>
                  <a:lnTo>
                    <a:pt x="20052" y="21928"/>
                  </a:lnTo>
                  <a:cubicBezTo>
                    <a:pt x="20304" y="21928"/>
                    <a:pt x="20528" y="21816"/>
                    <a:pt x="20640" y="21592"/>
                  </a:cubicBezTo>
                  <a:cubicBezTo>
                    <a:pt x="21592" y="18203"/>
                    <a:pt x="22628" y="14703"/>
                    <a:pt x="23552" y="11202"/>
                  </a:cubicBezTo>
                  <a:cubicBezTo>
                    <a:pt x="23916" y="9578"/>
                    <a:pt x="24392" y="7814"/>
                    <a:pt x="24840" y="6078"/>
                  </a:cubicBezTo>
                  <a:cubicBezTo>
                    <a:pt x="24952" y="5826"/>
                    <a:pt x="24952" y="5490"/>
                    <a:pt x="25092" y="5238"/>
                  </a:cubicBezTo>
                  <a:cubicBezTo>
                    <a:pt x="25428" y="3837"/>
                    <a:pt x="25792" y="2325"/>
                    <a:pt x="26016" y="813"/>
                  </a:cubicBezTo>
                  <a:cubicBezTo>
                    <a:pt x="26128" y="701"/>
                    <a:pt x="26128" y="477"/>
                    <a:pt x="26016" y="337"/>
                  </a:cubicBezTo>
                  <a:cubicBezTo>
                    <a:pt x="26016" y="225"/>
                    <a:pt x="25904" y="225"/>
                    <a:pt x="25792" y="225"/>
                  </a:cubicBezTo>
                  <a:lnTo>
                    <a:pt x="259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8" name="Google Shape;1548;p29"/>
          <p:cNvGrpSpPr/>
          <p:nvPr/>
        </p:nvGrpSpPr>
        <p:grpSpPr>
          <a:xfrm rot="1570073">
            <a:off x="247600" y="3669286"/>
            <a:ext cx="651096" cy="1279867"/>
            <a:chOff x="476375" y="3669325"/>
            <a:chExt cx="651100" cy="1279875"/>
          </a:xfrm>
        </p:grpSpPr>
        <p:sp>
          <p:nvSpPr>
            <p:cNvPr id="1549" name="Google Shape;1549;p29"/>
            <p:cNvSpPr/>
            <p:nvPr/>
          </p:nvSpPr>
          <p:spPr>
            <a:xfrm>
              <a:off x="946125" y="3711600"/>
              <a:ext cx="160350" cy="297550"/>
            </a:xfrm>
            <a:custGeom>
              <a:avLst/>
              <a:gdLst/>
              <a:ahLst/>
              <a:cxnLst/>
              <a:rect l="l" t="t" r="r" b="b"/>
              <a:pathLst>
                <a:path w="6414" h="11902" extrusionOk="0">
                  <a:moveTo>
                    <a:pt x="4453" y="0"/>
                  </a:moveTo>
                  <a:cubicBezTo>
                    <a:pt x="3053" y="1877"/>
                    <a:pt x="1653" y="3501"/>
                    <a:pt x="701" y="5601"/>
                  </a:cubicBezTo>
                  <a:cubicBezTo>
                    <a:pt x="253" y="6777"/>
                    <a:pt x="1" y="7925"/>
                    <a:pt x="113" y="9214"/>
                  </a:cubicBezTo>
                  <a:cubicBezTo>
                    <a:pt x="113" y="10026"/>
                    <a:pt x="477" y="10726"/>
                    <a:pt x="701" y="11566"/>
                  </a:cubicBezTo>
                  <a:cubicBezTo>
                    <a:pt x="1177" y="11566"/>
                    <a:pt x="1653" y="11678"/>
                    <a:pt x="2213" y="11678"/>
                  </a:cubicBezTo>
                  <a:cubicBezTo>
                    <a:pt x="2801" y="11790"/>
                    <a:pt x="3389" y="11790"/>
                    <a:pt x="3977" y="11902"/>
                  </a:cubicBezTo>
                  <a:cubicBezTo>
                    <a:pt x="5853" y="10166"/>
                    <a:pt x="6413" y="7925"/>
                    <a:pt x="6077" y="5377"/>
                  </a:cubicBezTo>
                  <a:cubicBezTo>
                    <a:pt x="5853" y="3501"/>
                    <a:pt x="4901" y="1877"/>
                    <a:pt x="4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29"/>
            <p:cNvSpPr/>
            <p:nvPr/>
          </p:nvSpPr>
          <p:spPr>
            <a:xfrm>
              <a:off x="940525" y="4023850"/>
              <a:ext cx="113450" cy="172225"/>
            </a:xfrm>
            <a:custGeom>
              <a:avLst/>
              <a:gdLst/>
              <a:ahLst/>
              <a:cxnLst/>
              <a:rect l="l" t="t" r="r" b="b"/>
              <a:pathLst>
                <a:path w="4538" h="6889" extrusionOk="0">
                  <a:moveTo>
                    <a:pt x="813" y="0"/>
                  </a:moveTo>
                  <a:cubicBezTo>
                    <a:pt x="225" y="1988"/>
                    <a:pt x="225" y="4313"/>
                    <a:pt x="1" y="6413"/>
                  </a:cubicBezTo>
                  <a:cubicBezTo>
                    <a:pt x="701" y="6413"/>
                    <a:pt x="1289" y="6525"/>
                    <a:pt x="1989" y="6637"/>
                  </a:cubicBezTo>
                  <a:cubicBezTo>
                    <a:pt x="2437" y="6637"/>
                    <a:pt x="3025" y="6777"/>
                    <a:pt x="3613" y="6889"/>
                  </a:cubicBezTo>
                  <a:cubicBezTo>
                    <a:pt x="3837" y="4789"/>
                    <a:pt x="4201" y="2688"/>
                    <a:pt x="4537" y="476"/>
                  </a:cubicBezTo>
                  <a:cubicBezTo>
                    <a:pt x="3389" y="336"/>
                    <a:pt x="2101" y="112"/>
                    <a:pt x="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29"/>
            <p:cNvSpPr/>
            <p:nvPr/>
          </p:nvSpPr>
          <p:spPr>
            <a:xfrm>
              <a:off x="874100" y="4207250"/>
              <a:ext cx="151150" cy="605350"/>
            </a:xfrm>
            <a:custGeom>
              <a:avLst/>
              <a:gdLst/>
              <a:ahLst/>
              <a:cxnLst/>
              <a:rect l="l" t="t" r="r" b="b"/>
              <a:pathLst>
                <a:path w="6046" h="24214" extrusionOk="0">
                  <a:moveTo>
                    <a:pt x="2546" y="1"/>
                  </a:moveTo>
                  <a:cubicBezTo>
                    <a:pt x="2294" y="2241"/>
                    <a:pt x="2069" y="4342"/>
                    <a:pt x="1845" y="6554"/>
                  </a:cubicBezTo>
                  <a:cubicBezTo>
                    <a:pt x="1369" y="10642"/>
                    <a:pt x="893" y="14843"/>
                    <a:pt x="333" y="18903"/>
                  </a:cubicBezTo>
                  <a:cubicBezTo>
                    <a:pt x="193" y="19968"/>
                    <a:pt x="81" y="21004"/>
                    <a:pt x="81" y="21956"/>
                  </a:cubicBezTo>
                  <a:cubicBezTo>
                    <a:pt x="0" y="22968"/>
                    <a:pt x="534" y="24214"/>
                    <a:pt x="1364" y="24214"/>
                  </a:cubicBezTo>
                  <a:cubicBezTo>
                    <a:pt x="1683" y="24214"/>
                    <a:pt x="2045" y="24030"/>
                    <a:pt x="2434" y="23580"/>
                  </a:cubicBezTo>
                  <a:cubicBezTo>
                    <a:pt x="3134" y="22768"/>
                    <a:pt x="3134" y="21592"/>
                    <a:pt x="3246" y="20668"/>
                  </a:cubicBezTo>
                  <a:cubicBezTo>
                    <a:pt x="3358" y="19603"/>
                    <a:pt x="3470" y="18679"/>
                    <a:pt x="3694" y="17643"/>
                  </a:cubicBezTo>
                  <a:cubicBezTo>
                    <a:pt x="4394" y="11902"/>
                    <a:pt x="5234" y="6302"/>
                    <a:pt x="6046" y="589"/>
                  </a:cubicBezTo>
                  <a:cubicBezTo>
                    <a:pt x="5570" y="589"/>
                    <a:pt x="4982" y="477"/>
                    <a:pt x="4394" y="365"/>
                  </a:cubicBezTo>
                  <a:cubicBezTo>
                    <a:pt x="3834" y="253"/>
                    <a:pt x="3134" y="253"/>
                    <a:pt x="25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29"/>
            <p:cNvSpPr/>
            <p:nvPr/>
          </p:nvSpPr>
          <p:spPr>
            <a:xfrm>
              <a:off x="843925" y="3669325"/>
              <a:ext cx="283550" cy="1168500"/>
            </a:xfrm>
            <a:custGeom>
              <a:avLst/>
              <a:gdLst/>
              <a:ahLst/>
              <a:cxnLst/>
              <a:rect l="l" t="t" r="r" b="b"/>
              <a:pathLst>
                <a:path w="11342" h="46740" extrusionOk="0">
                  <a:moveTo>
                    <a:pt x="8541" y="1691"/>
                  </a:moveTo>
                  <a:cubicBezTo>
                    <a:pt x="8989" y="3568"/>
                    <a:pt x="9941" y="5192"/>
                    <a:pt x="10165" y="7068"/>
                  </a:cubicBezTo>
                  <a:cubicBezTo>
                    <a:pt x="10501" y="9616"/>
                    <a:pt x="9941" y="11857"/>
                    <a:pt x="8065" y="13593"/>
                  </a:cubicBezTo>
                  <a:cubicBezTo>
                    <a:pt x="7477" y="13481"/>
                    <a:pt x="6889" y="13481"/>
                    <a:pt x="6301" y="13369"/>
                  </a:cubicBezTo>
                  <a:cubicBezTo>
                    <a:pt x="5741" y="13369"/>
                    <a:pt x="5265" y="13257"/>
                    <a:pt x="4789" y="13257"/>
                  </a:cubicBezTo>
                  <a:cubicBezTo>
                    <a:pt x="4565" y="12417"/>
                    <a:pt x="4201" y="11717"/>
                    <a:pt x="4201" y="10905"/>
                  </a:cubicBezTo>
                  <a:cubicBezTo>
                    <a:pt x="4089" y="9616"/>
                    <a:pt x="4341" y="8468"/>
                    <a:pt x="4789" y="7292"/>
                  </a:cubicBezTo>
                  <a:cubicBezTo>
                    <a:pt x="5741" y="5192"/>
                    <a:pt x="7141" y="3568"/>
                    <a:pt x="8541" y="1691"/>
                  </a:cubicBezTo>
                  <a:close/>
                  <a:moveTo>
                    <a:pt x="4677" y="14181"/>
                  </a:moveTo>
                  <a:cubicBezTo>
                    <a:pt x="5965" y="14293"/>
                    <a:pt x="7253" y="14517"/>
                    <a:pt x="8401" y="14657"/>
                  </a:cubicBezTo>
                  <a:cubicBezTo>
                    <a:pt x="8065" y="16869"/>
                    <a:pt x="7701" y="18970"/>
                    <a:pt x="7477" y="21070"/>
                  </a:cubicBezTo>
                  <a:cubicBezTo>
                    <a:pt x="6889" y="20958"/>
                    <a:pt x="6301" y="20818"/>
                    <a:pt x="5853" y="20818"/>
                  </a:cubicBezTo>
                  <a:cubicBezTo>
                    <a:pt x="5153" y="20706"/>
                    <a:pt x="4565" y="20594"/>
                    <a:pt x="3865" y="20594"/>
                  </a:cubicBezTo>
                  <a:cubicBezTo>
                    <a:pt x="4089" y="18494"/>
                    <a:pt x="4089" y="16169"/>
                    <a:pt x="4677" y="14181"/>
                  </a:cubicBezTo>
                  <a:close/>
                  <a:moveTo>
                    <a:pt x="3753" y="21518"/>
                  </a:moveTo>
                  <a:cubicBezTo>
                    <a:pt x="4341" y="21770"/>
                    <a:pt x="5041" y="21770"/>
                    <a:pt x="5601" y="21882"/>
                  </a:cubicBezTo>
                  <a:cubicBezTo>
                    <a:pt x="6189" y="21994"/>
                    <a:pt x="6777" y="22106"/>
                    <a:pt x="7253" y="22106"/>
                  </a:cubicBezTo>
                  <a:cubicBezTo>
                    <a:pt x="6441" y="27819"/>
                    <a:pt x="5601" y="33419"/>
                    <a:pt x="4901" y="39160"/>
                  </a:cubicBezTo>
                  <a:cubicBezTo>
                    <a:pt x="4677" y="40196"/>
                    <a:pt x="4565" y="41120"/>
                    <a:pt x="4453" y="42185"/>
                  </a:cubicBezTo>
                  <a:cubicBezTo>
                    <a:pt x="4341" y="43109"/>
                    <a:pt x="4341" y="44285"/>
                    <a:pt x="3641" y="45097"/>
                  </a:cubicBezTo>
                  <a:cubicBezTo>
                    <a:pt x="3252" y="45547"/>
                    <a:pt x="2890" y="45731"/>
                    <a:pt x="2571" y="45731"/>
                  </a:cubicBezTo>
                  <a:cubicBezTo>
                    <a:pt x="1741" y="45731"/>
                    <a:pt x="1207" y="44485"/>
                    <a:pt x="1288" y="43473"/>
                  </a:cubicBezTo>
                  <a:cubicBezTo>
                    <a:pt x="1288" y="42521"/>
                    <a:pt x="1400" y="41485"/>
                    <a:pt x="1540" y="40420"/>
                  </a:cubicBezTo>
                  <a:cubicBezTo>
                    <a:pt x="2100" y="36360"/>
                    <a:pt x="2576" y="32159"/>
                    <a:pt x="3052" y="28071"/>
                  </a:cubicBezTo>
                  <a:cubicBezTo>
                    <a:pt x="3276" y="25859"/>
                    <a:pt x="3501" y="23758"/>
                    <a:pt x="3753" y="21518"/>
                  </a:cubicBezTo>
                  <a:close/>
                  <a:moveTo>
                    <a:pt x="8683" y="1"/>
                  </a:moveTo>
                  <a:cubicBezTo>
                    <a:pt x="8552" y="1"/>
                    <a:pt x="8416" y="53"/>
                    <a:pt x="8289" y="179"/>
                  </a:cubicBezTo>
                  <a:cubicBezTo>
                    <a:pt x="6665" y="2616"/>
                    <a:pt x="4453" y="4968"/>
                    <a:pt x="3501" y="7880"/>
                  </a:cubicBezTo>
                  <a:cubicBezTo>
                    <a:pt x="3164" y="9280"/>
                    <a:pt x="2800" y="12081"/>
                    <a:pt x="3977" y="13481"/>
                  </a:cubicBezTo>
                  <a:cubicBezTo>
                    <a:pt x="3164" y="15581"/>
                    <a:pt x="3164" y="18018"/>
                    <a:pt x="2800" y="20258"/>
                  </a:cubicBezTo>
                  <a:cubicBezTo>
                    <a:pt x="2576" y="22694"/>
                    <a:pt x="2240" y="25270"/>
                    <a:pt x="1988" y="27707"/>
                  </a:cubicBezTo>
                  <a:cubicBezTo>
                    <a:pt x="1400" y="32495"/>
                    <a:pt x="840" y="37396"/>
                    <a:pt x="364" y="42297"/>
                  </a:cubicBezTo>
                  <a:cubicBezTo>
                    <a:pt x="140" y="43809"/>
                    <a:pt x="0" y="45797"/>
                    <a:pt x="1540" y="46497"/>
                  </a:cubicBezTo>
                  <a:cubicBezTo>
                    <a:pt x="1876" y="46665"/>
                    <a:pt x="2212" y="46740"/>
                    <a:pt x="2536" y="46740"/>
                  </a:cubicBezTo>
                  <a:cubicBezTo>
                    <a:pt x="3564" y="46740"/>
                    <a:pt x="4475" y="45991"/>
                    <a:pt x="4901" y="45097"/>
                  </a:cubicBezTo>
                  <a:cubicBezTo>
                    <a:pt x="5377" y="44173"/>
                    <a:pt x="5377" y="43221"/>
                    <a:pt x="5489" y="42297"/>
                  </a:cubicBezTo>
                  <a:cubicBezTo>
                    <a:pt x="5741" y="41008"/>
                    <a:pt x="5853" y="39720"/>
                    <a:pt x="5965" y="38460"/>
                  </a:cubicBezTo>
                  <a:cubicBezTo>
                    <a:pt x="6301" y="35996"/>
                    <a:pt x="6665" y="33419"/>
                    <a:pt x="7001" y="30983"/>
                  </a:cubicBezTo>
                  <a:cubicBezTo>
                    <a:pt x="7841" y="25382"/>
                    <a:pt x="8653" y="19894"/>
                    <a:pt x="9577" y="14293"/>
                  </a:cubicBezTo>
                  <a:cubicBezTo>
                    <a:pt x="9577" y="14069"/>
                    <a:pt x="9465" y="13957"/>
                    <a:pt x="9353" y="13817"/>
                  </a:cubicBezTo>
                  <a:cubicBezTo>
                    <a:pt x="10753" y="12417"/>
                    <a:pt x="11342" y="10317"/>
                    <a:pt x="11342" y="8356"/>
                  </a:cubicBezTo>
                  <a:cubicBezTo>
                    <a:pt x="11342" y="5556"/>
                    <a:pt x="9801" y="3204"/>
                    <a:pt x="9241" y="403"/>
                  </a:cubicBezTo>
                  <a:cubicBezTo>
                    <a:pt x="9150" y="184"/>
                    <a:pt x="8927" y="1"/>
                    <a:pt x="8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29"/>
            <p:cNvSpPr/>
            <p:nvPr/>
          </p:nvSpPr>
          <p:spPr>
            <a:xfrm>
              <a:off x="651400" y="4126050"/>
              <a:ext cx="140025" cy="200950"/>
            </a:xfrm>
            <a:custGeom>
              <a:avLst/>
              <a:gdLst/>
              <a:ahLst/>
              <a:cxnLst/>
              <a:rect l="l" t="t" r="r" b="b"/>
              <a:pathLst>
                <a:path w="5601" h="8038" extrusionOk="0">
                  <a:moveTo>
                    <a:pt x="3052" y="1"/>
                  </a:moveTo>
                  <a:cubicBezTo>
                    <a:pt x="2100" y="337"/>
                    <a:pt x="952" y="701"/>
                    <a:pt x="0" y="1037"/>
                  </a:cubicBezTo>
                  <a:cubicBezTo>
                    <a:pt x="364" y="1625"/>
                    <a:pt x="588" y="2325"/>
                    <a:pt x="840" y="2913"/>
                  </a:cubicBezTo>
                  <a:cubicBezTo>
                    <a:pt x="1288" y="4089"/>
                    <a:pt x="1652" y="5237"/>
                    <a:pt x="2100" y="6413"/>
                  </a:cubicBezTo>
                  <a:cubicBezTo>
                    <a:pt x="2352" y="6889"/>
                    <a:pt x="2464" y="7449"/>
                    <a:pt x="2688" y="8038"/>
                  </a:cubicBezTo>
                  <a:cubicBezTo>
                    <a:pt x="2940" y="7926"/>
                    <a:pt x="3164" y="7926"/>
                    <a:pt x="3276" y="7814"/>
                  </a:cubicBezTo>
                  <a:cubicBezTo>
                    <a:pt x="4089" y="7590"/>
                    <a:pt x="4901" y="7337"/>
                    <a:pt x="5601" y="7113"/>
                  </a:cubicBezTo>
                  <a:cubicBezTo>
                    <a:pt x="4789" y="4789"/>
                    <a:pt x="3977" y="2325"/>
                    <a:pt x="3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29"/>
            <p:cNvSpPr/>
            <p:nvPr/>
          </p:nvSpPr>
          <p:spPr>
            <a:xfrm>
              <a:off x="502975" y="3834125"/>
              <a:ext cx="230350" cy="294750"/>
            </a:xfrm>
            <a:custGeom>
              <a:avLst/>
              <a:gdLst/>
              <a:ahLst/>
              <a:cxnLst/>
              <a:rect l="l" t="t" r="r" b="b"/>
              <a:pathLst>
                <a:path w="9214" h="11790" extrusionOk="0">
                  <a:moveTo>
                    <a:pt x="5237" y="0"/>
                  </a:moveTo>
                  <a:cubicBezTo>
                    <a:pt x="4901" y="364"/>
                    <a:pt x="5377" y="1876"/>
                    <a:pt x="5377" y="2212"/>
                  </a:cubicBezTo>
                  <a:cubicBezTo>
                    <a:pt x="5452" y="2531"/>
                    <a:pt x="5163" y="2849"/>
                    <a:pt x="4889" y="2849"/>
                  </a:cubicBezTo>
                  <a:cubicBezTo>
                    <a:pt x="4753" y="2849"/>
                    <a:pt x="4620" y="2771"/>
                    <a:pt x="4537" y="2576"/>
                  </a:cubicBezTo>
                  <a:cubicBezTo>
                    <a:pt x="4313" y="2100"/>
                    <a:pt x="4089" y="1624"/>
                    <a:pt x="3725" y="1176"/>
                  </a:cubicBezTo>
                  <a:cubicBezTo>
                    <a:pt x="3725" y="1064"/>
                    <a:pt x="3277" y="112"/>
                    <a:pt x="3137" y="112"/>
                  </a:cubicBezTo>
                  <a:cubicBezTo>
                    <a:pt x="3071" y="80"/>
                    <a:pt x="3012" y="65"/>
                    <a:pt x="2960" y="65"/>
                  </a:cubicBezTo>
                  <a:cubicBezTo>
                    <a:pt x="2278" y="65"/>
                    <a:pt x="2697" y="2592"/>
                    <a:pt x="2801" y="2800"/>
                  </a:cubicBezTo>
                  <a:cubicBezTo>
                    <a:pt x="2876" y="3119"/>
                    <a:pt x="2587" y="3375"/>
                    <a:pt x="2320" y="3375"/>
                  </a:cubicBezTo>
                  <a:cubicBezTo>
                    <a:pt x="2189" y="3375"/>
                    <a:pt x="2063" y="3313"/>
                    <a:pt x="1988" y="3164"/>
                  </a:cubicBezTo>
                  <a:cubicBezTo>
                    <a:pt x="1736" y="2800"/>
                    <a:pt x="1512" y="2576"/>
                    <a:pt x="1288" y="2212"/>
                  </a:cubicBezTo>
                  <a:cubicBezTo>
                    <a:pt x="1028" y="1972"/>
                    <a:pt x="896" y="1774"/>
                    <a:pt x="719" y="1774"/>
                  </a:cubicBezTo>
                  <a:cubicBezTo>
                    <a:pt x="649" y="1774"/>
                    <a:pt x="572" y="1805"/>
                    <a:pt x="476" y="1876"/>
                  </a:cubicBezTo>
                  <a:cubicBezTo>
                    <a:pt x="0" y="2324"/>
                    <a:pt x="588" y="3276"/>
                    <a:pt x="812" y="3725"/>
                  </a:cubicBezTo>
                  <a:cubicBezTo>
                    <a:pt x="1176" y="4789"/>
                    <a:pt x="1736" y="5825"/>
                    <a:pt x="2437" y="6777"/>
                  </a:cubicBezTo>
                  <a:cubicBezTo>
                    <a:pt x="3137" y="7925"/>
                    <a:pt x="4089" y="9101"/>
                    <a:pt x="4789" y="10277"/>
                  </a:cubicBezTo>
                  <a:cubicBezTo>
                    <a:pt x="4901" y="10277"/>
                    <a:pt x="4901" y="10389"/>
                    <a:pt x="5013" y="10389"/>
                  </a:cubicBezTo>
                  <a:cubicBezTo>
                    <a:pt x="5237" y="10865"/>
                    <a:pt x="5601" y="11313"/>
                    <a:pt x="5825" y="11790"/>
                  </a:cubicBezTo>
                  <a:cubicBezTo>
                    <a:pt x="6413" y="11566"/>
                    <a:pt x="7001" y="11313"/>
                    <a:pt x="7589" y="11201"/>
                  </a:cubicBezTo>
                  <a:cubicBezTo>
                    <a:pt x="7925" y="11089"/>
                    <a:pt x="8289" y="10977"/>
                    <a:pt x="8625" y="10725"/>
                  </a:cubicBezTo>
                  <a:cubicBezTo>
                    <a:pt x="8989" y="10501"/>
                    <a:pt x="8989" y="10277"/>
                    <a:pt x="9101" y="9801"/>
                  </a:cubicBezTo>
                  <a:cubicBezTo>
                    <a:pt x="9213" y="8513"/>
                    <a:pt x="9101" y="7113"/>
                    <a:pt x="9101" y="5965"/>
                  </a:cubicBezTo>
                  <a:cubicBezTo>
                    <a:pt x="9101" y="4565"/>
                    <a:pt x="8989" y="3164"/>
                    <a:pt x="8737" y="1876"/>
                  </a:cubicBezTo>
                  <a:cubicBezTo>
                    <a:pt x="8737" y="1483"/>
                    <a:pt x="8661" y="303"/>
                    <a:pt x="8238" y="303"/>
                  </a:cubicBezTo>
                  <a:cubicBezTo>
                    <a:pt x="8150" y="303"/>
                    <a:pt x="8046" y="355"/>
                    <a:pt x="7925" y="476"/>
                  </a:cubicBezTo>
                  <a:cubicBezTo>
                    <a:pt x="7589" y="812"/>
                    <a:pt x="7477" y="1512"/>
                    <a:pt x="7337" y="2100"/>
                  </a:cubicBezTo>
                  <a:cubicBezTo>
                    <a:pt x="7288" y="2311"/>
                    <a:pt x="7123" y="2406"/>
                    <a:pt x="6946" y="2406"/>
                  </a:cubicBezTo>
                  <a:cubicBezTo>
                    <a:pt x="6721" y="2406"/>
                    <a:pt x="6476" y="2254"/>
                    <a:pt x="6413" y="1988"/>
                  </a:cubicBezTo>
                  <a:cubicBezTo>
                    <a:pt x="6413" y="1624"/>
                    <a:pt x="6301" y="700"/>
                    <a:pt x="6077" y="364"/>
                  </a:cubicBezTo>
                  <a:cubicBezTo>
                    <a:pt x="6077" y="224"/>
                    <a:pt x="6077" y="112"/>
                    <a:pt x="5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29"/>
            <p:cNvSpPr/>
            <p:nvPr/>
          </p:nvSpPr>
          <p:spPr>
            <a:xfrm>
              <a:off x="727700" y="4329775"/>
              <a:ext cx="259750" cy="592075"/>
            </a:xfrm>
            <a:custGeom>
              <a:avLst/>
              <a:gdLst/>
              <a:ahLst/>
              <a:cxnLst/>
              <a:rect l="l" t="t" r="r" b="b"/>
              <a:pathLst>
                <a:path w="10390" h="23683" extrusionOk="0">
                  <a:moveTo>
                    <a:pt x="2913" y="1"/>
                  </a:moveTo>
                  <a:cubicBezTo>
                    <a:pt x="2213" y="253"/>
                    <a:pt x="1401" y="365"/>
                    <a:pt x="588" y="589"/>
                  </a:cubicBezTo>
                  <a:cubicBezTo>
                    <a:pt x="336" y="589"/>
                    <a:pt x="112" y="701"/>
                    <a:pt x="0" y="841"/>
                  </a:cubicBezTo>
                  <a:cubicBezTo>
                    <a:pt x="448" y="2241"/>
                    <a:pt x="1037" y="3753"/>
                    <a:pt x="1513" y="5265"/>
                  </a:cubicBezTo>
                  <a:cubicBezTo>
                    <a:pt x="2913" y="9466"/>
                    <a:pt x="4201" y="13778"/>
                    <a:pt x="5601" y="17867"/>
                  </a:cubicBezTo>
                  <a:cubicBezTo>
                    <a:pt x="6015" y="18825"/>
                    <a:pt x="7363" y="23682"/>
                    <a:pt x="8847" y="23682"/>
                  </a:cubicBezTo>
                  <a:cubicBezTo>
                    <a:pt x="8968" y="23682"/>
                    <a:pt x="9091" y="23650"/>
                    <a:pt x="9214" y="23580"/>
                  </a:cubicBezTo>
                  <a:cubicBezTo>
                    <a:pt x="10390" y="22992"/>
                    <a:pt x="9438" y="20779"/>
                    <a:pt x="9214" y="19967"/>
                  </a:cubicBezTo>
                  <a:cubicBezTo>
                    <a:pt x="8850" y="18791"/>
                    <a:pt x="8514" y="17755"/>
                    <a:pt x="8150" y="16691"/>
                  </a:cubicBezTo>
                  <a:cubicBezTo>
                    <a:pt x="6525" y="11090"/>
                    <a:pt x="4789" y="5489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29"/>
            <p:cNvSpPr/>
            <p:nvPr/>
          </p:nvSpPr>
          <p:spPr>
            <a:xfrm>
              <a:off x="476375" y="3795475"/>
              <a:ext cx="524900" cy="1153725"/>
            </a:xfrm>
            <a:custGeom>
              <a:avLst/>
              <a:gdLst/>
              <a:ahLst/>
              <a:cxnLst/>
              <a:rect l="l" t="t" r="r" b="b"/>
              <a:pathLst>
                <a:path w="20996" h="46149" extrusionOk="0">
                  <a:moveTo>
                    <a:pt x="7001" y="1546"/>
                  </a:moveTo>
                  <a:cubicBezTo>
                    <a:pt x="7141" y="1658"/>
                    <a:pt x="7141" y="1770"/>
                    <a:pt x="7141" y="1910"/>
                  </a:cubicBezTo>
                  <a:cubicBezTo>
                    <a:pt x="7365" y="2246"/>
                    <a:pt x="7477" y="3170"/>
                    <a:pt x="7477" y="3534"/>
                  </a:cubicBezTo>
                  <a:cubicBezTo>
                    <a:pt x="7540" y="3800"/>
                    <a:pt x="7785" y="3952"/>
                    <a:pt x="8010" y="3952"/>
                  </a:cubicBezTo>
                  <a:cubicBezTo>
                    <a:pt x="8187" y="3952"/>
                    <a:pt x="8352" y="3857"/>
                    <a:pt x="8401" y="3646"/>
                  </a:cubicBezTo>
                  <a:cubicBezTo>
                    <a:pt x="8541" y="3058"/>
                    <a:pt x="8653" y="2358"/>
                    <a:pt x="8989" y="2022"/>
                  </a:cubicBezTo>
                  <a:cubicBezTo>
                    <a:pt x="9110" y="1901"/>
                    <a:pt x="9214" y="1849"/>
                    <a:pt x="9302" y="1849"/>
                  </a:cubicBezTo>
                  <a:cubicBezTo>
                    <a:pt x="9725" y="1849"/>
                    <a:pt x="9801" y="3029"/>
                    <a:pt x="9801" y="3422"/>
                  </a:cubicBezTo>
                  <a:cubicBezTo>
                    <a:pt x="10053" y="4710"/>
                    <a:pt x="10165" y="6111"/>
                    <a:pt x="10165" y="7511"/>
                  </a:cubicBezTo>
                  <a:cubicBezTo>
                    <a:pt x="10165" y="8659"/>
                    <a:pt x="10277" y="10059"/>
                    <a:pt x="10165" y="11347"/>
                  </a:cubicBezTo>
                  <a:cubicBezTo>
                    <a:pt x="10053" y="11823"/>
                    <a:pt x="10053" y="12047"/>
                    <a:pt x="9689" y="12271"/>
                  </a:cubicBezTo>
                  <a:cubicBezTo>
                    <a:pt x="9353" y="12523"/>
                    <a:pt x="8989" y="12635"/>
                    <a:pt x="8653" y="12747"/>
                  </a:cubicBezTo>
                  <a:cubicBezTo>
                    <a:pt x="8065" y="12859"/>
                    <a:pt x="7477" y="13112"/>
                    <a:pt x="6889" y="13336"/>
                  </a:cubicBezTo>
                  <a:cubicBezTo>
                    <a:pt x="6665" y="12859"/>
                    <a:pt x="6301" y="12411"/>
                    <a:pt x="6077" y="11935"/>
                  </a:cubicBezTo>
                  <a:cubicBezTo>
                    <a:pt x="5965" y="11935"/>
                    <a:pt x="5965" y="11823"/>
                    <a:pt x="5853" y="11823"/>
                  </a:cubicBezTo>
                  <a:cubicBezTo>
                    <a:pt x="5153" y="10647"/>
                    <a:pt x="4201" y="9471"/>
                    <a:pt x="3501" y="8323"/>
                  </a:cubicBezTo>
                  <a:cubicBezTo>
                    <a:pt x="2800" y="7371"/>
                    <a:pt x="2240" y="6335"/>
                    <a:pt x="1876" y="5271"/>
                  </a:cubicBezTo>
                  <a:cubicBezTo>
                    <a:pt x="1652" y="4822"/>
                    <a:pt x="1064" y="3870"/>
                    <a:pt x="1540" y="3422"/>
                  </a:cubicBezTo>
                  <a:cubicBezTo>
                    <a:pt x="1636" y="3351"/>
                    <a:pt x="1713" y="3320"/>
                    <a:pt x="1783" y="3320"/>
                  </a:cubicBezTo>
                  <a:cubicBezTo>
                    <a:pt x="1960" y="3320"/>
                    <a:pt x="2092" y="3518"/>
                    <a:pt x="2352" y="3758"/>
                  </a:cubicBezTo>
                  <a:cubicBezTo>
                    <a:pt x="2576" y="4122"/>
                    <a:pt x="2800" y="4346"/>
                    <a:pt x="3052" y="4710"/>
                  </a:cubicBezTo>
                  <a:cubicBezTo>
                    <a:pt x="3127" y="4859"/>
                    <a:pt x="3253" y="4921"/>
                    <a:pt x="3384" y="4921"/>
                  </a:cubicBezTo>
                  <a:cubicBezTo>
                    <a:pt x="3651" y="4921"/>
                    <a:pt x="3940" y="4665"/>
                    <a:pt x="3865" y="4346"/>
                  </a:cubicBezTo>
                  <a:cubicBezTo>
                    <a:pt x="3761" y="4138"/>
                    <a:pt x="3342" y="1611"/>
                    <a:pt x="4024" y="1611"/>
                  </a:cubicBezTo>
                  <a:cubicBezTo>
                    <a:pt x="4076" y="1611"/>
                    <a:pt x="4135" y="1626"/>
                    <a:pt x="4201" y="1658"/>
                  </a:cubicBezTo>
                  <a:cubicBezTo>
                    <a:pt x="4341" y="1658"/>
                    <a:pt x="4789" y="2610"/>
                    <a:pt x="4789" y="2722"/>
                  </a:cubicBezTo>
                  <a:cubicBezTo>
                    <a:pt x="5153" y="3170"/>
                    <a:pt x="5377" y="3646"/>
                    <a:pt x="5601" y="4122"/>
                  </a:cubicBezTo>
                  <a:cubicBezTo>
                    <a:pt x="5684" y="4317"/>
                    <a:pt x="5817" y="4395"/>
                    <a:pt x="5953" y="4395"/>
                  </a:cubicBezTo>
                  <a:cubicBezTo>
                    <a:pt x="6227" y="4395"/>
                    <a:pt x="6516" y="4077"/>
                    <a:pt x="6441" y="3758"/>
                  </a:cubicBezTo>
                  <a:cubicBezTo>
                    <a:pt x="6441" y="3422"/>
                    <a:pt x="5965" y="1910"/>
                    <a:pt x="6301" y="1546"/>
                  </a:cubicBezTo>
                  <a:close/>
                  <a:moveTo>
                    <a:pt x="10053" y="13224"/>
                  </a:moveTo>
                  <a:cubicBezTo>
                    <a:pt x="10978" y="15548"/>
                    <a:pt x="11790" y="18012"/>
                    <a:pt x="12602" y="20336"/>
                  </a:cubicBezTo>
                  <a:cubicBezTo>
                    <a:pt x="11902" y="20560"/>
                    <a:pt x="11090" y="20813"/>
                    <a:pt x="10277" y="21037"/>
                  </a:cubicBezTo>
                  <a:cubicBezTo>
                    <a:pt x="10165" y="21149"/>
                    <a:pt x="9941" y="21149"/>
                    <a:pt x="9689" y="21261"/>
                  </a:cubicBezTo>
                  <a:cubicBezTo>
                    <a:pt x="9465" y="20672"/>
                    <a:pt x="9353" y="20112"/>
                    <a:pt x="9101" y="19636"/>
                  </a:cubicBezTo>
                  <a:cubicBezTo>
                    <a:pt x="8653" y="18460"/>
                    <a:pt x="8289" y="17312"/>
                    <a:pt x="7841" y="16136"/>
                  </a:cubicBezTo>
                  <a:cubicBezTo>
                    <a:pt x="7589" y="15548"/>
                    <a:pt x="7365" y="14848"/>
                    <a:pt x="7001" y="14260"/>
                  </a:cubicBezTo>
                  <a:cubicBezTo>
                    <a:pt x="7953" y="13924"/>
                    <a:pt x="9101" y="13560"/>
                    <a:pt x="10053" y="13224"/>
                  </a:cubicBezTo>
                  <a:close/>
                  <a:moveTo>
                    <a:pt x="12966" y="21373"/>
                  </a:moveTo>
                  <a:cubicBezTo>
                    <a:pt x="14842" y="26861"/>
                    <a:pt x="16578" y="32462"/>
                    <a:pt x="18203" y="38063"/>
                  </a:cubicBezTo>
                  <a:cubicBezTo>
                    <a:pt x="18567" y="39127"/>
                    <a:pt x="18903" y="40163"/>
                    <a:pt x="19267" y="41339"/>
                  </a:cubicBezTo>
                  <a:cubicBezTo>
                    <a:pt x="19491" y="42151"/>
                    <a:pt x="20443" y="44364"/>
                    <a:pt x="19267" y="44952"/>
                  </a:cubicBezTo>
                  <a:cubicBezTo>
                    <a:pt x="19144" y="45022"/>
                    <a:pt x="19021" y="45054"/>
                    <a:pt x="18900" y="45054"/>
                  </a:cubicBezTo>
                  <a:cubicBezTo>
                    <a:pt x="17416" y="45054"/>
                    <a:pt x="16068" y="40197"/>
                    <a:pt x="15654" y="39239"/>
                  </a:cubicBezTo>
                  <a:cubicBezTo>
                    <a:pt x="14254" y="35150"/>
                    <a:pt x="12966" y="30838"/>
                    <a:pt x="11566" y="26637"/>
                  </a:cubicBezTo>
                  <a:cubicBezTo>
                    <a:pt x="11090" y="25125"/>
                    <a:pt x="10501" y="23613"/>
                    <a:pt x="10053" y="22213"/>
                  </a:cubicBezTo>
                  <a:cubicBezTo>
                    <a:pt x="10165" y="22073"/>
                    <a:pt x="10389" y="21961"/>
                    <a:pt x="10641" y="21961"/>
                  </a:cubicBezTo>
                  <a:cubicBezTo>
                    <a:pt x="11454" y="21737"/>
                    <a:pt x="12266" y="21625"/>
                    <a:pt x="12966" y="21373"/>
                  </a:cubicBezTo>
                  <a:close/>
                  <a:moveTo>
                    <a:pt x="6711" y="0"/>
                  </a:moveTo>
                  <a:cubicBezTo>
                    <a:pt x="6625" y="0"/>
                    <a:pt x="6535" y="11"/>
                    <a:pt x="6441" y="34"/>
                  </a:cubicBezTo>
                  <a:cubicBezTo>
                    <a:pt x="5741" y="370"/>
                    <a:pt x="5489" y="958"/>
                    <a:pt x="5377" y="1546"/>
                  </a:cubicBezTo>
                  <a:cubicBezTo>
                    <a:pt x="5000" y="903"/>
                    <a:pt x="4570" y="400"/>
                    <a:pt x="4059" y="400"/>
                  </a:cubicBezTo>
                  <a:cubicBezTo>
                    <a:pt x="3925" y="400"/>
                    <a:pt x="3786" y="434"/>
                    <a:pt x="3641" y="510"/>
                  </a:cubicBezTo>
                  <a:cubicBezTo>
                    <a:pt x="2800" y="958"/>
                    <a:pt x="2688" y="1910"/>
                    <a:pt x="2688" y="2834"/>
                  </a:cubicBezTo>
                  <a:cubicBezTo>
                    <a:pt x="2363" y="2407"/>
                    <a:pt x="1963" y="2113"/>
                    <a:pt x="1544" y="2113"/>
                  </a:cubicBezTo>
                  <a:cubicBezTo>
                    <a:pt x="1386" y="2113"/>
                    <a:pt x="1225" y="2154"/>
                    <a:pt x="1064" y="2246"/>
                  </a:cubicBezTo>
                  <a:cubicBezTo>
                    <a:pt x="0" y="2722"/>
                    <a:pt x="476" y="4234"/>
                    <a:pt x="700" y="5046"/>
                  </a:cubicBezTo>
                  <a:cubicBezTo>
                    <a:pt x="1876" y="8071"/>
                    <a:pt x="4089" y="10759"/>
                    <a:pt x="5965" y="13448"/>
                  </a:cubicBezTo>
                  <a:cubicBezTo>
                    <a:pt x="6077" y="13672"/>
                    <a:pt x="6189" y="13812"/>
                    <a:pt x="6189" y="14036"/>
                  </a:cubicBezTo>
                  <a:cubicBezTo>
                    <a:pt x="6301" y="14736"/>
                    <a:pt x="6553" y="15436"/>
                    <a:pt x="6777" y="16248"/>
                  </a:cubicBezTo>
                  <a:cubicBezTo>
                    <a:pt x="7253" y="17536"/>
                    <a:pt x="7701" y="18712"/>
                    <a:pt x="8065" y="19860"/>
                  </a:cubicBezTo>
                  <a:cubicBezTo>
                    <a:pt x="8989" y="22437"/>
                    <a:pt x="9801" y="24873"/>
                    <a:pt x="10754" y="27449"/>
                  </a:cubicBezTo>
                  <a:cubicBezTo>
                    <a:pt x="12378" y="32350"/>
                    <a:pt x="13666" y="37251"/>
                    <a:pt x="15654" y="42039"/>
                  </a:cubicBezTo>
                  <a:cubicBezTo>
                    <a:pt x="16102" y="43551"/>
                    <a:pt x="16802" y="45876"/>
                    <a:pt x="18567" y="46128"/>
                  </a:cubicBezTo>
                  <a:cubicBezTo>
                    <a:pt x="18669" y="46142"/>
                    <a:pt x="18767" y="46149"/>
                    <a:pt x="18863" y="46149"/>
                  </a:cubicBezTo>
                  <a:cubicBezTo>
                    <a:pt x="20289" y="46149"/>
                    <a:pt x="20996" y="44640"/>
                    <a:pt x="20891" y="43327"/>
                  </a:cubicBezTo>
                  <a:cubicBezTo>
                    <a:pt x="20667" y="42263"/>
                    <a:pt x="20303" y="41339"/>
                    <a:pt x="20079" y="40275"/>
                  </a:cubicBezTo>
                  <a:cubicBezTo>
                    <a:pt x="19603" y="39015"/>
                    <a:pt x="19267" y="37727"/>
                    <a:pt x="18903" y="36439"/>
                  </a:cubicBezTo>
                  <a:cubicBezTo>
                    <a:pt x="18090" y="33974"/>
                    <a:pt x="17390" y="31538"/>
                    <a:pt x="16578" y="29074"/>
                  </a:cubicBezTo>
                  <a:cubicBezTo>
                    <a:pt x="14842" y="23473"/>
                    <a:pt x="12966" y="17872"/>
                    <a:pt x="10866" y="12411"/>
                  </a:cubicBezTo>
                  <a:cubicBezTo>
                    <a:pt x="10978" y="12271"/>
                    <a:pt x="10978" y="12159"/>
                    <a:pt x="10978" y="12047"/>
                  </a:cubicBezTo>
                  <a:cubicBezTo>
                    <a:pt x="11342" y="9723"/>
                    <a:pt x="11090" y="7259"/>
                    <a:pt x="10978" y="5046"/>
                  </a:cubicBezTo>
                  <a:cubicBezTo>
                    <a:pt x="10866" y="4010"/>
                    <a:pt x="10754" y="2722"/>
                    <a:pt x="10501" y="1658"/>
                  </a:cubicBezTo>
                  <a:cubicBezTo>
                    <a:pt x="10389" y="1210"/>
                    <a:pt x="10277" y="734"/>
                    <a:pt x="9801" y="622"/>
                  </a:cubicBezTo>
                  <a:cubicBezTo>
                    <a:pt x="9672" y="582"/>
                    <a:pt x="9548" y="563"/>
                    <a:pt x="9430" y="563"/>
                  </a:cubicBezTo>
                  <a:cubicBezTo>
                    <a:pt x="8808" y="563"/>
                    <a:pt x="8348" y="1087"/>
                    <a:pt x="8065" y="1770"/>
                  </a:cubicBezTo>
                  <a:cubicBezTo>
                    <a:pt x="7864" y="840"/>
                    <a:pt x="7460" y="0"/>
                    <a:pt x="6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57" name="Google Shape;1557;p29"/>
          <p:cNvGrpSpPr/>
          <p:nvPr/>
        </p:nvGrpSpPr>
        <p:grpSpPr>
          <a:xfrm>
            <a:off x="3432925" y="4162788"/>
            <a:ext cx="863250" cy="930425"/>
            <a:chOff x="2470000" y="4248575"/>
            <a:chExt cx="863250" cy="930425"/>
          </a:xfrm>
        </p:grpSpPr>
        <p:sp>
          <p:nvSpPr>
            <p:cNvPr id="1558" name="Google Shape;1558;p29"/>
            <p:cNvSpPr/>
            <p:nvPr/>
          </p:nvSpPr>
          <p:spPr>
            <a:xfrm>
              <a:off x="2580625" y="4783550"/>
              <a:ext cx="113450" cy="60300"/>
            </a:xfrm>
            <a:custGeom>
              <a:avLst/>
              <a:gdLst/>
              <a:ahLst/>
              <a:cxnLst/>
              <a:rect l="l" t="t" r="r" b="b"/>
              <a:pathLst>
                <a:path w="4538" h="2412" extrusionOk="0">
                  <a:moveTo>
                    <a:pt x="3555" y="1"/>
                  </a:moveTo>
                  <a:cubicBezTo>
                    <a:pt x="3160" y="1"/>
                    <a:pt x="2733" y="147"/>
                    <a:pt x="2437" y="304"/>
                  </a:cubicBezTo>
                  <a:cubicBezTo>
                    <a:pt x="1877" y="528"/>
                    <a:pt x="1401" y="752"/>
                    <a:pt x="813" y="1004"/>
                  </a:cubicBezTo>
                  <a:cubicBezTo>
                    <a:pt x="224" y="1340"/>
                    <a:pt x="0" y="1816"/>
                    <a:pt x="589" y="2292"/>
                  </a:cubicBezTo>
                  <a:cubicBezTo>
                    <a:pt x="761" y="2376"/>
                    <a:pt x="957" y="2412"/>
                    <a:pt x="1167" y="2412"/>
                  </a:cubicBezTo>
                  <a:cubicBezTo>
                    <a:pt x="2086" y="2412"/>
                    <a:pt x="3267" y="1727"/>
                    <a:pt x="3837" y="1340"/>
                  </a:cubicBezTo>
                  <a:lnTo>
                    <a:pt x="4089" y="1116"/>
                  </a:lnTo>
                  <a:cubicBezTo>
                    <a:pt x="4201" y="1116"/>
                    <a:pt x="4313" y="1004"/>
                    <a:pt x="4313" y="892"/>
                  </a:cubicBezTo>
                  <a:cubicBezTo>
                    <a:pt x="4537" y="640"/>
                    <a:pt x="4425" y="416"/>
                    <a:pt x="4201" y="192"/>
                  </a:cubicBezTo>
                  <a:cubicBezTo>
                    <a:pt x="4021" y="55"/>
                    <a:pt x="3794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29"/>
            <p:cNvSpPr/>
            <p:nvPr/>
          </p:nvSpPr>
          <p:spPr>
            <a:xfrm>
              <a:off x="2540025" y="4658075"/>
              <a:ext cx="110625" cy="61175"/>
            </a:xfrm>
            <a:custGeom>
              <a:avLst/>
              <a:gdLst/>
              <a:ahLst/>
              <a:cxnLst/>
              <a:rect l="l" t="t" r="r" b="b"/>
              <a:pathLst>
                <a:path w="4425" h="2447" extrusionOk="0">
                  <a:moveTo>
                    <a:pt x="3583" y="0"/>
                  </a:moveTo>
                  <a:cubicBezTo>
                    <a:pt x="3180" y="0"/>
                    <a:pt x="2740" y="150"/>
                    <a:pt x="2437" y="310"/>
                  </a:cubicBezTo>
                  <a:cubicBezTo>
                    <a:pt x="1848" y="534"/>
                    <a:pt x="1260" y="758"/>
                    <a:pt x="700" y="1122"/>
                  </a:cubicBezTo>
                  <a:cubicBezTo>
                    <a:pt x="224" y="1346"/>
                    <a:pt x="0" y="1823"/>
                    <a:pt x="560" y="2271"/>
                  </a:cubicBezTo>
                  <a:cubicBezTo>
                    <a:pt x="738" y="2395"/>
                    <a:pt x="950" y="2446"/>
                    <a:pt x="1181" y="2446"/>
                  </a:cubicBezTo>
                  <a:cubicBezTo>
                    <a:pt x="2045" y="2446"/>
                    <a:pt x="3172" y="1722"/>
                    <a:pt x="3725" y="1346"/>
                  </a:cubicBezTo>
                  <a:cubicBezTo>
                    <a:pt x="3837" y="1234"/>
                    <a:pt x="3949" y="1234"/>
                    <a:pt x="3949" y="1122"/>
                  </a:cubicBezTo>
                  <a:cubicBezTo>
                    <a:pt x="4061" y="1122"/>
                    <a:pt x="4201" y="1010"/>
                    <a:pt x="4313" y="870"/>
                  </a:cubicBezTo>
                  <a:cubicBezTo>
                    <a:pt x="4425" y="646"/>
                    <a:pt x="4425" y="422"/>
                    <a:pt x="4201" y="170"/>
                  </a:cubicBezTo>
                  <a:cubicBezTo>
                    <a:pt x="4028" y="49"/>
                    <a:pt x="3812" y="0"/>
                    <a:pt x="3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29"/>
            <p:cNvSpPr/>
            <p:nvPr/>
          </p:nvSpPr>
          <p:spPr>
            <a:xfrm>
              <a:off x="2624025" y="4914975"/>
              <a:ext cx="114150" cy="58675"/>
            </a:xfrm>
            <a:custGeom>
              <a:avLst/>
              <a:gdLst/>
              <a:ahLst/>
              <a:cxnLst/>
              <a:rect l="l" t="t" r="r" b="b"/>
              <a:pathLst>
                <a:path w="4566" h="2347" extrusionOk="0">
                  <a:moveTo>
                    <a:pt x="3594" y="0"/>
                  </a:moveTo>
                  <a:cubicBezTo>
                    <a:pt x="3202" y="0"/>
                    <a:pt x="2766" y="142"/>
                    <a:pt x="2465" y="284"/>
                  </a:cubicBezTo>
                  <a:cubicBezTo>
                    <a:pt x="1877" y="396"/>
                    <a:pt x="1401" y="760"/>
                    <a:pt x="841" y="984"/>
                  </a:cubicBezTo>
                  <a:cubicBezTo>
                    <a:pt x="253" y="1236"/>
                    <a:pt x="1" y="1796"/>
                    <a:pt x="589" y="2160"/>
                  </a:cubicBezTo>
                  <a:cubicBezTo>
                    <a:pt x="802" y="2292"/>
                    <a:pt x="1050" y="2346"/>
                    <a:pt x="1313" y="2346"/>
                  </a:cubicBezTo>
                  <a:cubicBezTo>
                    <a:pt x="2223" y="2346"/>
                    <a:pt x="3322" y="1695"/>
                    <a:pt x="3865" y="1348"/>
                  </a:cubicBezTo>
                  <a:lnTo>
                    <a:pt x="4089" y="1096"/>
                  </a:lnTo>
                  <a:cubicBezTo>
                    <a:pt x="4201" y="984"/>
                    <a:pt x="4341" y="984"/>
                    <a:pt x="4453" y="760"/>
                  </a:cubicBezTo>
                  <a:cubicBezTo>
                    <a:pt x="4565" y="536"/>
                    <a:pt x="4453" y="284"/>
                    <a:pt x="4201" y="172"/>
                  </a:cubicBezTo>
                  <a:cubicBezTo>
                    <a:pt x="4037" y="48"/>
                    <a:pt x="3823" y="0"/>
                    <a:pt x="35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29"/>
            <p:cNvSpPr/>
            <p:nvPr/>
          </p:nvSpPr>
          <p:spPr>
            <a:xfrm>
              <a:off x="2495925" y="4528900"/>
              <a:ext cx="110625" cy="59350"/>
            </a:xfrm>
            <a:custGeom>
              <a:avLst/>
              <a:gdLst/>
              <a:ahLst/>
              <a:cxnLst/>
              <a:rect l="l" t="t" r="r" b="b"/>
              <a:pathLst>
                <a:path w="4425" h="2374" extrusionOk="0">
                  <a:moveTo>
                    <a:pt x="3415" y="1"/>
                  </a:moveTo>
                  <a:cubicBezTo>
                    <a:pt x="3065" y="1"/>
                    <a:pt x="2710" y="90"/>
                    <a:pt x="2464" y="213"/>
                  </a:cubicBezTo>
                  <a:cubicBezTo>
                    <a:pt x="1876" y="437"/>
                    <a:pt x="1288" y="801"/>
                    <a:pt x="700" y="1025"/>
                  </a:cubicBezTo>
                  <a:cubicBezTo>
                    <a:pt x="224" y="1277"/>
                    <a:pt x="0" y="1837"/>
                    <a:pt x="588" y="2201"/>
                  </a:cubicBezTo>
                  <a:cubicBezTo>
                    <a:pt x="757" y="2323"/>
                    <a:pt x="960" y="2374"/>
                    <a:pt x="1183" y="2374"/>
                  </a:cubicBezTo>
                  <a:cubicBezTo>
                    <a:pt x="2035" y="2374"/>
                    <a:pt x="3170" y="1632"/>
                    <a:pt x="3725" y="1277"/>
                  </a:cubicBezTo>
                  <a:cubicBezTo>
                    <a:pt x="3865" y="1277"/>
                    <a:pt x="3977" y="1137"/>
                    <a:pt x="3977" y="1137"/>
                  </a:cubicBezTo>
                  <a:lnTo>
                    <a:pt x="4313" y="801"/>
                  </a:lnTo>
                  <a:cubicBezTo>
                    <a:pt x="4425" y="577"/>
                    <a:pt x="4425" y="325"/>
                    <a:pt x="4201" y="213"/>
                  </a:cubicBezTo>
                  <a:cubicBezTo>
                    <a:pt x="3986" y="61"/>
                    <a:pt x="3702" y="1"/>
                    <a:pt x="3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29"/>
            <p:cNvSpPr/>
            <p:nvPr/>
          </p:nvSpPr>
          <p:spPr>
            <a:xfrm>
              <a:off x="2670925" y="5045925"/>
              <a:ext cx="110650" cy="58675"/>
            </a:xfrm>
            <a:custGeom>
              <a:avLst/>
              <a:gdLst/>
              <a:ahLst/>
              <a:cxnLst/>
              <a:rect l="l" t="t" r="r" b="b"/>
              <a:pathLst>
                <a:path w="4426" h="2347" extrusionOk="0">
                  <a:moveTo>
                    <a:pt x="3397" y="1"/>
                  </a:moveTo>
                  <a:cubicBezTo>
                    <a:pt x="3015" y="1"/>
                    <a:pt x="2610" y="115"/>
                    <a:pt x="2325" y="198"/>
                  </a:cubicBezTo>
                  <a:cubicBezTo>
                    <a:pt x="1765" y="422"/>
                    <a:pt x="1289" y="758"/>
                    <a:pt x="701" y="1010"/>
                  </a:cubicBezTo>
                  <a:cubicBezTo>
                    <a:pt x="113" y="1234"/>
                    <a:pt x="1" y="1823"/>
                    <a:pt x="477" y="2159"/>
                  </a:cubicBezTo>
                  <a:cubicBezTo>
                    <a:pt x="685" y="2291"/>
                    <a:pt x="929" y="2347"/>
                    <a:pt x="1190" y="2347"/>
                  </a:cubicBezTo>
                  <a:cubicBezTo>
                    <a:pt x="2087" y="2347"/>
                    <a:pt x="3183" y="1690"/>
                    <a:pt x="3725" y="1234"/>
                  </a:cubicBezTo>
                  <a:cubicBezTo>
                    <a:pt x="3865" y="1234"/>
                    <a:pt x="3865" y="1122"/>
                    <a:pt x="3977" y="1122"/>
                  </a:cubicBezTo>
                  <a:lnTo>
                    <a:pt x="4314" y="758"/>
                  </a:lnTo>
                  <a:cubicBezTo>
                    <a:pt x="4426" y="534"/>
                    <a:pt x="4314" y="310"/>
                    <a:pt x="4089" y="198"/>
                  </a:cubicBezTo>
                  <a:cubicBezTo>
                    <a:pt x="3898" y="52"/>
                    <a:pt x="3653" y="1"/>
                    <a:pt x="3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29"/>
            <p:cNvSpPr/>
            <p:nvPr/>
          </p:nvSpPr>
          <p:spPr>
            <a:xfrm>
              <a:off x="2528125" y="4283575"/>
              <a:ext cx="764525" cy="863225"/>
            </a:xfrm>
            <a:custGeom>
              <a:avLst/>
              <a:gdLst/>
              <a:ahLst/>
              <a:cxnLst/>
              <a:rect l="l" t="t" r="r" b="b"/>
              <a:pathLst>
                <a:path w="30581" h="34529" extrusionOk="0">
                  <a:moveTo>
                    <a:pt x="20166" y="5586"/>
                  </a:moveTo>
                  <a:cubicBezTo>
                    <a:pt x="20449" y="5586"/>
                    <a:pt x="20599" y="6072"/>
                    <a:pt x="20191" y="6301"/>
                  </a:cubicBezTo>
                  <a:cubicBezTo>
                    <a:pt x="17979" y="7113"/>
                    <a:pt x="15626" y="7925"/>
                    <a:pt x="13302" y="8737"/>
                  </a:cubicBezTo>
                  <a:cubicBezTo>
                    <a:pt x="11202" y="9550"/>
                    <a:pt x="8989" y="10614"/>
                    <a:pt x="6777" y="10950"/>
                  </a:cubicBezTo>
                  <a:cubicBezTo>
                    <a:pt x="6525" y="10950"/>
                    <a:pt x="6525" y="10726"/>
                    <a:pt x="6637" y="10614"/>
                  </a:cubicBezTo>
                  <a:cubicBezTo>
                    <a:pt x="8513" y="9438"/>
                    <a:pt x="10978" y="8849"/>
                    <a:pt x="13078" y="8037"/>
                  </a:cubicBezTo>
                  <a:cubicBezTo>
                    <a:pt x="15402" y="7225"/>
                    <a:pt x="17727" y="6413"/>
                    <a:pt x="20079" y="5601"/>
                  </a:cubicBezTo>
                  <a:cubicBezTo>
                    <a:pt x="20109" y="5591"/>
                    <a:pt x="20138" y="5586"/>
                    <a:pt x="20166" y="5586"/>
                  </a:cubicBezTo>
                  <a:close/>
                  <a:moveTo>
                    <a:pt x="22266" y="11187"/>
                  </a:moveTo>
                  <a:cubicBezTo>
                    <a:pt x="22551" y="11187"/>
                    <a:pt x="22709" y="11672"/>
                    <a:pt x="22403" y="11902"/>
                  </a:cubicBezTo>
                  <a:cubicBezTo>
                    <a:pt x="20079" y="12714"/>
                    <a:pt x="17727" y="13526"/>
                    <a:pt x="15514" y="14338"/>
                  </a:cubicBezTo>
                  <a:cubicBezTo>
                    <a:pt x="13302" y="15150"/>
                    <a:pt x="11090" y="16214"/>
                    <a:pt x="8877" y="16550"/>
                  </a:cubicBezTo>
                  <a:cubicBezTo>
                    <a:pt x="8737" y="16550"/>
                    <a:pt x="8625" y="16326"/>
                    <a:pt x="8737" y="16214"/>
                  </a:cubicBezTo>
                  <a:cubicBezTo>
                    <a:pt x="10726" y="15038"/>
                    <a:pt x="13078" y="14450"/>
                    <a:pt x="15178" y="13638"/>
                  </a:cubicBezTo>
                  <a:cubicBezTo>
                    <a:pt x="17503" y="12826"/>
                    <a:pt x="19827" y="12014"/>
                    <a:pt x="22179" y="11202"/>
                  </a:cubicBezTo>
                  <a:cubicBezTo>
                    <a:pt x="22209" y="11192"/>
                    <a:pt x="22238" y="11187"/>
                    <a:pt x="22266" y="11187"/>
                  </a:cubicBezTo>
                  <a:close/>
                  <a:moveTo>
                    <a:pt x="24145" y="16900"/>
                  </a:moveTo>
                  <a:cubicBezTo>
                    <a:pt x="24537" y="16900"/>
                    <a:pt x="24689" y="17400"/>
                    <a:pt x="24279" y="17503"/>
                  </a:cubicBezTo>
                  <a:cubicBezTo>
                    <a:pt x="21927" y="18427"/>
                    <a:pt x="19715" y="19239"/>
                    <a:pt x="17390" y="20051"/>
                  </a:cubicBezTo>
                  <a:cubicBezTo>
                    <a:pt x="15290" y="20891"/>
                    <a:pt x="13078" y="21927"/>
                    <a:pt x="10838" y="22291"/>
                  </a:cubicBezTo>
                  <a:cubicBezTo>
                    <a:pt x="10614" y="22291"/>
                    <a:pt x="10614" y="22039"/>
                    <a:pt x="10726" y="21927"/>
                  </a:cubicBezTo>
                  <a:cubicBezTo>
                    <a:pt x="12602" y="20751"/>
                    <a:pt x="15038" y="20051"/>
                    <a:pt x="17138" y="19351"/>
                  </a:cubicBezTo>
                  <a:cubicBezTo>
                    <a:pt x="19491" y="18539"/>
                    <a:pt x="21703" y="17727"/>
                    <a:pt x="24027" y="16915"/>
                  </a:cubicBezTo>
                  <a:cubicBezTo>
                    <a:pt x="24068" y="16905"/>
                    <a:pt x="24108" y="16900"/>
                    <a:pt x="24145" y="16900"/>
                  </a:cubicBezTo>
                  <a:close/>
                  <a:moveTo>
                    <a:pt x="26155" y="22583"/>
                  </a:moveTo>
                  <a:cubicBezTo>
                    <a:pt x="26428" y="22583"/>
                    <a:pt x="26539" y="23119"/>
                    <a:pt x="26128" y="23215"/>
                  </a:cubicBezTo>
                  <a:cubicBezTo>
                    <a:pt x="23915" y="24139"/>
                    <a:pt x="21591" y="24952"/>
                    <a:pt x="19239" y="25792"/>
                  </a:cubicBezTo>
                  <a:cubicBezTo>
                    <a:pt x="17138" y="26492"/>
                    <a:pt x="14926" y="27640"/>
                    <a:pt x="12714" y="27892"/>
                  </a:cubicBezTo>
                  <a:cubicBezTo>
                    <a:pt x="12602" y="27892"/>
                    <a:pt x="12490" y="27640"/>
                    <a:pt x="12602" y="27640"/>
                  </a:cubicBezTo>
                  <a:cubicBezTo>
                    <a:pt x="14478" y="26352"/>
                    <a:pt x="16914" y="25792"/>
                    <a:pt x="19015" y="25092"/>
                  </a:cubicBezTo>
                  <a:cubicBezTo>
                    <a:pt x="21339" y="24139"/>
                    <a:pt x="23691" y="23327"/>
                    <a:pt x="26016" y="22627"/>
                  </a:cubicBezTo>
                  <a:cubicBezTo>
                    <a:pt x="26065" y="22597"/>
                    <a:pt x="26112" y="22583"/>
                    <a:pt x="26155" y="22583"/>
                  </a:cubicBezTo>
                  <a:close/>
                  <a:moveTo>
                    <a:pt x="20891" y="0"/>
                  </a:moveTo>
                  <a:cubicBezTo>
                    <a:pt x="17278" y="924"/>
                    <a:pt x="13778" y="2325"/>
                    <a:pt x="10390" y="3725"/>
                  </a:cubicBezTo>
                  <a:cubicBezTo>
                    <a:pt x="7001" y="5125"/>
                    <a:pt x="3501" y="6749"/>
                    <a:pt x="0" y="7701"/>
                  </a:cubicBezTo>
                  <a:cubicBezTo>
                    <a:pt x="112" y="7925"/>
                    <a:pt x="224" y="8149"/>
                    <a:pt x="336" y="8401"/>
                  </a:cubicBezTo>
                  <a:cubicBezTo>
                    <a:pt x="476" y="8737"/>
                    <a:pt x="588" y="8990"/>
                    <a:pt x="700" y="9326"/>
                  </a:cubicBezTo>
                  <a:cubicBezTo>
                    <a:pt x="1266" y="9042"/>
                    <a:pt x="1852" y="8870"/>
                    <a:pt x="2385" y="8870"/>
                  </a:cubicBezTo>
                  <a:cubicBezTo>
                    <a:pt x="2960" y="8870"/>
                    <a:pt x="3474" y="9070"/>
                    <a:pt x="3837" y="9550"/>
                  </a:cubicBezTo>
                  <a:cubicBezTo>
                    <a:pt x="5013" y="11090"/>
                    <a:pt x="3137" y="11902"/>
                    <a:pt x="1736" y="12350"/>
                  </a:cubicBezTo>
                  <a:cubicBezTo>
                    <a:pt x="1988" y="12714"/>
                    <a:pt x="2100" y="13050"/>
                    <a:pt x="2212" y="13414"/>
                  </a:cubicBezTo>
                  <a:cubicBezTo>
                    <a:pt x="2324" y="13750"/>
                    <a:pt x="2577" y="14114"/>
                    <a:pt x="2577" y="14450"/>
                  </a:cubicBezTo>
                  <a:cubicBezTo>
                    <a:pt x="3066" y="14259"/>
                    <a:pt x="3560" y="14150"/>
                    <a:pt x="4021" y="14150"/>
                  </a:cubicBezTo>
                  <a:cubicBezTo>
                    <a:pt x="4641" y="14150"/>
                    <a:pt x="5199" y="14348"/>
                    <a:pt x="5601" y="14814"/>
                  </a:cubicBezTo>
                  <a:cubicBezTo>
                    <a:pt x="6777" y="16326"/>
                    <a:pt x="4901" y="17139"/>
                    <a:pt x="3613" y="17615"/>
                  </a:cubicBezTo>
                  <a:cubicBezTo>
                    <a:pt x="3613" y="17727"/>
                    <a:pt x="3613" y="17839"/>
                    <a:pt x="3725" y="17839"/>
                  </a:cubicBezTo>
                  <a:cubicBezTo>
                    <a:pt x="3977" y="18427"/>
                    <a:pt x="4201" y="18903"/>
                    <a:pt x="4313" y="19491"/>
                  </a:cubicBezTo>
                  <a:cubicBezTo>
                    <a:pt x="4774" y="19284"/>
                    <a:pt x="5273" y="19168"/>
                    <a:pt x="5737" y="19168"/>
                  </a:cubicBezTo>
                  <a:cubicBezTo>
                    <a:pt x="6343" y="19168"/>
                    <a:pt x="6892" y="19367"/>
                    <a:pt x="7225" y="19827"/>
                  </a:cubicBezTo>
                  <a:cubicBezTo>
                    <a:pt x="8401" y="21339"/>
                    <a:pt x="6413" y="22151"/>
                    <a:pt x="5125" y="22627"/>
                  </a:cubicBezTo>
                  <a:cubicBezTo>
                    <a:pt x="5489" y="23327"/>
                    <a:pt x="5713" y="24027"/>
                    <a:pt x="5937" y="24728"/>
                  </a:cubicBezTo>
                  <a:cubicBezTo>
                    <a:pt x="6472" y="24511"/>
                    <a:pt x="7007" y="24370"/>
                    <a:pt x="7497" y="24370"/>
                  </a:cubicBezTo>
                  <a:cubicBezTo>
                    <a:pt x="8085" y="24370"/>
                    <a:pt x="8608" y="24573"/>
                    <a:pt x="8989" y="25092"/>
                  </a:cubicBezTo>
                  <a:cubicBezTo>
                    <a:pt x="10138" y="26492"/>
                    <a:pt x="8289" y="27416"/>
                    <a:pt x="7001" y="27892"/>
                  </a:cubicBezTo>
                  <a:cubicBezTo>
                    <a:pt x="7113" y="28116"/>
                    <a:pt x="7225" y="28340"/>
                    <a:pt x="7337" y="28592"/>
                  </a:cubicBezTo>
                  <a:cubicBezTo>
                    <a:pt x="7477" y="29040"/>
                    <a:pt x="7701" y="29516"/>
                    <a:pt x="7701" y="29852"/>
                  </a:cubicBezTo>
                  <a:cubicBezTo>
                    <a:pt x="8200" y="29710"/>
                    <a:pt x="8714" y="29607"/>
                    <a:pt x="9185" y="29607"/>
                  </a:cubicBezTo>
                  <a:cubicBezTo>
                    <a:pt x="9825" y="29607"/>
                    <a:pt x="10387" y="29796"/>
                    <a:pt x="10726" y="30328"/>
                  </a:cubicBezTo>
                  <a:cubicBezTo>
                    <a:pt x="11902" y="31728"/>
                    <a:pt x="9914" y="32653"/>
                    <a:pt x="8625" y="33129"/>
                  </a:cubicBezTo>
                  <a:cubicBezTo>
                    <a:pt x="8989" y="33493"/>
                    <a:pt x="9213" y="34053"/>
                    <a:pt x="9325" y="34529"/>
                  </a:cubicBezTo>
                  <a:cubicBezTo>
                    <a:pt x="13302" y="33353"/>
                    <a:pt x="17138" y="31952"/>
                    <a:pt x="21003" y="30440"/>
                  </a:cubicBezTo>
                  <a:cubicBezTo>
                    <a:pt x="23103" y="29628"/>
                    <a:pt x="25092" y="28704"/>
                    <a:pt x="27192" y="27752"/>
                  </a:cubicBezTo>
                  <a:cubicBezTo>
                    <a:pt x="28004" y="27416"/>
                    <a:pt x="29180" y="27052"/>
                    <a:pt x="29992" y="26492"/>
                  </a:cubicBezTo>
                  <a:cubicBezTo>
                    <a:pt x="30328" y="26352"/>
                    <a:pt x="30580" y="26240"/>
                    <a:pt x="30580" y="25904"/>
                  </a:cubicBezTo>
                  <a:cubicBezTo>
                    <a:pt x="30440" y="25540"/>
                    <a:pt x="30328" y="25204"/>
                    <a:pt x="30216" y="24952"/>
                  </a:cubicBezTo>
                  <a:cubicBezTo>
                    <a:pt x="29992" y="24504"/>
                    <a:pt x="29880" y="24027"/>
                    <a:pt x="29740" y="23551"/>
                  </a:cubicBezTo>
                  <a:cubicBezTo>
                    <a:pt x="26716" y="15738"/>
                    <a:pt x="23803" y="7813"/>
                    <a:pt x="208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29"/>
            <p:cNvSpPr/>
            <p:nvPr/>
          </p:nvSpPr>
          <p:spPr>
            <a:xfrm>
              <a:off x="2470000" y="4248575"/>
              <a:ext cx="863250" cy="930425"/>
            </a:xfrm>
            <a:custGeom>
              <a:avLst/>
              <a:gdLst/>
              <a:ahLst/>
              <a:cxnLst/>
              <a:rect l="l" t="t" r="r" b="b"/>
              <a:pathLst>
                <a:path w="34530" h="37217" extrusionOk="0">
                  <a:moveTo>
                    <a:pt x="4490" y="11360"/>
                  </a:moveTo>
                  <a:cubicBezTo>
                    <a:pt x="4717" y="11360"/>
                    <a:pt x="4939" y="11406"/>
                    <a:pt x="5126" y="11538"/>
                  </a:cubicBezTo>
                  <a:cubicBezTo>
                    <a:pt x="5238" y="11538"/>
                    <a:pt x="5350" y="11650"/>
                    <a:pt x="5238" y="11902"/>
                  </a:cubicBezTo>
                  <a:cubicBezTo>
                    <a:pt x="5126" y="12014"/>
                    <a:pt x="5126" y="12126"/>
                    <a:pt x="5014" y="12238"/>
                  </a:cubicBezTo>
                  <a:cubicBezTo>
                    <a:pt x="4902" y="12238"/>
                    <a:pt x="4762" y="12350"/>
                    <a:pt x="4762" y="12350"/>
                  </a:cubicBezTo>
                  <a:cubicBezTo>
                    <a:pt x="4298" y="12651"/>
                    <a:pt x="3087" y="13412"/>
                    <a:pt x="2159" y="13412"/>
                  </a:cubicBezTo>
                  <a:cubicBezTo>
                    <a:pt x="1966" y="13412"/>
                    <a:pt x="1785" y="13379"/>
                    <a:pt x="1625" y="13302"/>
                  </a:cubicBezTo>
                  <a:cubicBezTo>
                    <a:pt x="1513" y="13190"/>
                    <a:pt x="1401" y="13050"/>
                    <a:pt x="1401" y="12826"/>
                  </a:cubicBezTo>
                  <a:cubicBezTo>
                    <a:pt x="1401" y="12714"/>
                    <a:pt x="1625" y="12490"/>
                    <a:pt x="1849" y="12350"/>
                  </a:cubicBezTo>
                  <a:cubicBezTo>
                    <a:pt x="2101" y="12238"/>
                    <a:pt x="2213" y="12126"/>
                    <a:pt x="2437" y="12126"/>
                  </a:cubicBezTo>
                  <a:cubicBezTo>
                    <a:pt x="2801" y="11902"/>
                    <a:pt x="3137" y="11790"/>
                    <a:pt x="3361" y="11538"/>
                  </a:cubicBezTo>
                  <a:lnTo>
                    <a:pt x="3501" y="11538"/>
                  </a:lnTo>
                  <a:cubicBezTo>
                    <a:pt x="3774" y="11470"/>
                    <a:pt x="4139" y="11360"/>
                    <a:pt x="4490" y="11360"/>
                  </a:cubicBezTo>
                  <a:close/>
                  <a:moveTo>
                    <a:pt x="6324" y="16548"/>
                  </a:moveTo>
                  <a:cubicBezTo>
                    <a:pt x="6541" y="16548"/>
                    <a:pt x="6729" y="16591"/>
                    <a:pt x="6862" y="16690"/>
                  </a:cubicBezTo>
                  <a:cubicBezTo>
                    <a:pt x="7002" y="16802"/>
                    <a:pt x="7114" y="17026"/>
                    <a:pt x="7002" y="17138"/>
                  </a:cubicBezTo>
                  <a:cubicBezTo>
                    <a:pt x="6862" y="17250"/>
                    <a:pt x="6750" y="17390"/>
                    <a:pt x="6750" y="17390"/>
                  </a:cubicBezTo>
                  <a:cubicBezTo>
                    <a:pt x="6638" y="17502"/>
                    <a:pt x="6526" y="17502"/>
                    <a:pt x="6526" y="17614"/>
                  </a:cubicBezTo>
                  <a:cubicBezTo>
                    <a:pt x="6042" y="17891"/>
                    <a:pt x="4858" y="18659"/>
                    <a:pt x="4001" y="18659"/>
                  </a:cubicBezTo>
                  <a:cubicBezTo>
                    <a:pt x="3816" y="18659"/>
                    <a:pt x="3646" y="18623"/>
                    <a:pt x="3501" y="18539"/>
                  </a:cubicBezTo>
                  <a:cubicBezTo>
                    <a:pt x="3249" y="18427"/>
                    <a:pt x="3137" y="18315"/>
                    <a:pt x="3137" y="18090"/>
                  </a:cubicBezTo>
                  <a:cubicBezTo>
                    <a:pt x="3137" y="17838"/>
                    <a:pt x="3361" y="17726"/>
                    <a:pt x="3613" y="17614"/>
                  </a:cubicBezTo>
                  <a:cubicBezTo>
                    <a:pt x="3837" y="17502"/>
                    <a:pt x="3949" y="17390"/>
                    <a:pt x="4201" y="17250"/>
                  </a:cubicBezTo>
                  <a:cubicBezTo>
                    <a:pt x="4537" y="17138"/>
                    <a:pt x="4902" y="16914"/>
                    <a:pt x="5238" y="16802"/>
                  </a:cubicBezTo>
                  <a:cubicBezTo>
                    <a:pt x="5594" y="16650"/>
                    <a:pt x="5992" y="16548"/>
                    <a:pt x="6324" y="16548"/>
                  </a:cubicBezTo>
                  <a:close/>
                  <a:moveTo>
                    <a:pt x="7982" y="21569"/>
                  </a:moveTo>
                  <a:cubicBezTo>
                    <a:pt x="8191" y="21569"/>
                    <a:pt x="8377" y="21608"/>
                    <a:pt x="8514" y="21703"/>
                  </a:cubicBezTo>
                  <a:cubicBezTo>
                    <a:pt x="8626" y="21815"/>
                    <a:pt x="8738" y="21927"/>
                    <a:pt x="8626" y="22151"/>
                  </a:cubicBezTo>
                  <a:cubicBezTo>
                    <a:pt x="8626" y="22291"/>
                    <a:pt x="8514" y="22403"/>
                    <a:pt x="8402" y="22403"/>
                  </a:cubicBezTo>
                  <a:cubicBezTo>
                    <a:pt x="8262" y="22515"/>
                    <a:pt x="8262" y="22515"/>
                    <a:pt x="8150" y="22627"/>
                  </a:cubicBezTo>
                  <a:cubicBezTo>
                    <a:pt x="7797" y="22914"/>
                    <a:pt x="6630" y="23616"/>
                    <a:pt x="5753" y="23616"/>
                  </a:cubicBezTo>
                  <a:cubicBezTo>
                    <a:pt x="5515" y="23616"/>
                    <a:pt x="5299" y="23565"/>
                    <a:pt x="5126" y="23439"/>
                  </a:cubicBezTo>
                  <a:cubicBezTo>
                    <a:pt x="5014" y="23439"/>
                    <a:pt x="4902" y="23327"/>
                    <a:pt x="4902" y="23103"/>
                  </a:cubicBezTo>
                  <a:cubicBezTo>
                    <a:pt x="4902" y="22851"/>
                    <a:pt x="5014" y="22739"/>
                    <a:pt x="5238" y="22627"/>
                  </a:cubicBezTo>
                  <a:cubicBezTo>
                    <a:pt x="5462" y="22515"/>
                    <a:pt x="5714" y="22403"/>
                    <a:pt x="5826" y="22291"/>
                  </a:cubicBezTo>
                  <a:cubicBezTo>
                    <a:pt x="6162" y="22151"/>
                    <a:pt x="6526" y="21927"/>
                    <a:pt x="6862" y="21815"/>
                  </a:cubicBezTo>
                  <a:cubicBezTo>
                    <a:pt x="7228" y="21675"/>
                    <a:pt x="7638" y="21569"/>
                    <a:pt x="7982" y="21569"/>
                  </a:cubicBezTo>
                  <a:close/>
                  <a:moveTo>
                    <a:pt x="9765" y="26818"/>
                  </a:moveTo>
                  <a:cubicBezTo>
                    <a:pt x="9983" y="26818"/>
                    <a:pt x="10191" y="26854"/>
                    <a:pt x="10362" y="26940"/>
                  </a:cubicBezTo>
                  <a:cubicBezTo>
                    <a:pt x="10502" y="27052"/>
                    <a:pt x="10502" y="27192"/>
                    <a:pt x="10362" y="27416"/>
                  </a:cubicBezTo>
                  <a:cubicBezTo>
                    <a:pt x="10362" y="27528"/>
                    <a:pt x="10250" y="27528"/>
                    <a:pt x="10138" y="27640"/>
                  </a:cubicBezTo>
                  <a:cubicBezTo>
                    <a:pt x="10026" y="27752"/>
                    <a:pt x="10026" y="27752"/>
                    <a:pt x="9914" y="27892"/>
                  </a:cubicBezTo>
                  <a:cubicBezTo>
                    <a:pt x="9538" y="28157"/>
                    <a:pt x="8374" y="28878"/>
                    <a:pt x="7488" y="28878"/>
                  </a:cubicBezTo>
                  <a:cubicBezTo>
                    <a:pt x="7253" y="28878"/>
                    <a:pt x="7038" y="28827"/>
                    <a:pt x="6862" y="28704"/>
                  </a:cubicBezTo>
                  <a:cubicBezTo>
                    <a:pt x="6750" y="28704"/>
                    <a:pt x="6638" y="28452"/>
                    <a:pt x="6638" y="28340"/>
                  </a:cubicBezTo>
                  <a:cubicBezTo>
                    <a:pt x="6638" y="28116"/>
                    <a:pt x="6750" y="27892"/>
                    <a:pt x="7002" y="27752"/>
                  </a:cubicBezTo>
                  <a:cubicBezTo>
                    <a:pt x="7226" y="27752"/>
                    <a:pt x="7450" y="27640"/>
                    <a:pt x="7562" y="27528"/>
                  </a:cubicBezTo>
                  <a:cubicBezTo>
                    <a:pt x="7926" y="27416"/>
                    <a:pt x="8262" y="27192"/>
                    <a:pt x="8626" y="27052"/>
                  </a:cubicBezTo>
                  <a:lnTo>
                    <a:pt x="8738" y="27052"/>
                  </a:lnTo>
                  <a:cubicBezTo>
                    <a:pt x="9032" y="26913"/>
                    <a:pt x="9412" y="26818"/>
                    <a:pt x="9765" y="26818"/>
                  </a:cubicBezTo>
                  <a:close/>
                  <a:moveTo>
                    <a:pt x="11539" y="32021"/>
                  </a:moveTo>
                  <a:cubicBezTo>
                    <a:pt x="11749" y="32021"/>
                    <a:pt x="11953" y="32071"/>
                    <a:pt x="12126" y="32204"/>
                  </a:cubicBezTo>
                  <a:cubicBezTo>
                    <a:pt x="12126" y="32204"/>
                    <a:pt x="12351" y="32428"/>
                    <a:pt x="12126" y="32652"/>
                  </a:cubicBezTo>
                  <a:cubicBezTo>
                    <a:pt x="12126" y="32792"/>
                    <a:pt x="12014" y="32792"/>
                    <a:pt x="11902" y="32904"/>
                  </a:cubicBezTo>
                  <a:cubicBezTo>
                    <a:pt x="11902" y="32904"/>
                    <a:pt x="11762" y="33016"/>
                    <a:pt x="11650" y="33016"/>
                  </a:cubicBezTo>
                  <a:cubicBezTo>
                    <a:pt x="11290" y="33287"/>
                    <a:pt x="10075" y="34103"/>
                    <a:pt x="9192" y="34103"/>
                  </a:cubicBezTo>
                  <a:cubicBezTo>
                    <a:pt x="8978" y="34103"/>
                    <a:pt x="8784" y="34055"/>
                    <a:pt x="8626" y="33941"/>
                  </a:cubicBezTo>
                  <a:cubicBezTo>
                    <a:pt x="8514" y="33829"/>
                    <a:pt x="8402" y="33717"/>
                    <a:pt x="8402" y="33604"/>
                  </a:cubicBezTo>
                  <a:cubicBezTo>
                    <a:pt x="8402" y="33352"/>
                    <a:pt x="8514" y="33128"/>
                    <a:pt x="8738" y="33016"/>
                  </a:cubicBezTo>
                  <a:cubicBezTo>
                    <a:pt x="8962" y="33016"/>
                    <a:pt x="9214" y="32904"/>
                    <a:pt x="9326" y="32792"/>
                  </a:cubicBezTo>
                  <a:cubicBezTo>
                    <a:pt x="9662" y="32540"/>
                    <a:pt x="10026" y="32428"/>
                    <a:pt x="10362" y="32316"/>
                  </a:cubicBezTo>
                  <a:lnTo>
                    <a:pt x="10502" y="32316"/>
                  </a:lnTo>
                  <a:cubicBezTo>
                    <a:pt x="10787" y="32174"/>
                    <a:pt x="11173" y="32021"/>
                    <a:pt x="11539" y="32021"/>
                  </a:cubicBezTo>
                  <a:close/>
                  <a:moveTo>
                    <a:pt x="23104" y="1512"/>
                  </a:moveTo>
                  <a:cubicBezTo>
                    <a:pt x="25764" y="8989"/>
                    <a:pt x="28565" y="16326"/>
                    <a:pt x="31365" y="23691"/>
                  </a:cubicBezTo>
                  <a:lnTo>
                    <a:pt x="32065" y="25539"/>
                  </a:lnTo>
                  <a:cubicBezTo>
                    <a:pt x="32205" y="25791"/>
                    <a:pt x="32317" y="26128"/>
                    <a:pt x="32429" y="26352"/>
                  </a:cubicBezTo>
                  <a:cubicBezTo>
                    <a:pt x="32541" y="26716"/>
                    <a:pt x="32653" y="26940"/>
                    <a:pt x="32765" y="27304"/>
                  </a:cubicBezTo>
                  <a:cubicBezTo>
                    <a:pt x="32653" y="27528"/>
                    <a:pt x="32541" y="27640"/>
                    <a:pt x="32317" y="27640"/>
                  </a:cubicBezTo>
                  <a:lnTo>
                    <a:pt x="32205" y="27752"/>
                  </a:lnTo>
                  <a:cubicBezTo>
                    <a:pt x="31617" y="28116"/>
                    <a:pt x="30917" y="28452"/>
                    <a:pt x="30217" y="28704"/>
                  </a:cubicBezTo>
                  <a:cubicBezTo>
                    <a:pt x="29965" y="28816"/>
                    <a:pt x="29629" y="28928"/>
                    <a:pt x="29405" y="29040"/>
                  </a:cubicBezTo>
                  <a:cubicBezTo>
                    <a:pt x="27417" y="29992"/>
                    <a:pt x="25316" y="30916"/>
                    <a:pt x="23328" y="31728"/>
                  </a:cubicBezTo>
                  <a:cubicBezTo>
                    <a:pt x="19603" y="33128"/>
                    <a:pt x="15739" y="34529"/>
                    <a:pt x="11762" y="35705"/>
                  </a:cubicBezTo>
                  <a:cubicBezTo>
                    <a:pt x="11538" y="35341"/>
                    <a:pt x="11426" y="34893"/>
                    <a:pt x="11202" y="34529"/>
                  </a:cubicBezTo>
                  <a:cubicBezTo>
                    <a:pt x="12239" y="34193"/>
                    <a:pt x="13303" y="33604"/>
                    <a:pt x="13527" y="32904"/>
                  </a:cubicBezTo>
                  <a:cubicBezTo>
                    <a:pt x="13639" y="32428"/>
                    <a:pt x="13527" y="32092"/>
                    <a:pt x="13163" y="31616"/>
                  </a:cubicBezTo>
                  <a:cubicBezTo>
                    <a:pt x="12816" y="31114"/>
                    <a:pt x="12277" y="30880"/>
                    <a:pt x="11586" y="30880"/>
                  </a:cubicBezTo>
                  <a:cubicBezTo>
                    <a:pt x="11158" y="30880"/>
                    <a:pt x="10673" y="30969"/>
                    <a:pt x="10138" y="31140"/>
                  </a:cubicBezTo>
                  <a:cubicBezTo>
                    <a:pt x="10138" y="30804"/>
                    <a:pt x="10026" y="30440"/>
                    <a:pt x="9914" y="30216"/>
                  </a:cubicBezTo>
                  <a:cubicBezTo>
                    <a:pt x="9802" y="30104"/>
                    <a:pt x="9802" y="29992"/>
                    <a:pt x="9802" y="29992"/>
                  </a:cubicBezTo>
                  <a:cubicBezTo>
                    <a:pt x="9802" y="29852"/>
                    <a:pt x="9662" y="29852"/>
                    <a:pt x="9662" y="29740"/>
                  </a:cubicBezTo>
                  <a:cubicBezTo>
                    <a:pt x="9662" y="29628"/>
                    <a:pt x="9550" y="29516"/>
                    <a:pt x="9550" y="29292"/>
                  </a:cubicBezTo>
                  <a:cubicBezTo>
                    <a:pt x="10614" y="28928"/>
                    <a:pt x="11538" y="28452"/>
                    <a:pt x="11762" y="27640"/>
                  </a:cubicBezTo>
                  <a:cubicBezTo>
                    <a:pt x="11902" y="27192"/>
                    <a:pt x="11762" y="26828"/>
                    <a:pt x="11426" y="26352"/>
                  </a:cubicBezTo>
                  <a:cubicBezTo>
                    <a:pt x="11068" y="25856"/>
                    <a:pt x="10543" y="25621"/>
                    <a:pt x="9870" y="25621"/>
                  </a:cubicBezTo>
                  <a:cubicBezTo>
                    <a:pt x="9439" y="25621"/>
                    <a:pt x="8948" y="25718"/>
                    <a:pt x="8402" y="25904"/>
                  </a:cubicBezTo>
                  <a:cubicBezTo>
                    <a:pt x="8150" y="25315"/>
                    <a:pt x="7926" y="24727"/>
                    <a:pt x="7562" y="24139"/>
                  </a:cubicBezTo>
                  <a:cubicBezTo>
                    <a:pt x="8738" y="23691"/>
                    <a:pt x="9802" y="23215"/>
                    <a:pt x="10026" y="22403"/>
                  </a:cubicBezTo>
                  <a:cubicBezTo>
                    <a:pt x="10138" y="22039"/>
                    <a:pt x="10026" y="21591"/>
                    <a:pt x="9662" y="21115"/>
                  </a:cubicBezTo>
                  <a:cubicBezTo>
                    <a:pt x="9316" y="20613"/>
                    <a:pt x="8777" y="20378"/>
                    <a:pt x="8085" y="20378"/>
                  </a:cubicBezTo>
                  <a:cubicBezTo>
                    <a:pt x="7658" y="20378"/>
                    <a:pt x="7172" y="20468"/>
                    <a:pt x="6638" y="20639"/>
                  </a:cubicBezTo>
                  <a:cubicBezTo>
                    <a:pt x="6526" y="20191"/>
                    <a:pt x="6414" y="19715"/>
                    <a:pt x="6162" y="19351"/>
                  </a:cubicBezTo>
                  <a:lnTo>
                    <a:pt x="6162" y="19239"/>
                  </a:lnTo>
                  <a:cubicBezTo>
                    <a:pt x="6162" y="19239"/>
                    <a:pt x="6162" y="19127"/>
                    <a:pt x="6050" y="19127"/>
                  </a:cubicBezTo>
                  <a:cubicBezTo>
                    <a:pt x="7114" y="18651"/>
                    <a:pt x="8150" y="18203"/>
                    <a:pt x="8402" y="17390"/>
                  </a:cubicBezTo>
                  <a:cubicBezTo>
                    <a:pt x="8514" y="17026"/>
                    <a:pt x="8402" y="16550"/>
                    <a:pt x="8038" y="16102"/>
                  </a:cubicBezTo>
                  <a:cubicBezTo>
                    <a:pt x="7656" y="15648"/>
                    <a:pt x="7085" y="15382"/>
                    <a:pt x="6348" y="15382"/>
                  </a:cubicBezTo>
                  <a:cubicBezTo>
                    <a:pt x="5950" y="15382"/>
                    <a:pt x="5504" y="15459"/>
                    <a:pt x="5014" y="15626"/>
                  </a:cubicBezTo>
                  <a:cubicBezTo>
                    <a:pt x="5014" y="15402"/>
                    <a:pt x="4902" y="15150"/>
                    <a:pt x="4762" y="14926"/>
                  </a:cubicBezTo>
                  <a:lnTo>
                    <a:pt x="4649" y="14702"/>
                  </a:lnTo>
                  <a:cubicBezTo>
                    <a:pt x="4537" y="14450"/>
                    <a:pt x="4425" y="14114"/>
                    <a:pt x="4313" y="13890"/>
                  </a:cubicBezTo>
                  <a:cubicBezTo>
                    <a:pt x="5350" y="13526"/>
                    <a:pt x="6414" y="12938"/>
                    <a:pt x="6638" y="12126"/>
                  </a:cubicBezTo>
                  <a:cubicBezTo>
                    <a:pt x="6750" y="11790"/>
                    <a:pt x="6638" y="11314"/>
                    <a:pt x="6302" y="10950"/>
                  </a:cubicBezTo>
                  <a:cubicBezTo>
                    <a:pt x="5886" y="10401"/>
                    <a:pt x="5343" y="10139"/>
                    <a:pt x="4654" y="10139"/>
                  </a:cubicBezTo>
                  <a:cubicBezTo>
                    <a:pt x="4181" y="10139"/>
                    <a:pt x="3640" y="10262"/>
                    <a:pt x="3025" y="10502"/>
                  </a:cubicBezTo>
                  <a:cubicBezTo>
                    <a:pt x="3025" y="10390"/>
                    <a:pt x="2913" y="10137"/>
                    <a:pt x="2913" y="10025"/>
                  </a:cubicBezTo>
                  <a:cubicBezTo>
                    <a:pt x="2801" y="9913"/>
                    <a:pt x="2801" y="9913"/>
                    <a:pt x="2801" y="9801"/>
                  </a:cubicBezTo>
                  <a:cubicBezTo>
                    <a:pt x="2661" y="9549"/>
                    <a:pt x="2549" y="9437"/>
                    <a:pt x="2549" y="9213"/>
                  </a:cubicBezTo>
                  <a:cubicBezTo>
                    <a:pt x="5126" y="8513"/>
                    <a:pt x="7814" y="7449"/>
                    <a:pt x="10250" y="6301"/>
                  </a:cubicBezTo>
                  <a:cubicBezTo>
                    <a:pt x="11062" y="5937"/>
                    <a:pt x="11902" y="5601"/>
                    <a:pt x="12827" y="5237"/>
                  </a:cubicBezTo>
                  <a:cubicBezTo>
                    <a:pt x="15851" y="4089"/>
                    <a:pt x="19351" y="2548"/>
                    <a:pt x="23104" y="1512"/>
                  </a:cubicBezTo>
                  <a:close/>
                  <a:moveTo>
                    <a:pt x="23328" y="0"/>
                  </a:moveTo>
                  <a:cubicBezTo>
                    <a:pt x="19351" y="1148"/>
                    <a:pt x="15739" y="2548"/>
                    <a:pt x="12351" y="3949"/>
                  </a:cubicBezTo>
                  <a:cubicBezTo>
                    <a:pt x="11202" y="4425"/>
                    <a:pt x="10026" y="4901"/>
                    <a:pt x="8850" y="5349"/>
                  </a:cubicBezTo>
                  <a:cubicBezTo>
                    <a:pt x="6414" y="6413"/>
                    <a:pt x="3949" y="7337"/>
                    <a:pt x="1513" y="8513"/>
                  </a:cubicBezTo>
                  <a:cubicBezTo>
                    <a:pt x="1401" y="8513"/>
                    <a:pt x="1261" y="8625"/>
                    <a:pt x="1261" y="8737"/>
                  </a:cubicBezTo>
                  <a:lnTo>
                    <a:pt x="1261" y="9101"/>
                  </a:lnTo>
                  <a:cubicBezTo>
                    <a:pt x="1401" y="9549"/>
                    <a:pt x="1513" y="9913"/>
                    <a:pt x="1625" y="10249"/>
                  </a:cubicBezTo>
                  <a:cubicBezTo>
                    <a:pt x="1625" y="10390"/>
                    <a:pt x="1737" y="10390"/>
                    <a:pt x="1737" y="10502"/>
                  </a:cubicBezTo>
                  <a:cubicBezTo>
                    <a:pt x="1737" y="10726"/>
                    <a:pt x="1849" y="10838"/>
                    <a:pt x="1849" y="11090"/>
                  </a:cubicBezTo>
                  <a:cubicBezTo>
                    <a:pt x="1401" y="11202"/>
                    <a:pt x="701" y="11538"/>
                    <a:pt x="337" y="12126"/>
                  </a:cubicBezTo>
                  <a:cubicBezTo>
                    <a:pt x="1" y="12826"/>
                    <a:pt x="113" y="13638"/>
                    <a:pt x="701" y="14114"/>
                  </a:cubicBezTo>
                  <a:cubicBezTo>
                    <a:pt x="1086" y="14446"/>
                    <a:pt x="1496" y="14570"/>
                    <a:pt x="1908" y="14570"/>
                  </a:cubicBezTo>
                  <a:cubicBezTo>
                    <a:pt x="2364" y="14570"/>
                    <a:pt x="2822" y="14417"/>
                    <a:pt x="3249" y="14226"/>
                  </a:cubicBezTo>
                  <a:cubicBezTo>
                    <a:pt x="3361" y="14338"/>
                    <a:pt x="3361" y="14590"/>
                    <a:pt x="3501" y="14702"/>
                  </a:cubicBezTo>
                  <a:cubicBezTo>
                    <a:pt x="3501" y="14814"/>
                    <a:pt x="3613" y="14926"/>
                    <a:pt x="3613" y="15150"/>
                  </a:cubicBezTo>
                  <a:cubicBezTo>
                    <a:pt x="3613" y="15150"/>
                    <a:pt x="3725" y="15290"/>
                    <a:pt x="3725" y="15402"/>
                  </a:cubicBezTo>
                  <a:cubicBezTo>
                    <a:pt x="3837" y="15626"/>
                    <a:pt x="3837" y="15850"/>
                    <a:pt x="3949" y="16102"/>
                  </a:cubicBezTo>
                  <a:lnTo>
                    <a:pt x="3837" y="16214"/>
                  </a:lnTo>
                  <a:cubicBezTo>
                    <a:pt x="3249" y="16438"/>
                    <a:pt x="2549" y="16690"/>
                    <a:pt x="2101" y="17390"/>
                  </a:cubicBezTo>
                  <a:cubicBezTo>
                    <a:pt x="1737" y="18090"/>
                    <a:pt x="1849" y="18903"/>
                    <a:pt x="2437" y="19351"/>
                  </a:cubicBezTo>
                  <a:cubicBezTo>
                    <a:pt x="2827" y="19687"/>
                    <a:pt x="3249" y="19810"/>
                    <a:pt x="3673" y="19810"/>
                  </a:cubicBezTo>
                  <a:cubicBezTo>
                    <a:pt x="4131" y="19810"/>
                    <a:pt x="4591" y="19665"/>
                    <a:pt x="5014" y="19491"/>
                  </a:cubicBezTo>
                  <a:cubicBezTo>
                    <a:pt x="5126" y="19603"/>
                    <a:pt x="5126" y="19715"/>
                    <a:pt x="5126" y="19715"/>
                  </a:cubicBezTo>
                  <a:cubicBezTo>
                    <a:pt x="5126" y="19827"/>
                    <a:pt x="5238" y="19939"/>
                    <a:pt x="5238" y="19939"/>
                  </a:cubicBezTo>
                  <a:lnTo>
                    <a:pt x="5238" y="20051"/>
                  </a:lnTo>
                  <a:cubicBezTo>
                    <a:pt x="5350" y="20415"/>
                    <a:pt x="5462" y="20751"/>
                    <a:pt x="5602" y="21115"/>
                  </a:cubicBezTo>
                  <a:cubicBezTo>
                    <a:pt x="5602" y="21227"/>
                    <a:pt x="5462" y="21227"/>
                    <a:pt x="5462" y="21227"/>
                  </a:cubicBezTo>
                  <a:cubicBezTo>
                    <a:pt x="4902" y="21339"/>
                    <a:pt x="4201" y="21703"/>
                    <a:pt x="3837" y="22403"/>
                  </a:cubicBezTo>
                  <a:cubicBezTo>
                    <a:pt x="3361" y="23103"/>
                    <a:pt x="3501" y="23915"/>
                    <a:pt x="4061" y="24391"/>
                  </a:cubicBezTo>
                  <a:cubicBezTo>
                    <a:pt x="4481" y="24671"/>
                    <a:pt x="4923" y="24783"/>
                    <a:pt x="5360" y="24783"/>
                  </a:cubicBezTo>
                  <a:cubicBezTo>
                    <a:pt x="5798" y="24783"/>
                    <a:pt x="6232" y="24671"/>
                    <a:pt x="6638" y="24503"/>
                  </a:cubicBezTo>
                  <a:cubicBezTo>
                    <a:pt x="6750" y="25203"/>
                    <a:pt x="7002" y="25791"/>
                    <a:pt x="7226" y="26492"/>
                  </a:cubicBezTo>
                  <a:cubicBezTo>
                    <a:pt x="6638" y="26604"/>
                    <a:pt x="5938" y="26940"/>
                    <a:pt x="5602" y="27528"/>
                  </a:cubicBezTo>
                  <a:cubicBezTo>
                    <a:pt x="5126" y="28228"/>
                    <a:pt x="5238" y="29152"/>
                    <a:pt x="5938" y="29628"/>
                  </a:cubicBezTo>
                  <a:cubicBezTo>
                    <a:pt x="6288" y="29922"/>
                    <a:pt x="6694" y="30041"/>
                    <a:pt x="7131" y="30041"/>
                  </a:cubicBezTo>
                  <a:cubicBezTo>
                    <a:pt x="7569" y="30041"/>
                    <a:pt x="8038" y="29922"/>
                    <a:pt x="8514" y="29740"/>
                  </a:cubicBezTo>
                  <a:cubicBezTo>
                    <a:pt x="8514" y="29852"/>
                    <a:pt x="8514" y="29992"/>
                    <a:pt x="8626" y="30104"/>
                  </a:cubicBezTo>
                  <a:lnTo>
                    <a:pt x="8626" y="30328"/>
                  </a:lnTo>
                  <a:cubicBezTo>
                    <a:pt x="8626" y="30440"/>
                    <a:pt x="8738" y="30552"/>
                    <a:pt x="8738" y="30552"/>
                  </a:cubicBezTo>
                  <a:cubicBezTo>
                    <a:pt x="8850" y="30916"/>
                    <a:pt x="8850" y="31252"/>
                    <a:pt x="9102" y="31616"/>
                  </a:cubicBezTo>
                  <a:lnTo>
                    <a:pt x="8962" y="31616"/>
                  </a:lnTo>
                  <a:cubicBezTo>
                    <a:pt x="8402" y="31840"/>
                    <a:pt x="7702" y="32204"/>
                    <a:pt x="7338" y="32792"/>
                  </a:cubicBezTo>
                  <a:cubicBezTo>
                    <a:pt x="6862" y="33492"/>
                    <a:pt x="7002" y="34305"/>
                    <a:pt x="7702" y="34893"/>
                  </a:cubicBezTo>
                  <a:cubicBezTo>
                    <a:pt x="8028" y="35153"/>
                    <a:pt x="8402" y="35244"/>
                    <a:pt x="8780" y="35244"/>
                  </a:cubicBezTo>
                  <a:cubicBezTo>
                    <a:pt x="9214" y="35244"/>
                    <a:pt x="9652" y="35124"/>
                    <a:pt x="10026" y="35005"/>
                  </a:cubicBezTo>
                  <a:cubicBezTo>
                    <a:pt x="10138" y="35229"/>
                    <a:pt x="10138" y="35341"/>
                    <a:pt x="10250" y="35453"/>
                  </a:cubicBezTo>
                  <a:lnTo>
                    <a:pt x="10250" y="35593"/>
                  </a:lnTo>
                  <a:cubicBezTo>
                    <a:pt x="10250" y="35705"/>
                    <a:pt x="10362" y="35817"/>
                    <a:pt x="10362" y="36041"/>
                  </a:cubicBezTo>
                  <a:cubicBezTo>
                    <a:pt x="10502" y="36293"/>
                    <a:pt x="10502" y="36517"/>
                    <a:pt x="10614" y="36741"/>
                  </a:cubicBezTo>
                  <a:cubicBezTo>
                    <a:pt x="10726" y="36853"/>
                    <a:pt x="10838" y="36993"/>
                    <a:pt x="11062" y="37105"/>
                  </a:cubicBezTo>
                  <a:cubicBezTo>
                    <a:pt x="11314" y="37217"/>
                    <a:pt x="11538" y="37217"/>
                    <a:pt x="11762" y="37217"/>
                  </a:cubicBezTo>
                  <a:cubicBezTo>
                    <a:pt x="15627" y="36041"/>
                    <a:pt x="19463" y="34641"/>
                    <a:pt x="23104" y="33240"/>
                  </a:cubicBezTo>
                  <a:cubicBezTo>
                    <a:pt x="23804" y="33016"/>
                    <a:pt x="24364" y="32652"/>
                    <a:pt x="25064" y="32428"/>
                  </a:cubicBezTo>
                  <a:cubicBezTo>
                    <a:pt x="27164" y="31616"/>
                    <a:pt x="29153" y="30692"/>
                    <a:pt x="31141" y="29740"/>
                  </a:cubicBezTo>
                  <a:cubicBezTo>
                    <a:pt x="31365" y="29628"/>
                    <a:pt x="31617" y="29516"/>
                    <a:pt x="31841" y="29404"/>
                  </a:cubicBezTo>
                  <a:cubicBezTo>
                    <a:pt x="33017" y="28928"/>
                    <a:pt x="34529" y="28340"/>
                    <a:pt x="34053" y="26828"/>
                  </a:cubicBezTo>
                  <a:cubicBezTo>
                    <a:pt x="33605" y="25315"/>
                    <a:pt x="33017" y="23803"/>
                    <a:pt x="32429" y="22291"/>
                  </a:cubicBezTo>
                  <a:cubicBezTo>
                    <a:pt x="32065" y="21591"/>
                    <a:pt x="31841" y="20891"/>
                    <a:pt x="31505" y="20191"/>
                  </a:cubicBezTo>
                  <a:lnTo>
                    <a:pt x="29153" y="13890"/>
                  </a:lnTo>
                  <a:cubicBezTo>
                    <a:pt x="27529" y="9437"/>
                    <a:pt x="25764" y="4901"/>
                    <a:pt x="24140" y="448"/>
                  </a:cubicBezTo>
                  <a:cubicBezTo>
                    <a:pt x="24028" y="112"/>
                    <a:pt x="23664" y="0"/>
                    <a:pt x="23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29"/>
            <p:cNvSpPr/>
            <p:nvPr/>
          </p:nvSpPr>
          <p:spPr>
            <a:xfrm>
              <a:off x="2691250" y="4423225"/>
              <a:ext cx="351850" cy="134100"/>
            </a:xfrm>
            <a:custGeom>
              <a:avLst/>
              <a:gdLst/>
              <a:ahLst/>
              <a:cxnLst/>
              <a:rect l="l" t="t" r="r" b="b"/>
              <a:pathLst>
                <a:path w="14074" h="5364" extrusionOk="0">
                  <a:moveTo>
                    <a:pt x="13641" y="0"/>
                  </a:moveTo>
                  <a:cubicBezTo>
                    <a:pt x="13613" y="0"/>
                    <a:pt x="13584" y="5"/>
                    <a:pt x="13554" y="15"/>
                  </a:cubicBezTo>
                  <a:cubicBezTo>
                    <a:pt x="11202" y="827"/>
                    <a:pt x="8877" y="1639"/>
                    <a:pt x="6553" y="2451"/>
                  </a:cubicBezTo>
                  <a:cubicBezTo>
                    <a:pt x="4453" y="3263"/>
                    <a:pt x="1988" y="3852"/>
                    <a:pt x="112" y="5028"/>
                  </a:cubicBezTo>
                  <a:cubicBezTo>
                    <a:pt x="0" y="5140"/>
                    <a:pt x="0" y="5364"/>
                    <a:pt x="252" y="5364"/>
                  </a:cubicBezTo>
                  <a:cubicBezTo>
                    <a:pt x="2464" y="5028"/>
                    <a:pt x="4677" y="3964"/>
                    <a:pt x="6777" y="3151"/>
                  </a:cubicBezTo>
                  <a:cubicBezTo>
                    <a:pt x="9101" y="2339"/>
                    <a:pt x="11454" y="1527"/>
                    <a:pt x="13666" y="715"/>
                  </a:cubicBezTo>
                  <a:cubicBezTo>
                    <a:pt x="14074" y="486"/>
                    <a:pt x="13924" y="0"/>
                    <a:pt x="13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29"/>
            <p:cNvSpPr/>
            <p:nvPr/>
          </p:nvSpPr>
          <p:spPr>
            <a:xfrm>
              <a:off x="2743750" y="4563250"/>
              <a:ext cx="352125" cy="134100"/>
            </a:xfrm>
            <a:custGeom>
              <a:avLst/>
              <a:gdLst/>
              <a:ahLst/>
              <a:cxnLst/>
              <a:rect l="l" t="t" r="r" b="b"/>
              <a:pathLst>
                <a:path w="14085" h="5364" extrusionOk="0">
                  <a:moveTo>
                    <a:pt x="13641" y="0"/>
                  </a:moveTo>
                  <a:cubicBezTo>
                    <a:pt x="13613" y="0"/>
                    <a:pt x="13584" y="5"/>
                    <a:pt x="13554" y="15"/>
                  </a:cubicBezTo>
                  <a:cubicBezTo>
                    <a:pt x="11202" y="827"/>
                    <a:pt x="8878" y="1639"/>
                    <a:pt x="6553" y="2451"/>
                  </a:cubicBezTo>
                  <a:cubicBezTo>
                    <a:pt x="4453" y="3263"/>
                    <a:pt x="2101" y="3851"/>
                    <a:pt x="112" y="5027"/>
                  </a:cubicBezTo>
                  <a:cubicBezTo>
                    <a:pt x="0" y="5139"/>
                    <a:pt x="112" y="5363"/>
                    <a:pt x="252" y="5363"/>
                  </a:cubicBezTo>
                  <a:cubicBezTo>
                    <a:pt x="2465" y="5027"/>
                    <a:pt x="4677" y="3963"/>
                    <a:pt x="6889" y="3151"/>
                  </a:cubicBezTo>
                  <a:cubicBezTo>
                    <a:pt x="9102" y="2339"/>
                    <a:pt x="11454" y="1527"/>
                    <a:pt x="13778" y="715"/>
                  </a:cubicBezTo>
                  <a:cubicBezTo>
                    <a:pt x="14084" y="485"/>
                    <a:pt x="13926" y="0"/>
                    <a:pt x="13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29"/>
            <p:cNvSpPr/>
            <p:nvPr/>
          </p:nvSpPr>
          <p:spPr>
            <a:xfrm>
              <a:off x="2793450" y="4706075"/>
              <a:ext cx="351900" cy="134800"/>
            </a:xfrm>
            <a:custGeom>
              <a:avLst/>
              <a:gdLst/>
              <a:ahLst/>
              <a:cxnLst/>
              <a:rect l="l" t="t" r="r" b="b"/>
              <a:pathLst>
                <a:path w="14076" h="5392" extrusionOk="0">
                  <a:moveTo>
                    <a:pt x="13532" y="0"/>
                  </a:moveTo>
                  <a:cubicBezTo>
                    <a:pt x="13495" y="0"/>
                    <a:pt x="13455" y="5"/>
                    <a:pt x="13414" y="15"/>
                  </a:cubicBezTo>
                  <a:cubicBezTo>
                    <a:pt x="11090" y="827"/>
                    <a:pt x="8878" y="1639"/>
                    <a:pt x="6525" y="2451"/>
                  </a:cubicBezTo>
                  <a:cubicBezTo>
                    <a:pt x="4425" y="3151"/>
                    <a:pt x="1989" y="3851"/>
                    <a:pt x="113" y="5027"/>
                  </a:cubicBezTo>
                  <a:cubicBezTo>
                    <a:pt x="1" y="5139"/>
                    <a:pt x="1" y="5391"/>
                    <a:pt x="225" y="5391"/>
                  </a:cubicBezTo>
                  <a:cubicBezTo>
                    <a:pt x="2465" y="5027"/>
                    <a:pt x="4677" y="3991"/>
                    <a:pt x="6777" y="3151"/>
                  </a:cubicBezTo>
                  <a:cubicBezTo>
                    <a:pt x="9102" y="2339"/>
                    <a:pt x="11314" y="1527"/>
                    <a:pt x="13666" y="603"/>
                  </a:cubicBezTo>
                  <a:cubicBezTo>
                    <a:pt x="14076" y="500"/>
                    <a:pt x="13924" y="0"/>
                    <a:pt x="13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29"/>
            <p:cNvSpPr/>
            <p:nvPr/>
          </p:nvSpPr>
          <p:spPr>
            <a:xfrm>
              <a:off x="2840350" y="4848150"/>
              <a:ext cx="351250" cy="132725"/>
            </a:xfrm>
            <a:custGeom>
              <a:avLst/>
              <a:gdLst/>
              <a:ahLst/>
              <a:cxnLst/>
              <a:rect l="l" t="t" r="r" b="b"/>
              <a:pathLst>
                <a:path w="14050" h="5309" extrusionOk="0">
                  <a:moveTo>
                    <a:pt x="13666" y="0"/>
                  </a:moveTo>
                  <a:cubicBezTo>
                    <a:pt x="13623" y="0"/>
                    <a:pt x="13576" y="14"/>
                    <a:pt x="13527" y="44"/>
                  </a:cubicBezTo>
                  <a:cubicBezTo>
                    <a:pt x="11202" y="744"/>
                    <a:pt x="8850" y="1556"/>
                    <a:pt x="6526" y="2509"/>
                  </a:cubicBezTo>
                  <a:cubicBezTo>
                    <a:pt x="4425" y="3209"/>
                    <a:pt x="1989" y="3769"/>
                    <a:pt x="113" y="5057"/>
                  </a:cubicBezTo>
                  <a:cubicBezTo>
                    <a:pt x="1" y="5057"/>
                    <a:pt x="113" y="5309"/>
                    <a:pt x="225" y="5309"/>
                  </a:cubicBezTo>
                  <a:cubicBezTo>
                    <a:pt x="2437" y="5057"/>
                    <a:pt x="4649" y="3909"/>
                    <a:pt x="6750" y="3209"/>
                  </a:cubicBezTo>
                  <a:cubicBezTo>
                    <a:pt x="9102" y="2369"/>
                    <a:pt x="11426" y="1556"/>
                    <a:pt x="13639" y="632"/>
                  </a:cubicBezTo>
                  <a:cubicBezTo>
                    <a:pt x="14050" y="536"/>
                    <a:pt x="13939" y="0"/>
                    <a:pt x="13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69" name="Google Shape;1569;p29"/>
          <p:cNvGrpSpPr/>
          <p:nvPr/>
        </p:nvGrpSpPr>
        <p:grpSpPr>
          <a:xfrm>
            <a:off x="2124118" y="471117"/>
            <a:ext cx="4771651" cy="754994"/>
            <a:chOff x="1801425" y="909900"/>
            <a:chExt cx="3827425" cy="567025"/>
          </a:xfrm>
        </p:grpSpPr>
        <p:sp>
          <p:nvSpPr>
            <p:cNvPr id="1570" name="Google Shape;1570;p29"/>
            <p:cNvSpPr/>
            <p:nvPr/>
          </p:nvSpPr>
          <p:spPr>
            <a:xfrm>
              <a:off x="1801425" y="909900"/>
              <a:ext cx="3827425" cy="567025"/>
            </a:xfrm>
            <a:custGeom>
              <a:avLst/>
              <a:gdLst/>
              <a:ahLst/>
              <a:cxnLst/>
              <a:rect l="l" t="t" r="r" b="b"/>
              <a:pathLst>
                <a:path w="153097" h="22681" extrusionOk="0">
                  <a:moveTo>
                    <a:pt x="90061" y="1864"/>
                  </a:moveTo>
                  <a:cubicBezTo>
                    <a:pt x="99745" y="1864"/>
                    <a:pt x="109434" y="1977"/>
                    <a:pt x="119156" y="2266"/>
                  </a:cubicBezTo>
                  <a:cubicBezTo>
                    <a:pt x="129770" y="2518"/>
                    <a:pt x="140383" y="3078"/>
                    <a:pt x="150884" y="3778"/>
                  </a:cubicBezTo>
                  <a:cubicBezTo>
                    <a:pt x="149484" y="5319"/>
                    <a:pt x="148196" y="6943"/>
                    <a:pt x="146684" y="8455"/>
                  </a:cubicBezTo>
                  <a:cubicBezTo>
                    <a:pt x="145760" y="9267"/>
                    <a:pt x="144808" y="10079"/>
                    <a:pt x="143883" y="10919"/>
                  </a:cubicBezTo>
                  <a:cubicBezTo>
                    <a:pt x="143295" y="11479"/>
                    <a:pt x="142119" y="11956"/>
                    <a:pt x="141895" y="12880"/>
                  </a:cubicBezTo>
                  <a:cubicBezTo>
                    <a:pt x="141671" y="13720"/>
                    <a:pt x="142483" y="14280"/>
                    <a:pt x="142959" y="14756"/>
                  </a:cubicBezTo>
                  <a:cubicBezTo>
                    <a:pt x="143883" y="15680"/>
                    <a:pt x="144920" y="16520"/>
                    <a:pt x="145872" y="17332"/>
                  </a:cubicBezTo>
                  <a:cubicBezTo>
                    <a:pt x="147384" y="18480"/>
                    <a:pt x="149120" y="19544"/>
                    <a:pt x="150408" y="20833"/>
                  </a:cubicBezTo>
                  <a:cubicBezTo>
                    <a:pt x="130475" y="19329"/>
                    <a:pt x="110481" y="18818"/>
                    <a:pt x="90470" y="18818"/>
                  </a:cubicBezTo>
                  <a:cubicBezTo>
                    <a:pt x="71715" y="18818"/>
                    <a:pt x="52944" y="19267"/>
                    <a:pt x="34193" y="19769"/>
                  </a:cubicBezTo>
                  <a:cubicBezTo>
                    <a:pt x="24168" y="20021"/>
                    <a:pt x="14002" y="20021"/>
                    <a:pt x="3977" y="20945"/>
                  </a:cubicBezTo>
                  <a:cubicBezTo>
                    <a:pt x="3277" y="20945"/>
                    <a:pt x="2577" y="20833"/>
                    <a:pt x="1989" y="20833"/>
                  </a:cubicBezTo>
                  <a:cubicBezTo>
                    <a:pt x="3053" y="19180"/>
                    <a:pt x="4341" y="17668"/>
                    <a:pt x="5601" y="16156"/>
                  </a:cubicBezTo>
                  <a:cubicBezTo>
                    <a:pt x="6441" y="15120"/>
                    <a:pt x="7141" y="14056"/>
                    <a:pt x="7953" y="13132"/>
                  </a:cubicBezTo>
                  <a:cubicBezTo>
                    <a:pt x="8289" y="12656"/>
                    <a:pt x="9102" y="11956"/>
                    <a:pt x="9102" y="11367"/>
                  </a:cubicBezTo>
                  <a:cubicBezTo>
                    <a:pt x="9102" y="10779"/>
                    <a:pt x="8541" y="10331"/>
                    <a:pt x="8177" y="9967"/>
                  </a:cubicBezTo>
                  <a:cubicBezTo>
                    <a:pt x="7365" y="9267"/>
                    <a:pt x="6553" y="8567"/>
                    <a:pt x="5853" y="7755"/>
                  </a:cubicBezTo>
                  <a:cubicBezTo>
                    <a:pt x="4453" y="6355"/>
                    <a:pt x="3165" y="4731"/>
                    <a:pt x="1765" y="3330"/>
                  </a:cubicBezTo>
                  <a:lnTo>
                    <a:pt x="1765" y="3330"/>
                  </a:lnTo>
                  <a:cubicBezTo>
                    <a:pt x="4348" y="3451"/>
                    <a:pt x="6937" y="3499"/>
                    <a:pt x="9529" y="3499"/>
                  </a:cubicBezTo>
                  <a:cubicBezTo>
                    <a:pt x="16547" y="3499"/>
                    <a:pt x="23586" y="3150"/>
                    <a:pt x="30580" y="2966"/>
                  </a:cubicBezTo>
                  <a:cubicBezTo>
                    <a:pt x="40382" y="2630"/>
                    <a:pt x="50295" y="2378"/>
                    <a:pt x="60096" y="2154"/>
                  </a:cubicBezTo>
                  <a:cubicBezTo>
                    <a:pt x="70102" y="1984"/>
                    <a:pt x="80079" y="1864"/>
                    <a:pt x="90061" y="1864"/>
                  </a:cubicBezTo>
                  <a:close/>
                  <a:moveTo>
                    <a:pt x="91428" y="0"/>
                  </a:moveTo>
                  <a:cubicBezTo>
                    <a:pt x="72338" y="0"/>
                    <a:pt x="53249" y="476"/>
                    <a:pt x="34193" y="978"/>
                  </a:cubicBezTo>
                  <a:cubicBezTo>
                    <a:pt x="23103" y="1230"/>
                    <a:pt x="12042" y="1230"/>
                    <a:pt x="1064" y="2378"/>
                  </a:cubicBezTo>
                  <a:cubicBezTo>
                    <a:pt x="952" y="2378"/>
                    <a:pt x="840" y="2378"/>
                    <a:pt x="700" y="2518"/>
                  </a:cubicBezTo>
                  <a:cubicBezTo>
                    <a:pt x="667" y="2497"/>
                    <a:pt x="630" y="2488"/>
                    <a:pt x="593" y="2488"/>
                  </a:cubicBezTo>
                  <a:cubicBezTo>
                    <a:pt x="385" y="2488"/>
                    <a:pt x="157" y="2793"/>
                    <a:pt x="252" y="3078"/>
                  </a:cubicBezTo>
                  <a:cubicBezTo>
                    <a:pt x="1176" y="4731"/>
                    <a:pt x="2577" y="6131"/>
                    <a:pt x="3865" y="7419"/>
                  </a:cubicBezTo>
                  <a:lnTo>
                    <a:pt x="5965" y="9519"/>
                  </a:lnTo>
                  <a:cubicBezTo>
                    <a:pt x="6301" y="9855"/>
                    <a:pt x="6665" y="10079"/>
                    <a:pt x="7001" y="10443"/>
                  </a:cubicBezTo>
                  <a:cubicBezTo>
                    <a:pt x="7589" y="10919"/>
                    <a:pt x="7953" y="11031"/>
                    <a:pt x="7589" y="11844"/>
                  </a:cubicBezTo>
                  <a:cubicBezTo>
                    <a:pt x="7141" y="12656"/>
                    <a:pt x="6189" y="13356"/>
                    <a:pt x="5601" y="14056"/>
                  </a:cubicBezTo>
                  <a:cubicBezTo>
                    <a:pt x="4901" y="14980"/>
                    <a:pt x="4089" y="15932"/>
                    <a:pt x="3389" y="16856"/>
                  </a:cubicBezTo>
                  <a:cubicBezTo>
                    <a:pt x="2241" y="18256"/>
                    <a:pt x="1064" y="19544"/>
                    <a:pt x="252" y="21169"/>
                  </a:cubicBezTo>
                  <a:cubicBezTo>
                    <a:pt x="0" y="21645"/>
                    <a:pt x="364" y="22233"/>
                    <a:pt x="840" y="22233"/>
                  </a:cubicBezTo>
                  <a:lnTo>
                    <a:pt x="3501" y="22233"/>
                  </a:lnTo>
                  <a:cubicBezTo>
                    <a:pt x="5143" y="22274"/>
                    <a:pt x="6789" y="22291"/>
                    <a:pt x="8438" y="22291"/>
                  </a:cubicBezTo>
                  <a:cubicBezTo>
                    <a:pt x="15812" y="22291"/>
                    <a:pt x="23233" y="21940"/>
                    <a:pt x="30580" y="21757"/>
                  </a:cubicBezTo>
                  <a:cubicBezTo>
                    <a:pt x="40382" y="21421"/>
                    <a:pt x="50295" y="21169"/>
                    <a:pt x="60096" y="20945"/>
                  </a:cubicBezTo>
                  <a:cubicBezTo>
                    <a:pt x="69954" y="20763"/>
                    <a:pt x="79783" y="20644"/>
                    <a:pt x="89616" y="20644"/>
                  </a:cubicBezTo>
                  <a:cubicBezTo>
                    <a:pt x="99449" y="20644"/>
                    <a:pt x="109285" y="20763"/>
                    <a:pt x="119156" y="21057"/>
                  </a:cubicBezTo>
                  <a:cubicBezTo>
                    <a:pt x="130106" y="21281"/>
                    <a:pt x="140971" y="21869"/>
                    <a:pt x="151921" y="22569"/>
                  </a:cubicBezTo>
                  <a:cubicBezTo>
                    <a:pt x="152061" y="22681"/>
                    <a:pt x="152285" y="22681"/>
                    <a:pt x="152397" y="22681"/>
                  </a:cubicBezTo>
                  <a:cubicBezTo>
                    <a:pt x="152761" y="22569"/>
                    <a:pt x="152873" y="22457"/>
                    <a:pt x="152985" y="22233"/>
                  </a:cubicBezTo>
                  <a:cubicBezTo>
                    <a:pt x="153097" y="21981"/>
                    <a:pt x="153097" y="21757"/>
                    <a:pt x="152985" y="21421"/>
                  </a:cubicBezTo>
                  <a:cubicBezTo>
                    <a:pt x="152061" y="19769"/>
                    <a:pt x="150660" y="18844"/>
                    <a:pt x="149120" y="17780"/>
                  </a:cubicBezTo>
                  <a:cubicBezTo>
                    <a:pt x="147972" y="16968"/>
                    <a:pt x="146796" y="16044"/>
                    <a:pt x="145760" y="15120"/>
                  </a:cubicBezTo>
                  <a:cubicBezTo>
                    <a:pt x="145284" y="14756"/>
                    <a:pt x="144920" y="14420"/>
                    <a:pt x="144472" y="14056"/>
                  </a:cubicBezTo>
                  <a:cubicBezTo>
                    <a:pt x="144220" y="13832"/>
                    <a:pt x="143883" y="13468"/>
                    <a:pt x="143659" y="13244"/>
                  </a:cubicBezTo>
                  <a:cubicBezTo>
                    <a:pt x="143506" y="13338"/>
                    <a:pt x="143397" y="13373"/>
                    <a:pt x="143348" y="13373"/>
                  </a:cubicBezTo>
                  <a:cubicBezTo>
                    <a:pt x="143281" y="13373"/>
                    <a:pt x="143325" y="13308"/>
                    <a:pt x="143519" y="13244"/>
                  </a:cubicBezTo>
                  <a:cubicBezTo>
                    <a:pt x="144107" y="12432"/>
                    <a:pt x="145396" y="11619"/>
                    <a:pt x="146208" y="11031"/>
                  </a:cubicBezTo>
                  <a:cubicBezTo>
                    <a:pt x="147020" y="10219"/>
                    <a:pt x="147860" y="9379"/>
                    <a:pt x="148672" y="8567"/>
                  </a:cubicBezTo>
                  <a:cubicBezTo>
                    <a:pt x="150072" y="7055"/>
                    <a:pt x="151584" y="5543"/>
                    <a:pt x="152621" y="3778"/>
                  </a:cubicBezTo>
                  <a:cubicBezTo>
                    <a:pt x="152873" y="3666"/>
                    <a:pt x="153097" y="3330"/>
                    <a:pt x="152985" y="3078"/>
                  </a:cubicBezTo>
                  <a:cubicBezTo>
                    <a:pt x="153097" y="2854"/>
                    <a:pt x="152985" y="2742"/>
                    <a:pt x="152985" y="2630"/>
                  </a:cubicBezTo>
                  <a:cubicBezTo>
                    <a:pt x="152873" y="2378"/>
                    <a:pt x="152621" y="2154"/>
                    <a:pt x="152285" y="2154"/>
                  </a:cubicBezTo>
                  <a:cubicBezTo>
                    <a:pt x="132024" y="538"/>
                    <a:pt x="111725" y="0"/>
                    <a:pt x="91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1" name="Google Shape;1571;p29"/>
            <p:cNvSpPr/>
            <p:nvPr/>
          </p:nvSpPr>
          <p:spPr>
            <a:xfrm>
              <a:off x="1839752" y="956470"/>
              <a:ext cx="3753003" cy="477050"/>
            </a:xfrm>
            <a:custGeom>
              <a:avLst/>
              <a:gdLst/>
              <a:ahLst/>
              <a:cxnLst/>
              <a:rect l="l" t="t" r="r" b="b"/>
              <a:pathLst>
                <a:path w="149121" h="19082" extrusionOk="0">
                  <a:moveTo>
                    <a:pt x="88297" y="1"/>
                  </a:moveTo>
                  <a:cubicBezTo>
                    <a:pt x="78315" y="1"/>
                    <a:pt x="68338" y="121"/>
                    <a:pt x="58332" y="291"/>
                  </a:cubicBezTo>
                  <a:cubicBezTo>
                    <a:pt x="48531" y="515"/>
                    <a:pt x="38618" y="767"/>
                    <a:pt x="28816" y="1103"/>
                  </a:cubicBezTo>
                  <a:cubicBezTo>
                    <a:pt x="21822" y="1287"/>
                    <a:pt x="14783" y="1636"/>
                    <a:pt x="7765" y="1636"/>
                  </a:cubicBezTo>
                  <a:cubicBezTo>
                    <a:pt x="5173" y="1636"/>
                    <a:pt x="2584" y="1588"/>
                    <a:pt x="1" y="1467"/>
                  </a:cubicBezTo>
                  <a:lnTo>
                    <a:pt x="1" y="1467"/>
                  </a:lnTo>
                  <a:cubicBezTo>
                    <a:pt x="1401" y="2868"/>
                    <a:pt x="2689" y="4492"/>
                    <a:pt x="4089" y="5892"/>
                  </a:cubicBezTo>
                  <a:cubicBezTo>
                    <a:pt x="4789" y="6704"/>
                    <a:pt x="5601" y="7404"/>
                    <a:pt x="6413" y="8104"/>
                  </a:cubicBezTo>
                  <a:cubicBezTo>
                    <a:pt x="6777" y="8468"/>
                    <a:pt x="7338" y="8916"/>
                    <a:pt x="7338" y="9504"/>
                  </a:cubicBezTo>
                  <a:cubicBezTo>
                    <a:pt x="7338" y="10093"/>
                    <a:pt x="6525" y="10793"/>
                    <a:pt x="6189" y="11269"/>
                  </a:cubicBezTo>
                  <a:cubicBezTo>
                    <a:pt x="5377" y="12193"/>
                    <a:pt x="4677" y="13257"/>
                    <a:pt x="3837" y="14293"/>
                  </a:cubicBezTo>
                  <a:cubicBezTo>
                    <a:pt x="2577" y="15805"/>
                    <a:pt x="1289" y="17317"/>
                    <a:pt x="225" y="18970"/>
                  </a:cubicBezTo>
                  <a:cubicBezTo>
                    <a:pt x="813" y="18970"/>
                    <a:pt x="1513" y="19082"/>
                    <a:pt x="2213" y="19082"/>
                  </a:cubicBezTo>
                  <a:cubicBezTo>
                    <a:pt x="12238" y="18158"/>
                    <a:pt x="22404" y="18158"/>
                    <a:pt x="32429" y="17906"/>
                  </a:cubicBezTo>
                  <a:cubicBezTo>
                    <a:pt x="51180" y="17404"/>
                    <a:pt x="69951" y="16955"/>
                    <a:pt x="88706" y="16955"/>
                  </a:cubicBezTo>
                  <a:cubicBezTo>
                    <a:pt x="108717" y="16955"/>
                    <a:pt x="128711" y="17466"/>
                    <a:pt x="148644" y="18970"/>
                  </a:cubicBezTo>
                  <a:cubicBezTo>
                    <a:pt x="147356" y="17681"/>
                    <a:pt x="145620" y="16617"/>
                    <a:pt x="144108" y="15469"/>
                  </a:cubicBezTo>
                  <a:cubicBezTo>
                    <a:pt x="143156" y="14657"/>
                    <a:pt x="142119" y="13817"/>
                    <a:pt x="141195" y="12893"/>
                  </a:cubicBezTo>
                  <a:cubicBezTo>
                    <a:pt x="140719" y="12417"/>
                    <a:pt x="139907" y="11857"/>
                    <a:pt x="140131" y="11017"/>
                  </a:cubicBezTo>
                  <a:cubicBezTo>
                    <a:pt x="140355" y="10093"/>
                    <a:pt x="141531" y="9616"/>
                    <a:pt x="142119" y="9056"/>
                  </a:cubicBezTo>
                  <a:cubicBezTo>
                    <a:pt x="143044" y="8216"/>
                    <a:pt x="143996" y="7404"/>
                    <a:pt x="144920" y="6592"/>
                  </a:cubicBezTo>
                  <a:cubicBezTo>
                    <a:pt x="146432" y="5080"/>
                    <a:pt x="147720" y="3456"/>
                    <a:pt x="149120" y="1915"/>
                  </a:cubicBezTo>
                  <a:cubicBezTo>
                    <a:pt x="138619" y="1215"/>
                    <a:pt x="128006" y="655"/>
                    <a:pt x="117392" y="403"/>
                  </a:cubicBezTo>
                  <a:cubicBezTo>
                    <a:pt x="107670" y="114"/>
                    <a:pt x="97981" y="1"/>
                    <a:pt x="88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72" name="Google Shape;1572;p29"/>
          <p:cNvGrpSpPr/>
          <p:nvPr/>
        </p:nvGrpSpPr>
        <p:grpSpPr>
          <a:xfrm>
            <a:off x="1840162" y="230766"/>
            <a:ext cx="431649" cy="240597"/>
            <a:chOff x="1840162" y="230766"/>
            <a:chExt cx="431649" cy="240597"/>
          </a:xfrm>
        </p:grpSpPr>
        <p:sp>
          <p:nvSpPr>
            <p:cNvPr id="1573" name="Google Shape;1573;p29"/>
            <p:cNvSpPr/>
            <p:nvPr/>
          </p:nvSpPr>
          <p:spPr>
            <a:xfrm>
              <a:off x="1840162" y="230766"/>
              <a:ext cx="431649" cy="109323"/>
            </a:xfrm>
            <a:custGeom>
              <a:avLst/>
              <a:gdLst/>
              <a:ahLst/>
              <a:cxnLst/>
              <a:rect l="l" t="t" r="r" b="b"/>
              <a:pathLst>
                <a:path w="15987" h="4049" extrusionOk="0">
                  <a:moveTo>
                    <a:pt x="13531" y="0"/>
                  </a:moveTo>
                  <a:cubicBezTo>
                    <a:pt x="13486" y="0"/>
                    <a:pt x="13440" y="6"/>
                    <a:pt x="13395" y="16"/>
                  </a:cubicBezTo>
                  <a:cubicBezTo>
                    <a:pt x="12835" y="16"/>
                    <a:pt x="12471" y="604"/>
                    <a:pt x="12134" y="856"/>
                  </a:cubicBezTo>
                  <a:cubicBezTo>
                    <a:pt x="11546" y="1416"/>
                    <a:pt x="10958" y="2005"/>
                    <a:pt x="10370" y="2593"/>
                  </a:cubicBezTo>
                  <a:cubicBezTo>
                    <a:pt x="9894" y="2005"/>
                    <a:pt x="9446" y="1416"/>
                    <a:pt x="8970" y="856"/>
                  </a:cubicBezTo>
                  <a:cubicBezTo>
                    <a:pt x="8693" y="556"/>
                    <a:pt x="8473" y="351"/>
                    <a:pt x="8216" y="351"/>
                  </a:cubicBezTo>
                  <a:cubicBezTo>
                    <a:pt x="8161" y="351"/>
                    <a:pt x="8105" y="361"/>
                    <a:pt x="8046" y="380"/>
                  </a:cubicBezTo>
                  <a:cubicBezTo>
                    <a:pt x="7458" y="380"/>
                    <a:pt x="6982" y="1080"/>
                    <a:pt x="6646" y="1416"/>
                  </a:cubicBezTo>
                  <a:cubicBezTo>
                    <a:pt x="6058" y="1893"/>
                    <a:pt x="5358" y="2369"/>
                    <a:pt x="4769" y="2817"/>
                  </a:cubicBezTo>
                  <a:cubicBezTo>
                    <a:pt x="4293" y="2369"/>
                    <a:pt x="3845" y="1781"/>
                    <a:pt x="3257" y="1304"/>
                  </a:cubicBezTo>
                  <a:cubicBezTo>
                    <a:pt x="3033" y="968"/>
                    <a:pt x="2669" y="604"/>
                    <a:pt x="2333" y="604"/>
                  </a:cubicBezTo>
                  <a:cubicBezTo>
                    <a:pt x="1857" y="716"/>
                    <a:pt x="1745" y="968"/>
                    <a:pt x="1493" y="1304"/>
                  </a:cubicBezTo>
                  <a:cubicBezTo>
                    <a:pt x="933" y="1893"/>
                    <a:pt x="457" y="2593"/>
                    <a:pt x="93" y="3405"/>
                  </a:cubicBezTo>
                  <a:cubicBezTo>
                    <a:pt x="0" y="3497"/>
                    <a:pt x="156" y="3685"/>
                    <a:pt x="339" y="3685"/>
                  </a:cubicBezTo>
                  <a:cubicBezTo>
                    <a:pt x="378" y="3685"/>
                    <a:pt x="418" y="3676"/>
                    <a:pt x="457" y="3657"/>
                  </a:cubicBezTo>
                  <a:cubicBezTo>
                    <a:pt x="681" y="3405"/>
                    <a:pt x="2193" y="1669"/>
                    <a:pt x="2333" y="1669"/>
                  </a:cubicBezTo>
                  <a:cubicBezTo>
                    <a:pt x="2445" y="1669"/>
                    <a:pt x="3033" y="2481"/>
                    <a:pt x="3145" y="2593"/>
                  </a:cubicBezTo>
                  <a:cubicBezTo>
                    <a:pt x="3593" y="3069"/>
                    <a:pt x="3957" y="3517"/>
                    <a:pt x="4433" y="3881"/>
                  </a:cubicBezTo>
                  <a:cubicBezTo>
                    <a:pt x="4545" y="3993"/>
                    <a:pt x="4657" y="4049"/>
                    <a:pt x="4773" y="4049"/>
                  </a:cubicBezTo>
                  <a:cubicBezTo>
                    <a:pt x="4889" y="4049"/>
                    <a:pt x="5008" y="3993"/>
                    <a:pt x="5134" y="3881"/>
                  </a:cubicBezTo>
                  <a:cubicBezTo>
                    <a:pt x="6058" y="3181"/>
                    <a:pt x="6982" y="2481"/>
                    <a:pt x="7794" y="1669"/>
                  </a:cubicBezTo>
                  <a:cubicBezTo>
                    <a:pt x="7938" y="1524"/>
                    <a:pt x="7963" y="1462"/>
                    <a:pt x="8021" y="1462"/>
                  </a:cubicBezTo>
                  <a:cubicBezTo>
                    <a:pt x="8065" y="1462"/>
                    <a:pt x="8126" y="1497"/>
                    <a:pt x="8270" y="1556"/>
                  </a:cubicBezTo>
                  <a:cubicBezTo>
                    <a:pt x="8382" y="1669"/>
                    <a:pt x="8634" y="2005"/>
                    <a:pt x="8746" y="2117"/>
                  </a:cubicBezTo>
                  <a:cubicBezTo>
                    <a:pt x="9194" y="2705"/>
                    <a:pt x="9558" y="3181"/>
                    <a:pt x="9894" y="3657"/>
                  </a:cubicBezTo>
                  <a:cubicBezTo>
                    <a:pt x="10001" y="3751"/>
                    <a:pt x="10122" y="3786"/>
                    <a:pt x="10236" y="3786"/>
                  </a:cubicBezTo>
                  <a:cubicBezTo>
                    <a:pt x="10390" y="3786"/>
                    <a:pt x="10530" y="3721"/>
                    <a:pt x="10594" y="3657"/>
                  </a:cubicBezTo>
                  <a:cubicBezTo>
                    <a:pt x="11434" y="2957"/>
                    <a:pt x="12246" y="2117"/>
                    <a:pt x="13059" y="1416"/>
                  </a:cubicBezTo>
                  <a:cubicBezTo>
                    <a:pt x="13171" y="1304"/>
                    <a:pt x="13283" y="1192"/>
                    <a:pt x="13535" y="1080"/>
                  </a:cubicBezTo>
                  <a:cubicBezTo>
                    <a:pt x="13647" y="1304"/>
                    <a:pt x="13759" y="1556"/>
                    <a:pt x="13871" y="1669"/>
                  </a:cubicBezTo>
                  <a:cubicBezTo>
                    <a:pt x="14235" y="2257"/>
                    <a:pt x="14571" y="2705"/>
                    <a:pt x="14795" y="3181"/>
                  </a:cubicBezTo>
                  <a:cubicBezTo>
                    <a:pt x="14899" y="3317"/>
                    <a:pt x="15049" y="3375"/>
                    <a:pt x="15202" y="3375"/>
                  </a:cubicBezTo>
                  <a:cubicBezTo>
                    <a:pt x="15585" y="3375"/>
                    <a:pt x="15987" y="3012"/>
                    <a:pt x="15747" y="2593"/>
                  </a:cubicBezTo>
                  <a:cubicBezTo>
                    <a:pt x="15294" y="2033"/>
                    <a:pt x="14434" y="0"/>
                    <a:pt x="13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1574;p29"/>
            <p:cNvSpPr/>
            <p:nvPr/>
          </p:nvSpPr>
          <p:spPr>
            <a:xfrm>
              <a:off x="1840540" y="360366"/>
              <a:ext cx="431163" cy="110997"/>
            </a:xfrm>
            <a:custGeom>
              <a:avLst/>
              <a:gdLst/>
              <a:ahLst/>
              <a:cxnLst/>
              <a:rect l="l" t="t" r="r" b="b"/>
              <a:pathLst>
                <a:path w="15969" h="4111" extrusionOk="0">
                  <a:moveTo>
                    <a:pt x="13454" y="1"/>
                  </a:moveTo>
                  <a:cubicBezTo>
                    <a:pt x="13430" y="1"/>
                    <a:pt x="13405" y="2"/>
                    <a:pt x="13381" y="5"/>
                  </a:cubicBezTo>
                  <a:cubicBezTo>
                    <a:pt x="12821" y="117"/>
                    <a:pt x="12457" y="593"/>
                    <a:pt x="12120" y="957"/>
                  </a:cubicBezTo>
                  <a:cubicBezTo>
                    <a:pt x="11532" y="1517"/>
                    <a:pt x="10944" y="1993"/>
                    <a:pt x="10356" y="2581"/>
                  </a:cubicBezTo>
                  <a:cubicBezTo>
                    <a:pt x="9880" y="1993"/>
                    <a:pt x="9432" y="1405"/>
                    <a:pt x="8956" y="817"/>
                  </a:cubicBezTo>
                  <a:cubicBezTo>
                    <a:pt x="8620" y="593"/>
                    <a:pt x="8368" y="369"/>
                    <a:pt x="8032" y="369"/>
                  </a:cubicBezTo>
                  <a:cubicBezTo>
                    <a:pt x="7444" y="481"/>
                    <a:pt x="6968" y="1069"/>
                    <a:pt x="6632" y="1405"/>
                  </a:cubicBezTo>
                  <a:cubicBezTo>
                    <a:pt x="6044" y="1881"/>
                    <a:pt x="5344" y="2357"/>
                    <a:pt x="4755" y="2917"/>
                  </a:cubicBezTo>
                  <a:cubicBezTo>
                    <a:pt x="4279" y="2357"/>
                    <a:pt x="3831" y="1881"/>
                    <a:pt x="3243" y="1293"/>
                  </a:cubicBezTo>
                  <a:cubicBezTo>
                    <a:pt x="3042" y="1092"/>
                    <a:pt x="2729" y="688"/>
                    <a:pt x="2423" y="688"/>
                  </a:cubicBezTo>
                  <a:cubicBezTo>
                    <a:pt x="2389" y="688"/>
                    <a:pt x="2354" y="693"/>
                    <a:pt x="2319" y="705"/>
                  </a:cubicBezTo>
                  <a:cubicBezTo>
                    <a:pt x="1843" y="705"/>
                    <a:pt x="1731" y="1069"/>
                    <a:pt x="1479" y="1293"/>
                  </a:cubicBezTo>
                  <a:cubicBezTo>
                    <a:pt x="919" y="1993"/>
                    <a:pt x="443" y="2693"/>
                    <a:pt x="79" y="3393"/>
                  </a:cubicBezTo>
                  <a:cubicBezTo>
                    <a:pt x="0" y="3551"/>
                    <a:pt x="101" y="3722"/>
                    <a:pt x="247" y="3722"/>
                  </a:cubicBezTo>
                  <a:cubicBezTo>
                    <a:pt x="308" y="3722"/>
                    <a:pt x="377" y="3692"/>
                    <a:pt x="443" y="3617"/>
                  </a:cubicBezTo>
                  <a:cubicBezTo>
                    <a:pt x="667" y="3393"/>
                    <a:pt x="2179" y="1769"/>
                    <a:pt x="2319" y="1769"/>
                  </a:cubicBezTo>
                  <a:cubicBezTo>
                    <a:pt x="2431" y="1769"/>
                    <a:pt x="3019" y="2469"/>
                    <a:pt x="3131" y="2693"/>
                  </a:cubicBezTo>
                  <a:cubicBezTo>
                    <a:pt x="3579" y="3169"/>
                    <a:pt x="3943" y="3505"/>
                    <a:pt x="4419" y="3981"/>
                  </a:cubicBezTo>
                  <a:cubicBezTo>
                    <a:pt x="4514" y="4076"/>
                    <a:pt x="4609" y="4111"/>
                    <a:pt x="4706" y="4111"/>
                  </a:cubicBezTo>
                  <a:cubicBezTo>
                    <a:pt x="4838" y="4111"/>
                    <a:pt x="4974" y="4046"/>
                    <a:pt x="5120" y="3981"/>
                  </a:cubicBezTo>
                  <a:cubicBezTo>
                    <a:pt x="6044" y="3281"/>
                    <a:pt x="6968" y="2581"/>
                    <a:pt x="7780" y="1769"/>
                  </a:cubicBezTo>
                  <a:cubicBezTo>
                    <a:pt x="7942" y="1535"/>
                    <a:pt x="7954" y="1451"/>
                    <a:pt x="8030" y="1451"/>
                  </a:cubicBezTo>
                  <a:cubicBezTo>
                    <a:pt x="8073" y="1451"/>
                    <a:pt x="8136" y="1477"/>
                    <a:pt x="8256" y="1517"/>
                  </a:cubicBezTo>
                  <a:cubicBezTo>
                    <a:pt x="8368" y="1657"/>
                    <a:pt x="8620" y="2105"/>
                    <a:pt x="8732" y="2217"/>
                  </a:cubicBezTo>
                  <a:cubicBezTo>
                    <a:pt x="9180" y="2693"/>
                    <a:pt x="9544" y="3169"/>
                    <a:pt x="9880" y="3617"/>
                  </a:cubicBezTo>
                  <a:cubicBezTo>
                    <a:pt x="10006" y="3743"/>
                    <a:pt x="10153" y="3806"/>
                    <a:pt x="10283" y="3806"/>
                  </a:cubicBezTo>
                  <a:cubicBezTo>
                    <a:pt x="10412" y="3806"/>
                    <a:pt x="10524" y="3743"/>
                    <a:pt x="10580" y="3617"/>
                  </a:cubicBezTo>
                  <a:cubicBezTo>
                    <a:pt x="11420" y="2917"/>
                    <a:pt x="12232" y="2217"/>
                    <a:pt x="13045" y="1517"/>
                  </a:cubicBezTo>
                  <a:cubicBezTo>
                    <a:pt x="13157" y="1405"/>
                    <a:pt x="13269" y="1181"/>
                    <a:pt x="13521" y="1069"/>
                  </a:cubicBezTo>
                  <a:cubicBezTo>
                    <a:pt x="13633" y="1293"/>
                    <a:pt x="13745" y="1517"/>
                    <a:pt x="13857" y="1769"/>
                  </a:cubicBezTo>
                  <a:cubicBezTo>
                    <a:pt x="14221" y="2217"/>
                    <a:pt x="14557" y="2693"/>
                    <a:pt x="14781" y="3169"/>
                  </a:cubicBezTo>
                  <a:cubicBezTo>
                    <a:pt x="14890" y="3345"/>
                    <a:pt x="15049" y="3416"/>
                    <a:pt x="15209" y="3416"/>
                  </a:cubicBezTo>
                  <a:cubicBezTo>
                    <a:pt x="15585" y="3416"/>
                    <a:pt x="15969" y="3027"/>
                    <a:pt x="15733" y="2693"/>
                  </a:cubicBezTo>
                  <a:cubicBezTo>
                    <a:pt x="15269" y="2011"/>
                    <a:pt x="14380" y="1"/>
                    <a:pt x="13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575" name="Google Shape;1575;p29"/>
          <p:cNvSpPr txBox="1">
            <a:spLocks noGrp="1"/>
          </p:cNvSpPr>
          <p:nvPr>
            <p:ph type="title"/>
          </p:nvPr>
        </p:nvSpPr>
        <p:spPr>
          <a:xfrm>
            <a:off x="2769900" y="415675"/>
            <a:ext cx="360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bg>
      <p:bgPr>
        <a:solidFill>
          <a:schemeClr val="accent3"/>
        </a:soli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40"/>
          <p:cNvSpPr/>
          <p:nvPr/>
        </p:nvSpPr>
        <p:spPr>
          <a:xfrm>
            <a:off x="-125" y="580725"/>
            <a:ext cx="9143735" cy="2363218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7" name="Google Shape;2287;p40"/>
          <p:cNvSpPr/>
          <p:nvPr/>
        </p:nvSpPr>
        <p:spPr>
          <a:xfrm>
            <a:off x="0" y="627592"/>
            <a:ext cx="9143735" cy="2335437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8" name="Google Shape;2288;p40"/>
          <p:cNvSpPr/>
          <p:nvPr/>
        </p:nvSpPr>
        <p:spPr>
          <a:xfrm rot="10800000">
            <a:off x="-10" y="1986252"/>
            <a:ext cx="9143735" cy="288177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9" name="Google Shape;2289;p40"/>
          <p:cNvSpPr/>
          <p:nvPr/>
        </p:nvSpPr>
        <p:spPr>
          <a:xfrm rot="10800000">
            <a:off x="-135" y="1962869"/>
            <a:ext cx="9143735" cy="284800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6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8185" y="130570"/>
            <a:ext cx="9326228" cy="49134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2356800" y="2072175"/>
            <a:ext cx="5540100" cy="9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9" name="Google Shape;2319;p41"/>
          <p:cNvSpPr/>
          <p:nvPr/>
        </p:nvSpPr>
        <p:spPr>
          <a:xfrm>
            <a:off x="855050" y="-246400"/>
            <a:ext cx="30650" cy="5507374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289500" y="4193288"/>
            <a:ext cx="247500" cy="24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289500" y="573788"/>
            <a:ext cx="247500" cy="24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7">
    <p:bg>
      <p:bgPr>
        <a:solidFill>
          <a:schemeClr val="accent4"/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/>
          <p:nvPr/>
        </p:nvSpPr>
        <p:spPr>
          <a:xfrm>
            <a:off x="767752" y="219500"/>
            <a:ext cx="7608495" cy="4642406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8">
    <p:bg>
      <p:bgPr>
        <a:solidFill>
          <a:schemeClr val="accent5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/>
          <p:nvPr/>
        </p:nvSpPr>
        <p:spPr>
          <a:xfrm>
            <a:off x="668625" y="615629"/>
            <a:ext cx="7718927" cy="3922310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6" name="Google Shape;2326;p43"/>
          <p:cNvSpPr/>
          <p:nvPr/>
        </p:nvSpPr>
        <p:spPr>
          <a:xfrm>
            <a:off x="628975" y="582228"/>
            <a:ext cx="7783464" cy="3979045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20000" y="174971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91900" y="28067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5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1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9" name="Google Shape;19;p4"/>
          <p:cNvGrpSpPr/>
          <p:nvPr/>
        </p:nvGrpSpPr>
        <p:grpSpPr>
          <a:xfrm rot="10800000" flipH="1">
            <a:off x="7496776" y="803479"/>
            <a:ext cx="1274749" cy="3592245"/>
            <a:chOff x="7213226" y="1070179"/>
            <a:chExt cx="1274749" cy="3592245"/>
          </a:xfrm>
        </p:grpSpPr>
        <p:sp>
          <p:nvSpPr>
            <p:cNvPr id="20" name="Google Shape;20;p4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4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" name="Google Shape;22;p4"/>
          <p:cNvGrpSpPr/>
          <p:nvPr/>
        </p:nvGrpSpPr>
        <p:grpSpPr>
          <a:xfrm rot="10800000" flipH="1">
            <a:off x="372471" y="803479"/>
            <a:ext cx="1151007" cy="3592245"/>
            <a:chOff x="639296" y="1070179"/>
            <a:chExt cx="1151007" cy="3592245"/>
          </a:xfrm>
        </p:grpSpPr>
        <p:sp>
          <p:nvSpPr>
            <p:cNvPr id="23" name="Google Shape;23;p4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4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5" name="Google Shape;25;p4"/>
          <p:cNvGrpSpPr/>
          <p:nvPr/>
        </p:nvGrpSpPr>
        <p:grpSpPr>
          <a:xfrm rot="-614926">
            <a:off x="7221022" y="4341220"/>
            <a:ext cx="1410845" cy="758270"/>
            <a:chOff x="5522156" y="3959976"/>
            <a:chExt cx="1734768" cy="932364"/>
          </a:xfrm>
        </p:grpSpPr>
        <p:sp>
          <p:nvSpPr>
            <p:cNvPr id="26" name="Google Shape;26;p4"/>
            <p:cNvSpPr/>
            <p:nvPr/>
          </p:nvSpPr>
          <p:spPr>
            <a:xfrm>
              <a:off x="6102291" y="4417302"/>
              <a:ext cx="210798" cy="258327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5620046" y="4015756"/>
              <a:ext cx="573589" cy="544792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5603048" y="4000189"/>
              <a:ext cx="608713" cy="576945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5833980" y="4039521"/>
              <a:ext cx="698022" cy="190170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5522156" y="3959976"/>
              <a:ext cx="1103666" cy="742800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6330775" y="4255930"/>
              <a:ext cx="926148" cy="63641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3118200" y="22150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7213226" y="1032079"/>
            <a:ext cx="1274749" cy="3592245"/>
            <a:chOff x="7213226" y="1070179"/>
            <a:chExt cx="1274749" cy="3592245"/>
          </a:xfrm>
        </p:grpSpPr>
        <p:sp>
          <p:nvSpPr>
            <p:cNvPr id="61" name="Google Shape;61;p7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639296" y="1032079"/>
            <a:ext cx="1151007" cy="3592245"/>
            <a:chOff x="639296" y="1070179"/>
            <a:chExt cx="1151007" cy="3592245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38810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935220" y="438150"/>
            <a:ext cx="7273559" cy="4324393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1671600" y="1749225"/>
            <a:ext cx="580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1776450" y="2758600"/>
            <a:ext cx="55911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720000" y="1909800"/>
            <a:ext cx="31599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647668" y="440443"/>
            <a:ext cx="7848665" cy="4262614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5" r:id="rId10"/>
    <p:sldLayoutId id="2147483674" r:id="rId11"/>
    <p:sldLayoutId id="2147483675" r:id="rId12"/>
    <p:sldLayoutId id="2147483686" r:id="rId13"/>
    <p:sldLayoutId id="2147483687" r:id="rId14"/>
    <p:sldLayoutId id="2147483688" r:id="rId15"/>
    <p:sldLayoutId id="214748368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46"/>
          <p:cNvSpPr txBox="1">
            <a:spLocks noGrp="1"/>
          </p:cNvSpPr>
          <p:nvPr>
            <p:ph type="subTitle" idx="1"/>
          </p:nvPr>
        </p:nvSpPr>
        <p:spPr>
          <a:xfrm>
            <a:off x="3944296" y="3367638"/>
            <a:ext cx="34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Escuela MIGUEL HIDALGO I COSTILLA </a:t>
            </a:r>
            <a:endParaRPr dirty="0"/>
          </a:p>
        </p:txBody>
      </p:sp>
      <p:sp>
        <p:nvSpPr>
          <p:cNvPr id="2336" name="Google Shape;2336;p46"/>
          <p:cNvSpPr/>
          <p:nvPr/>
        </p:nvSpPr>
        <p:spPr>
          <a:xfrm>
            <a:off x="645966" y="1181750"/>
            <a:ext cx="6225" cy="8300"/>
          </a:xfrm>
          <a:custGeom>
            <a:avLst/>
            <a:gdLst/>
            <a:ahLst/>
            <a:cxnLst/>
            <a:rect l="l" t="t" r="r" b="b"/>
            <a:pathLst>
              <a:path w="249" h="332" extrusionOk="0">
                <a:moveTo>
                  <a:pt x="1" y="1"/>
                </a:moveTo>
                <a:cubicBezTo>
                  <a:pt x="1" y="221"/>
                  <a:pt x="1" y="331"/>
                  <a:pt x="249" y="331"/>
                </a:cubicBezTo>
                <a:cubicBezTo>
                  <a:pt x="138" y="221"/>
                  <a:pt x="1" y="111"/>
                  <a:pt x="1" y="1"/>
                </a:cubicBezTo>
                <a:close/>
              </a:path>
            </a:pathLst>
          </a:custGeom>
          <a:solidFill>
            <a:srgbClr val="DCE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7" name="Google Shape;2337;p46"/>
          <p:cNvSpPr/>
          <p:nvPr/>
        </p:nvSpPr>
        <p:spPr>
          <a:xfrm>
            <a:off x="3008741" y="1770025"/>
            <a:ext cx="79925" cy="77875"/>
          </a:xfrm>
          <a:custGeom>
            <a:avLst/>
            <a:gdLst/>
            <a:ahLst/>
            <a:cxnLst/>
            <a:rect l="l" t="t" r="r" b="b"/>
            <a:pathLst>
              <a:path w="3197" h="3115" extrusionOk="0">
                <a:moveTo>
                  <a:pt x="1599" y="1"/>
                </a:moveTo>
                <a:cubicBezTo>
                  <a:pt x="800" y="1"/>
                  <a:pt x="1" y="690"/>
                  <a:pt x="1" y="1489"/>
                </a:cubicBezTo>
                <a:cubicBezTo>
                  <a:pt x="1" y="2426"/>
                  <a:pt x="800" y="3115"/>
                  <a:pt x="1599" y="3115"/>
                </a:cubicBezTo>
                <a:cubicBezTo>
                  <a:pt x="2508" y="3115"/>
                  <a:pt x="3197" y="2426"/>
                  <a:pt x="3197" y="1489"/>
                </a:cubicBezTo>
                <a:cubicBezTo>
                  <a:pt x="3197" y="690"/>
                  <a:pt x="2508" y="1"/>
                  <a:pt x="1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8" name="Google Shape;2338;p46"/>
          <p:cNvSpPr txBox="1">
            <a:spLocks noGrp="1"/>
          </p:cNvSpPr>
          <p:nvPr>
            <p:ph type="ctrTitle"/>
          </p:nvPr>
        </p:nvSpPr>
        <p:spPr>
          <a:xfrm>
            <a:off x="2842801" y="2706349"/>
            <a:ext cx="5316090" cy="9483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MX" sz="3200" dirty="0"/>
              <a:t>ESTRATEGIAS QUE SE TARABJARON EN EL AULA </a:t>
            </a:r>
            <a:br>
              <a:rPr lang="es-MX" sz="3200" dirty="0"/>
            </a:br>
            <a:r>
              <a:rPr lang="es-MX" sz="3200" dirty="0"/>
              <a:t>1° Y 6°  GRADO</a:t>
            </a:r>
            <a:br>
              <a:rPr lang="es-MX" sz="3200" dirty="0"/>
            </a:br>
            <a:r>
              <a:rPr lang="es-MX" sz="3200" dirty="0"/>
              <a:t>MAESTRA: SUSSAN ITZEL </a:t>
            </a:r>
            <a:r>
              <a:rPr lang="es-MX" sz="4400" dirty="0"/>
              <a:t>PALACIOS  FERNANDEZ </a:t>
            </a:r>
            <a:br>
              <a:rPr lang="es-MX" sz="4400" dirty="0"/>
            </a:br>
            <a:endParaRPr sz="3200" dirty="0">
              <a:solidFill>
                <a:schemeClr val="accent3"/>
              </a:solidFill>
            </a:endParaRPr>
          </a:p>
        </p:txBody>
      </p:sp>
      <p:grpSp>
        <p:nvGrpSpPr>
          <p:cNvPr id="2339" name="Google Shape;2339;p46"/>
          <p:cNvGrpSpPr/>
          <p:nvPr/>
        </p:nvGrpSpPr>
        <p:grpSpPr>
          <a:xfrm>
            <a:off x="747775" y="891700"/>
            <a:ext cx="1100575" cy="616525"/>
            <a:chOff x="-749725" y="1426375"/>
            <a:chExt cx="1100575" cy="616525"/>
          </a:xfrm>
        </p:grpSpPr>
        <p:sp>
          <p:nvSpPr>
            <p:cNvPr id="2340" name="Google Shape;2340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42" name="Google Shape;2342;p46"/>
          <p:cNvGrpSpPr/>
          <p:nvPr/>
        </p:nvGrpSpPr>
        <p:grpSpPr>
          <a:xfrm flipH="1">
            <a:off x="2061413" y="1432938"/>
            <a:ext cx="1100575" cy="616525"/>
            <a:chOff x="-749725" y="1426375"/>
            <a:chExt cx="1100575" cy="616525"/>
          </a:xfrm>
        </p:grpSpPr>
        <p:sp>
          <p:nvSpPr>
            <p:cNvPr id="2343" name="Google Shape;2343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45" name="Google Shape;2345;p46"/>
          <p:cNvGrpSpPr/>
          <p:nvPr/>
        </p:nvGrpSpPr>
        <p:grpSpPr>
          <a:xfrm>
            <a:off x="504276" y="2293112"/>
            <a:ext cx="3129089" cy="3703210"/>
            <a:chOff x="504276" y="2293112"/>
            <a:chExt cx="3129089" cy="3703210"/>
          </a:xfrm>
        </p:grpSpPr>
        <p:grpSp>
          <p:nvGrpSpPr>
            <p:cNvPr id="2346" name="Google Shape;2346;p46"/>
            <p:cNvGrpSpPr/>
            <p:nvPr/>
          </p:nvGrpSpPr>
          <p:grpSpPr>
            <a:xfrm rot="10800000">
              <a:off x="1452776" y="2293112"/>
              <a:ext cx="920076" cy="3019723"/>
              <a:chOff x="3720000" y="288525"/>
              <a:chExt cx="312600" cy="1026000"/>
            </a:xfrm>
          </p:grpSpPr>
          <p:sp>
            <p:nvSpPr>
              <p:cNvPr id="2347" name="Google Shape;2347;p46"/>
              <p:cNvSpPr/>
              <p:nvPr/>
            </p:nvSpPr>
            <p:spPr>
              <a:xfrm>
                <a:off x="3785250" y="1076625"/>
                <a:ext cx="247350" cy="237850"/>
              </a:xfrm>
              <a:custGeom>
                <a:avLst/>
                <a:gdLst/>
                <a:ahLst/>
                <a:cxnLst/>
                <a:rect l="l" t="t" r="r" b="b"/>
                <a:pathLst>
                  <a:path w="9894" h="9514" extrusionOk="0">
                    <a:moveTo>
                      <a:pt x="2904" y="1"/>
                    </a:moveTo>
                    <a:cubicBezTo>
                      <a:pt x="2374" y="1"/>
                      <a:pt x="1891" y="474"/>
                      <a:pt x="2175" y="1077"/>
                    </a:cubicBezTo>
                    <a:cubicBezTo>
                      <a:pt x="826" y="2621"/>
                      <a:pt x="0" y="4969"/>
                      <a:pt x="109" y="6970"/>
                    </a:cubicBezTo>
                    <a:cubicBezTo>
                      <a:pt x="109" y="8057"/>
                      <a:pt x="652" y="8687"/>
                      <a:pt x="1370" y="9035"/>
                    </a:cubicBezTo>
                    <a:lnTo>
                      <a:pt x="1631" y="9318"/>
                    </a:lnTo>
                    <a:cubicBezTo>
                      <a:pt x="1816" y="9449"/>
                      <a:pt x="2001" y="9514"/>
                      <a:pt x="2183" y="9514"/>
                    </a:cubicBezTo>
                    <a:cubicBezTo>
                      <a:pt x="2365" y="9514"/>
                      <a:pt x="2544" y="9449"/>
                      <a:pt x="2718" y="9318"/>
                    </a:cubicBezTo>
                    <a:cubicBezTo>
                      <a:pt x="3052" y="9376"/>
                      <a:pt x="3404" y="9395"/>
                      <a:pt x="3760" y="9395"/>
                    </a:cubicBezTo>
                    <a:cubicBezTo>
                      <a:pt x="4472" y="9395"/>
                      <a:pt x="5197" y="9318"/>
                      <a:pt x="5806" y="9318"/>
                    </a:cubicBezTo>
                    <a:cubicBezTo>
                      <a:pt x="7980" y="9231"/>
                      <a:pt x="9894" y="7948"/>
                      <a:pt x="8807" y="5600"/>
                    </a:cubicBezTo>
                    <a:cubicBezTo>
                      <a:pt x="8154" y="4339"/>
                      <a:pt x="7719" y="2969"/>
                      <a:pt x="6980" y="1881"/>
                    </a:cubicBezTo>
                    <a:cubicBezTo>
                      <a:pt x="5980" y="338"/>
                      <a:pt x="4719" y="707"/>
                      <a:pt x="3262" y="77"/>
                    </a:cubicBezTo>
                    <a:cubicBezTo>
                      <a:pt x="3146" y="25"/>
                      <a:pt x="3024" y="1"/>
                      <a:pt x="29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8" name="Google Shape;2348;p46"/>
              <p:cNvSpPr/>
              <p:nvPr/>
            </p:nvSpPr>
            <p:spPr>
              <a:xfrm>
                <a:off x="3826000" y="288525"/>
                <a:ext cx="198950" cy="769375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30775" extrusionOk="0">
                    <a:moveTo>
                      <a:pt x="4849" y="487"/>
                    </a:moveTo>
                    <a:cubicBezTo>
                      <a:pt x="7282" y="487"/>
                      <a:pt x="6434" y="9190"/>
                      <a:pt x="6350" y="10487"/>
                    </a:cubicBezTo>
                    <a:cubicBezTo>
                      <a:pt x="5981" y="15119"/>
                      <a:pt x="5720" y="19728"/>
                      <a:pt x="5263" y="24360"/>
                    </a:cubicBezTo>
                    <a:cubicBezTo>
                      <a:pt x="5176" y="25795"/>
                      <a:pt x="4893" y="27165"/>
                      <a:pt x="4633" y="28513"/>
                    </a:cubicBezTo>
                    <a:cubicBezTo>
                      <a:pt x="4468" y="29109"/>
                      <a:pt x="4537" y="29803"/>
                      <a:pt x="3846" y="29803"/>
                    </a:cubicBezTo>
                    <a:cubicBezTo>
                      <a:pt x="3806" y="29803"/>
                      <a:pt x="3764" y="29801"/>
                      <a:pt x="3719" y="29796"/>
                    </a:cubicBezTo>
                    <a:lnTo>
                      <a:pt x="2088" y="29796"/>
                    </a:lnTo>
                    <a:cubicBezTo>
                      <a:pt x="545" y="29687"/>
                      <a:pt x="1001" y="25795"/>
                      <a:pt x="1001" y="24990"/>
                    </a:cubicBezTo>
                    <a:cubicBezTo>
                      <a:pt x="914" y="23164"/>
                      <a:pt x="914" y="21446"/>
                      <a:pt x="827" y="19728"/>
                    </a:cubicBezTo>
                    <a:cubicBezTo>
                      <a:pt x="740" y="15923"/>
                      <a:pt x="653" y="12118"/>
                      <a:pt x="740" y="8313"/>
                    </a:cubicBezTo>
                    <a:cubicBezTo>
                      <a:pt x="740" y="6964"/>
                      <a:pt x="740" y="5595"/>
                      <a:pt x="827" y="4246"/>
                    </a:cubicBezTo>
                    <a:cubicBezTo>
                      <a:pt x="914" y="3507"/>
                      <a:pt x="1088" y="2703"/>
                      <a:pt x="1284" y="1963"/>
                    </a:cubicBezTo>
                    <a:cubicBezTo>
                      <a:pt x="1734" y="634"/>
                      <a:pt x="3219" y="531"/>
                      <a:pt x="4407" y="528"/>
                    </a:cubicBezTo>
                    <a:lnTo>
                      <a:pt x="4407" y="528"/>
                    </a:lnTo>
                    <a:cubicBezTo>
                      <a:pt x="4428" y="535"/>
                      <a:pt x="4451" y="539"/>
                      <a:pt x="4475" y="539"/>
                    </a:cubicBezTo>
                    <a:cubicBezTo>
                      <a:pt x="4498" y="539"/>
                      <a:pt x="4521" y="536"/>
                      <a:pt x="4546" y="528"/>
                    </a:cubicBezTo>
                    <a:cubicBezTo>
                      <a:pt x="4652" y="500"/>
                      <a:pt x="4753" y="487"/>
                      <a:pt x="4849" y="487"/>
                    </a:cubicBezTo>
                    <a:close/>
                    <a:moveTo>
                      <a:pt x="4852" y="0"/>
                    </a:moveTo>
                    <a:cubicBezTo>
                      <a:pt x="4696" y="0"/>
                      <a:pt x="4529" y="23"/>
                      <a:pt x="4351" y="71"/>
                    </a:cubicBezTo>
                    <a:lnTo>
                      <a:pt x="4351" y="71"/>
                    </a:lnTo>
                    <a:cubicBezTo>
                      <a:pt x="4177" y="71"/>
                      <a:pt x="4010" y="69"/>
                      <a:pt x="3848" y="69"/>
                    </a:cubicBezTo>
                    <a:cubicBezTo>
                      <a:pt x="2945" y="69"/>
                      <a:pt x="2209" y="128"/>
                      <a:pt x="1458" y="789"/>
                    </a:cubicBezTo>
                    <a:cubicBezTo>
                      <a:pt x="740" y="1420"/>
                      <a:pt x="545" y="2876"/>
                      <a:pt x="458" y="3790"/>
                    </a:cubicBezTo>
                    <a:cubicBezTo>
                      <a:pt x="1" y="7856"/>
                      <a:pt x="197" y="12031"/>
                      <a:pt x="284" y="16097"/>
                    </a:cubicBezTo>
                    <a:cubicBezTo>
                      <a:pt x="371" y="20185"/>
                      <a:pt x="653" y="24251"/>
                      <a:pt x="545" y="28339"/>
                    </a:cubicBezTo>
                    <a:cubicBezTo>
                      <a:pt x="545" y="30774"/>
                      <a:pt x="2632" y="30144"/>
                      <a:pt x="4459" y="30340"/>
                    </a:cubicBezTo>
                    <a:cubicBezTo>
                      <a:pt x="4546" y="30340"/>
                      <a:pt x="4633" y="30231"/>
                      <a:pt x="4633" y="30144"/>
                    </a:cubicBezTo>
                    <a:cubicBezTo>
                      <a:pt x="5633" y="26795"/>
                      <a:pt x="5807" y="23360"/>
                      <a:pt x="6089" y="19815"/>
                    </a:cubicBezTo>
                    <a:cubicBezTo>
                      <a:pt x="6263" y="16749"/>
                      <a:pt x="6524" y="13662"/>
                      <a:pt x="6807" y="10487"/>
                    </a:cubicBezTo>
                    <a:cubicBezTo>
                      <a:pt x="6890" y="9017"/>
                      <a:pt x="7958" y="0"/>
                      <a:pt x="48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9" name="Google Shape;2349;p46"/>
              <p:cNvSpPr/>
              <p:nvPr/>
            </p:nvSpPr>
            <p:spPr>
              <a:xfrm>
                <a:off x="3837425" y="1014525"/>
                <a:ext cx="10440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3271" extrusionOk="0">
                    <a:moveTo>
                      <a:pt x="414" y="0"/>
                    </a:moveTo>
                    <a:cubicBezTo>
                      <a:pt x="305" y="0"/>
                      <a:pt x="196" y="71"/>
                      <a:pt x="196" y="212"/>
                    </a:cubicBezTo>
                    <a:cubicBezTo>
                      <a:pt x="196" y="1017"/>
                      <a:pt x="1" y="2474"/>
                      <a:pt x="827" y="3017"/>
                    </a:cubicBezTo>
                    <a:cubicBezTo>
                      <a:pt x="1165" y="3209"/>
                      <a:pt x="1604" y="3271"/>
                      <a:pt x="2059" y="3271"/>
                    </a:cubicBezTo>
                    <a:cubicBezTo>
                      <a:pt x="2684" y="3271"/>
                      <a:pt x="3340" y="3155"/>
                      <a:pt x="3806" y="3104"/>
                    </a:cubicBezTo>
                    <a:cubicBezTo>
                      <a:pt x="4002" y="3104"/>
                      <a:pt x="4002" y="2930"/>
                      <a:pt x="4002" y="2822"/>
                    </a:cubicBezTo>
                    <a:cubicBezTo>
                      <a:pt x="4002" y="2278"/>
                      <a:pt x="4176" y="1647"/>
                      <a:pt x="4176" y="1017"/>
                    </a:cubicBezTo>
                    <a:cubicBezTo>
                      <a:pt x="4176" y="886"/>
                      <a:pt x="4061" y="821"/>
                      <a:pt x="3947" y="821"/>
                    </a:cubicBezTo>
                    <a:cubicBezTo>
                      <a:pt x="3833" y="821"/>
                      <a:pt x="3719" y="886"/>
                      <a:pt x="3719" y="1017"/>
                    </a:cubicBezTo>
                    <a:cubicBezTo>
                      <a:pt x="3719" y="1589"/>
                      <a:pt x="3576" y="2160"/>
                      <a:pt x="3549" y="2667"/>
                    </a:cubicBezTo>
                    <a:lnTo>
                      <a:pt x="3549" y="2667"/>
                    </a:lnTo>
                    <a:cubicBezTo>
                      <a:pt x="3105" y="2721"/>
                      <a:pt x="2633" y="2795"/>
                      <a:pt x="2164" y="2795"/>
                    </a:cubicBezTo>
                    <a:cubicBezTo>
                      <a:pt x="1829" y="2795"/>
                      <a:pt x="1495" y="2757"/>
                      <a:pt x="1175" y="2648"/>
                    </a:cubicBezTo>
                    <a:cubicBezTo>
                      <a:pt x="457" y="2474"/>
                      <a:pt x="631" y="843"/>
                      <a:pt x="631" y="212"/>
                    </a:cubicBezTo>
                    <a:cubicBezTo>
                      <a:pt x="631" y="71"/>
                      <a:pt x="522" y="0"/>
                      <a:pt x="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50" name="Google Shape;2350;p46"/>
              <p:cNvSpPr/>
              <p:nvPr/>
            </p:nvSpPr>
            <p:spPr>
              <a:xfrm>
                <a:off x="3720000" y="1066075"/>
                <a:ext cx="305550" cy="24845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9938" extrusionOk="0">
                    <a:moveTo>
                      <a:pt x="5203" y="1"/>
                    </a:moveTo>
                    <a:cubicBezTo>
                      <a:pt x="5123" y="1"/>
                      <a:pt x="5040" y="39"/>
                      <a:pt x="4980" y="129"/>
                    </a:cubicBezTo>
                    <a:cubicBezTo>
                      <a:pt x="4067" y="2043"/>
                      <a:pt x="1" y="9566"/>
                      <a:pt x="4524" y="9914"/>
                    </a:cubicBezTo>
                    <a:cubicBezTo>
                      <a:pt x="4871" y="9930"/>
                      <a:pt x="5219" y="9937"/>
                      <a:pt x="5566" y="9937"/>
                    </a:cubicBezTo>
                    <a:cubicBezTo>
                      <a:pt x="7114" y="9937"/>
                      <a:pt x="8660" y="9795"/>
                      <a:pt x="10134" y="9653"/>
                    </a:cubicBezTo>
                    <a:cubicBezTo>
                      <a:pt x="11134" y="9566"/>
                      <a:pt x="11678" y="9022"/>
                      <a:pt x="11851" y="8109"/>
                    </a:cubicBezTo>
                    <a:cubicBezTo>
                      <a:pt x="12221" y="5761"/>
                      <a:pt x="9873" y="2390"/>
                      <a:pt x="8699" y="673"/>
                    </a:cubicBezTo>
                    <a:cubicBezTo>
                      <a:pt x="8642" y="597"/>
                      <a:pt x="8572" y="565"/>
                      <a:pt x="8506" y="565"/>
                    </a:cubicBezTo>
                    <a:cubicBezTo>
                      <a:pt x="8345" y="565"/>
                      <a:pt x="8205" y="755"/>
                      <a:pt x="8329" y="955"/>
                    </a:cubicBezTo>
                    <a:cubicBezTo>
                      <a:pt x="9503" y="2586"/>
                      <a:pt x="10503" y="4565"/>
                      <a:pt x="11134" y="6478"/>
                    </a:cubicBezTo>
                    <a:cubicBezTo>
                      <a:pt x="11764" y="8283"/>
                      <a:pt x="11047" y="9196"/>
                      <a:pt x="9133" y="9283"/>
                    </a:cubicBezTo>
                    <a:cubicBezTo>
                      <a:pt x="7785" y="9283"/>
                      <a:pt x="6524" y="9457"/>
                      <a:pt x="5154" y="9457"/>
                    </a:cubicBezTo>
                    <a:cubicBezTo>
                      <a:pt x="436" y="9370"/>
                      <a:pt x="4350" y="2499"/>
                      <a:pt x="5437" y="325"/>
                    </a:cubicBezTo>
                    <a:cubicBezTo>
                      <a:pt x="5494" y="139"/>
                      <a:pt x="5355" y="1"/>
                      <a:pt x="5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51" name="Google Shape;2351;p46"/>
              <p:cNvSpPr/>
              <p:nvPr/>
            </p:nvSpPr>
            <p:spPr>
              <a:xfrm>
                <a:off x="3795225" y="1081850"/>
                <a:ext cx="7337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8607" extrusionOk="0">
                    <a:moveTo>
                      <a:pt x="2611" y="0"/>
                    </a:moveTo>
                    <a:cubicBezTo>
                      <a:pt x="2532" y="0"/>
                      <a:pt x="2458" y="39"/>
                      <a:pt x="2428" y="129"/>
                    </a:cubicBezTo>
                    <a:cubicBezTo>
                      <a:pt x="1689" y="2847"/>
                      <a:pt x="884" y="5673"/>
                      <a:pt x="58" y="8283"/>
                    </a:cubicBezTo>
                    <a:cubicBezTo>
                      <a:pt x="1" y="8468"/>
                      <a:pt x="177" y="8607"/>
                      <a:pt x="330" y="8607"/>
                    </a:cubicBezTo>
                    <a:cubicBezTo>
                      <a:pt x="411" y="8607"/>
                      <a:pt x="484" y="8568"/>
                      <a:pt x="514" y="8478"/>
                    </a:cubicBezTo>
                    <a:cubicBezTo>
                      <a:pt x="1341" y="5760"/>
                      <a:pt x="2058" y="3042"/>
                      <a:pt x="2863" y="324"/>
                    </a:cubicBezTo>
                    <a:cubicBezTo>
                      <a:pt x="2934" y="139"/>
                      <a:pt x="2762" y="0"/>
                      <a:pt x="2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52" name="Google Shape;2352;p46"/>
              <p:cNvSpPr/>
              <p:nvPr/>
            </p:nvSpPr>
            <p:spPr>
              <a:xfrm>
                <a:off x="3837075" y="1087950"/>
                <a:ext cx="516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023" extrusionOk="0">
                    <a:moveTo>
                      <a:pt x="1791" y="1"/>
                    </a:moveTo>
                    <a:cubicBezTo>
                      <a:pt x="1693" y="1"/>
                      <a:pt x="1594" y="50"/>
                      <a:pt x="1558" y="167"/>
                    </a:cubicBezTo>
                    <a:cubicBezTo>
                      <a:pt x="754" y="2972"/>
                      <a:pt x="1015" y="5973"/>
                      <a:pt x="102" y="8778"/>
                    </a:cubicBezTo>
                    <a:cubicBezTo>
                      <a:pt x="0" y="8930"/>
                      <a:pt x="112" y="9023"/>
                      <a:pt x="241" y="9023"/>
                    </a:cubicBezTo>
                    <a:cubicBezTo>
                      <a:pt x="334" y="9023"/>
                      <a:pt x="435" y="8974"/>
                      <a:pt x="471" y="8865"/>
                    </a:cubicBezTo>
                    <a:cubicBezTo>
                      <a:pt x="1471" y="6147"/>
                      <a:pt x="1189" y="3059"/>
                      <a:pt x="2015" y="254"/>
                    </a:cubicBezTo>
                    <a:cubicBezTo>
                      <a:pt x="2066" y="101"/>
                      <a:pt x="1930" y="1"/>
                      <a:pt x="17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53" name="Google Shape;2353;p46"/>
              <p:cNvSpPr/>
              <p:nvPr/>
            </p:nvSpPr>
            <p:spPr>
              <a:xfrm>
                <a:off x="3883100" y="1090350"/>
                <a:ext cx="31550" cy="223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8927" extrusionOk="0">
                    <a:moveTo>
                      <a:pt x="746" y="1"/>
                    </a:moveTo>
                    <a:cubicBezTo>
                      <a:pt x="662" y="1"/>
                      <a:pt x="580" y="49"/>
                      <a:pt x="544" y="158"/>
                    </a:cubicBezTo>
                    <a:cubicBezTo>
                      <a:pt x="0" y="2876"/>
                      <a:pt x="892" y="5964"/>
                      <a:pt x="87" y="8682"/>
                    </a:cubicBezTo>
                    <a:cubicBezTo>
                      <a:pt x="87" y="8834"/>
                      <a:pt x="205" y="8927"/>
                      <a:pt x="324" y="8927"/>
                    </a:cubicBezTo>
                    <a:cubicBezTo>
                      <a:pt x="411" y="8927"/>
                      <a:pt x="498" y="8878"/>
                      <a:pt x="544" y="8769"/>
                    </a:cubicBezTo>
                    <a:cubicBezTo>
                      <a:pt x="1261" y="6051"/>
                      <a:pt x="435" y="3050"/>
                      <a:pt x="979" y="245"/>
                    </a:cubicBezTo>
                    <a:cubicBezTo>
                      <a:pt x="979" y="94"/>
                      <a:pt x="861" y="1"/>
                      <a:pt x="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54" name="Google Shape;2354;p46"/>
              <p:cNvSpPr/>
              <p:nvPr/>
            </p:nvSpPr>
            <p:spPr>
              <a:xfrm>
                <a:off x="3917700" y="1087950"/>
                <a:ext cx="28475" cy="2177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708" extrusionOk="0">
                    <a:moveTo>
                      <a:pt x="258" y="1"/>
                    </a:moveTo>
                    <a:cubicBezTo>
                      <a:pt x="136" y="1"/>
                      <a:pt x="0" y="101"/>
                      <a:pt x="51" y="254"/>
                    </a:cubicBezTo>
                    <a:cubicBezTo>
                      <a:pt x="334" y="1711"/>
                      <a:pt x="247" y="3059"/>
                      <a:pt x="421" y="4516"/>
                    </a:cubicBezTo>
                    <a:cubicBezTo>
                      <a:pt x="508" y="5864"/>
                      <a:pt x="682" y="7147"/>
                      <a:pt x="682" y="8495"/>
                    </a:cubicBezTo>
                    <a:cubicBezTo>
                      <a:pt x="682" y="8637"/>
                      <a:pt x="796" y="8707"/>
                      <a:pt x="910" y="8707"/>
                    </a:cubicBezTo>
                    <a:cubicBezTo>
                      <a:pt x="1024" y="8707"/>
                      <a:pt x="1138" y="8637"/>
                      <a:pt x="1138" y="8495"/>
                    </a:cubicBezTo>
                    <a:cubicBezTo>
                      <a:pt x="1138" y="6952"/>
                      <a:pt x="965" y="5516"/>
                      <a:pt x="791" y="3973"/>
                    </a:cubicBezTo>
                    <a:cubicBezTo>
                      <a:pt x="682" y="2711"/>
                      <a:pt x="682" y="1428"/>
                      <a:pt x="421" y="167"/>
                    </a:cubicBezTo>
                    <a:cubicBezTo>
                      <a:pt x="421" y="50"/>
                      <a:pt x="343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55" name="Google Shape;2355;p46"/>
              <p:cNvSpPr/>
              <p:nvPr/>
            </p:nvSpPr>
            <p:spPr>
              <a:xfrm>
                <a:off x="3924500" y="1084825"/>
                <a:ext cx="72975" cy="210725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8429" extrusionOk="0">
                    <a:moveTo>
                      <a:pt x="321" y="1"/>
                    </a:moveTo>
                    <a:cubicBezTo>
                      <a:pt x="155" y="1"/>
                      <a:pt x="1" y="195"/>
                      <a:pt x="62" y="379"/>
                    </a:cubicBezTo>
                    <a:cubicBezTo>
                      <a:pt x="1323" y="2836"/>
                      <a:pt x="1606" y="5641"/>
                      <a:pt x="2410" y="8272"/>
                    </a:cubicBezTo>
                    <a:cubicBezTo>
                      <a:pt x="2446" y="8380"/>
                      <a:pt x="2545" y="8428"/>
                      <a:pt x="2642" y="8428"/>
                    </a:cubicBezTo>
                    <a:cubicBezTo>
                      <a:pt x="2781" y="8428"/>
                      <a:pt x="2918" y="8330"/>
                      <a:pt x="2867" y="8164"/>
                    </a:cubicBezTo>
                    <a:cubicBezTo>
                      <a:pt x="1954" y="5554"/>
                      <a:pt x="1780" y="2641"/>
                      <a:pt x="519" y="118"/>
                    </a:cubicBezTo>
                    <a:cubicBezTo>
                      <a:pt x="461" y="35"/>
                      <a:pt x="390" y="1"/>
                      <a:pt x="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56" name="Google Shape;2356;p46"/>
              <p:cNvSpPr/>
              <p:nvPr/>
            </p:nvSpPr>
            <p:spPr>
              <a:xfrm>
                <a:off x="3839600" y="965050"/>
                <a:ext cx="357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452" extrusionOk="0">
                    <a:moveTo>
                      <a:pt x="1171" y="0"/>
                    </a:moveTo>
                    <a:cubicBezTo>
                      <a:pt x="1146" y="0"/>
                      <a:pt x="1118" y="5"/>
                      <a:pt x="1088" y="17"/>
                    </a:cubicBezTo>
                    <a:lnTo>
                      <a:pt x="370" y="17"/>
                    </a:lnTo>
                    <a:cubicBezTo>
                      <a:pt x="1" y="17"/>
                      <a:pt x="1" y="452"/>
                      <a:pt x="370" y="452"/>
                    </a:cubicBezTo>
                    <a:cubicBezTo>
                      <a:pt x="653" y="452"/>
                      <a:pt x="914" y="452"/>
                      <a:pt x="1197" y="365"/>
                    </a:cubicBezTo>
                    <a:cubicBezTo>
                      <a:pt x="1430" y="365"/>
                      <a:pt x="1385" y="0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57" name="Google Shape;2357;p46"/>
              <p:cNvSpPr/>
              <p:nvPr/>
            </p:nvSpPr>
            <p:spPr>
              <a:xfrm>
                <a:off x="3839600" y="914900"/>
                <a:ext cx="672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91" extrusionOk="0">
                    <a:moveTo>
                      <a:pt x="1370" y="1"/>
                    </a:moveTo>
                    <a:cubicBezTo>
                      <a:pt x="1028" y="1"/>
                      <a:pt x="686" y="22"/>
                      <a:pt x="370" y="22"/>
                    </a:cubicBezTo>
                    <a:cubicBezTo>
                      <a:pt x="1" y="22"/>
                      <a:pt x="1" y="479"/>
                      <a:pt x="370" y="479"/>
                    </a:cubicBezTo>
                    <a:cubicBezTo>
                      <a:pt x="791" y="479"/>
                      <a:pt x="1211" y="440"/>
                      <a:pt x="1638" y="440"/>
                    </a:cubicBezTo>
                    <a:cubicBezTo>
                      <a:pt x="1851" y="440"/>
                      <a:pt x="2066" y="450"/>
                      <a:pt x="2284" y="479"/>
                    </a:cubicBezTo>
                    <a:cubicBezTo>
                      <a:pt x="2306" y="487"/>
                      <a:pt x="2328" y="490"/>
                      <a:pt x="2350" y="490"/>
                    </a:cubicBezTo>
                    <a:cubicBezTo>
                      <a:pt x="2571" y="490"/>
                      <a:pt x="2688" y="109"/>
                      <a:pt x="2371" y="109"/>
                    </a:cubicBezTo>
                    <a:cubicBezTo>
                      <a:pt x="2055" y="22"/>
                      <a:pt x="1713" y="1"/>
                      <a:pt x="1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58" name="Google Shape;2358;p46"/>
              <p:cNvSpPr/>
              <p:nvPr/>
            </p:nvSpPr>
            <p:spPr>
              <a:xfrm>
                <a:off x="3839600" y="858925"/>
                <a:ext cx="457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544" extrusionOk="0">
                    <a:moveTo>
                      <a:pt x="370" y="0"/>
                    </a:moveTo>
                    <a:cubicBezTo>
                      <a:pt x="1" y="0"/>
                      <a:pt x="1" y="457"/>
                      <a:pt x="370" y="457"/>
                    </a:cubicBezTo>
                    <a:cubicBezTo>
                      <a:pt x="740" y="544"/>
                      <a:pt x="1197" y="544"/>
                      <a:pt x="1544" y="544"/>
                    </a:cubicBezTo>
                    <a:cubicBezTo>
                      <a:pt x="1827" y="544"/>
                      <a:pt x="1827" y="87"/>
                      <a:pt x="1544" y="87"/>
                    </a:cubicBezTo>
                    <a:cubicBezTo>
                      <a:pt x="1197" y="87"/>
                      <a:pt x="740" y="87"/>
                      <a:pt x="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59" name="Google Shape;2359;p46"/>
              <p:cNvSpPr/>
              <p:nvPr/>
            </p:nvSpPr>
            <p:spPr>
              <a:xfrm>
                <a:off x="3839650" y="795025"/>
                <a:ext cx="521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556" extrusionOk="0">
                    <a:moveTo>
                      <a:pt x="214" y="1"/>
                    </a:moveTo>
                    <a:cubicBezTo>
                      <a:pt x="1" y="1"/>
                      <a:pt x="23" y="389"/>
                      <a:pt x="281" y="469"/>
                    </a:cubicBezTo>
                    <a:cubicBezTo>
                      <a:pt x="738" y="469"/>
                      <a:pt x="1281" y="469"/>
                      <a:pt x="1825" y="556"/>
                    </a:cubicBezTo>
                    <a:cubicBezTo>
                      <a:pt x="2086" y="556"/>
                      <a:pt x="2086" y="99"/>
                      <a:pt x="1825" y="99"/>
                    </a:cubicBezTo>
                    <a:cubicBezTo>
                      <a:pt x="1281" y="12"/>
                      <a:pt x="738" y="12"/>
                      <a:pt x="281" y="12"/>
                    </a:cubicBezTo>
                    <a:cubicBezTo>
                      <a:pt x="257" y="4"/>
                      <a:pt x="235" y="1"/>
                      <a:pt x="2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60" name="Google Shape;2360;p46"/>
              <p:cNvSpPr/>
              <p:nvPr/>
            </p:nvSpPr>
            <p:spPr>
              <a:xfrm>
                <a:off x="3833650" y="738500"/>
                <a:ext cx="445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556" extrusionOk="0">
                    <a:moveTo>
                      <a:pt x="364" y="1"/>
                    </a:moveTo>
                    <a:cubicBezTo>
                      <a:pt x="125" y="1"/>
                      <a:pt x="0" y="389"/>
                      <a:pt x="239" y="468"/>
                    </a:cubicBezTo>
                    <a:cubicBezTo>
                      <a:pt x="467" y="512"/>
                      <a:pt x="673" y="512"/>
                      <a:pt x="880" y="512"/>
                    </a:cubicBezTo>
                    <a:cubicBezTo>
                      <a:pt x="1087" y="512"/>
                      <a:pt x="1293" y="512"/>
                      <a:pt x="1521" y="555"/>
                    </a:cubicBezTo>
                    <a:cubicBezTo>
                      <a:pt x="1782" y="555"/>
                      <a:pt x="1782" y="98"/>
                      <a:pt x="1521" y="98"/>
                    </a:cubicBezTo>
                    <a:cubicBezTo>
                      <a:pt x="1152" y="98"/>
                      <a:pt x="782" y="98"/>
                      <a:pt x="434" y="12"/>
                    </a:cubicBezTo>
                    <a:cubicBezTo>
                      <a:pt x="410" y="4"/>
                      <a:pt x="386" y="1"/>
                      <a:pt x="3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61" name="Google Shape;2361;p46"/>
              <p:cNvSpPr/>
              <p:nvPr/>
            </p:nvSpPr>
            <p:spPr>
              <a:xfrm>
                <a:off x="3833075" y="680075"/>
                <a:ext cx="6362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436" extrusionOk="0">
                    <a:moveTo>
                      <a:pt x="262" y="0"/>
                    </a:moveTo>
                    <a:cubicBezTo>
                      <a:pt x="1" y="0"/>
                      <a:pt x="1" y="435"/>
                      <a:pt x="262" y="435"/>
                    </a:cubicBezTo>
                    <a:lnTo>
                      <a:pt x="2262" y="435"/>
                    </a:lnTo>
                    <a:cubicBezTo>
                      <a:pt x="2545" y="435"/>
                      <a:pt x="2545" y="0"/>
                      <a:pt x="2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62" name="Google Shape;2362;p46"/>
              <p:cNvSpPr/>
              <p:nvPr/>
            </p:nvSpPr>
            <p:spPr>
              <a:xfrm>
                <a:off x="3830900" y="591450"/>
                <a:ext cx="4515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97" extrusionOk="0">
                    <a:moveTo>
                      <a:pt x="262" y="1"/>
                    </a:moveTo>
                    <a:cubicBezTo>
                      <a:pt x="1" y="1"/>
                      <a:pt x="1" y="457"/>
                      <a:pt x="262" y="457"/>
                    </a:cubicBezTo>
                    <a:cubicBezTo>
                      <a:pt x="414" y="486"/>
                      <a:pt x="556" y="496"/>
                      <a:pt x="696" y="496"/>
                    </a:cubicBezTo>
                    <a:cubicBezTo>
                      <a:pt x="974" y="496"/>
                      <a:pt x="1240" y="457"/>
                      <a:pt x="1545" y="457"/>
                    </a:cubicBezTo>
                    <a:cubicBezTo>
                      <a:pt x="1805" y="457"/>
                      <a:pt x="1805" y="1"/>
                      <a:pt x="1545" y="1"/>
                    </a:cubicBezTo>
                    <a:cubicBezTo>
                      <a:pt x="1240" y="1"/>
                      <a:pt x="974" y="39"/>
                      <a:pt x="696" y="39"/>
                    </a:cubicBezTo>
                    <a:cubicBezTo>
                      <a:pt x="556" y="39"/>
                      <a:pt x="414" y="30"/>
                      <a:pt x="262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63" name="Google Shape;2363;p46"/>
              <p:cNvSpPr/>
              <p:nvPr/>
            </p:nvSpPr>
            <p:spPr>
              <a:xfrm>
                <a:off x="3829425" y="502975"/>
                <a:ext cx="509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572" extrusionOk="0">
                    <a:moveTo>
                      <a:pt x="328" y="1"/>
                    </a:moveTo>
                    <a:cubicBezTo>
                      <a:pt x="115" y="1"/>
                      <a:pt x="0" y="374"/>
                      <a:pt x="234" y="452"/>
                    </a:cubicBezTo>
                    <a:cubicBezTo>
                      <a:pt x="777" y="452"/>
                      <a:pt x="1234" y="561"/>
                      <a:pt x="1777" y="561"/>
                    </a:cubicBezTo>
                    <a:cubicBezTo>
                      <a:pt x="1800" y="568"/>
                      <a:pt x="1821" y="572"/>
                      <a:pt x="1839" y="572"/>
                    </a:cubicBezTo>
                    <a:cubicBezTo>
                      <a:pt x="2036" y="572"/>
                      <a:pt x="2016" y="184"/>
                      <a:pt x="1777" y="104"/>
                    </a:cubicBezTo>
                    <a:cubicBezTo>
                      <a:pt x="1321" y="104"/>
                      <a:pt x="864" y="17"/>
                      <a:pt x="408" y="17"/>
                    </a:cubicBezTo>
                    <a:cubicBezTo>
                      <a:pt x="380" y="6"/>
                      <a:pt x="354" y="1"/>
                      <a:pt x="328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64" name="Google Shape;2364;p46"/>
              <p:cNvSpPr/>
              <p:nvPr/>
            </p:nvSpPr>
            <p:spPr>
              <a:xfrm>
                <a:off x="3833075" y="439250"/>
                <a:ext cx="400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2" extrusionOk="0">
                    <a:moveTo>
                      <a:pt x="813" y="0"/>
                    </a:moveTo>
                    <a:cubicBezTo>
                      <a:pt x="631" y="0"/>
                      <a:pt x="446" y="22"/>
                      <a:pt x="262" y="22"/>
                    </a:cubicBezTo>
                    <a:cubicBezTo>
                      <a:pt x="1" y="22"/>
                      <a:pt x="1" y="479"/>
                      <a:pt x="262" y="479"/>
                    </a:cubicBezTo>
                    <a:cubicBezTo>
                      <a:pt x="508" y="479"/>
                      <a:pt x="716" y="440"/>
                      <a:pt x="930" y="440"/>
                    </a:cubicBezTo>
                    <a:cubicBezTo>
                      <a:pt x="1037" y="440"/>
                      <a:pt x="1146" y="450"/>
                      <a:pt x="1262" y="479"/>
                    </a:cubicBezTo>
                    <a:cubicBezTo>
                      <a:pt x="1291" y="488"/>
                      <a:pt x="1318" y="492"/>
                      <a:pt x="1343" y="492"/>
                    </a:cubicBezTo>
                    <a:cubicBezTo>
                      <a:pt x="1559" y="492"/>
                      <a:pt x="1602" y="187"/>
                      <a:pt x="1349" y="109"/>
                    </a:cubicBezTo>
                    <a:cubicBezTo>
                      <a:pt x="1175" y="22"/>
                      <a:pt x="995" y="0"/>
                      <a:pt x="813" y="0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65" name="Google Shape;2365;p46"/>
              <p:cNvSpPr/>
              <p:nvPr/>
            </p:nvSpPr>
            <p:spPr>
              <a:xfrm>
                <a:off x="3837425" y="378375"/>
                <a:ext cx="3862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544" extrusionOk="0">
                    <a:moveTo>
                      <a:pt x="283" y="0"/>
                    </a:moveTo>
                    <a:cubicBezTo>
                      <a:pt x="1" y="0"/>
                      <a:pt x="1" y="457"/>
                      <a:pt x="283" y="457"/>
                    </a:cubicBezTo>
                    <a:cubicBezTo>
                      <a:pt x="631" y="544"/>
                      <a:pt x="914" y="544"/>
                      <a:pt x="1284" y="544"/>
                    </a:cubicBezTo>
                    <a:cubicBezTo>
                      <a:pt x="1544" y="544"/>
                      <a:pt x="1544" y="109"/>
                      <a:pt x="1284" y="109"/>
                    </a:cubicBezTo>
                    <a:cubicBezTo>
                      <a:pt x="914" y="109"/>
                      <a:pt x="631" y="109"/>
                      <a:pt x="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366" name="Google Shape;2366;p46"/>
            <p:cNvGrpSpPr/>
            <p:nvPr/>
          </p:nvGrpSpPr>
          <p:grpSpPr>
            <a:xfrm rot="10272019" flipH="1">
              <a:off x="674736" y="3160368"/>
              <a:ext cx="1074192" cy="2311171"/>
              <a:chOff x="4132075" y="375950"/>
              <a:chExt cx="362600" cy="780150"/>
            </a:xfrm>
          </p:grpSpPr>
          <p:sp>
            <p:nvSpPr>
              <p:cNvPr id="2367" name="Google Shape;2367;p46"/>
              <p:cNvSpPr/>
              <p:nvPr/>
            </p:nvSpPr>
            <p:spPr>
              <a:xfrm>
                <a:off x="4132075" y="926000"/>
                <a:ext cx="169625" cy="220175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8807" extrusionOk="0">
                    <a:moveTo>
                      <a:pt x="3754" y="1"/>
                    </a:moveTo>
                    <a:cubicBezTo>
                      <a:pt x="3540" y="1"/>
                      <a:pt x="3325" y="82"/>
                      <a:pt x="3262" y="209"/>
                    </a:cubicBezTo>
                    <a:cubicBezTo>
                      <a:pt x="0" y="1122"/>
                      <a:pt x="1718" y="5558"/>
                      <a:pt x="1261" y="7820"/>
                    </a:cubicBezTo>
                    <a:cubicBezTo>
                      <a:pt x="1121" y="8398"/>
                      <a:pt x="1504" y="8807"/>
                      <a:pt x="1988" y="8807"/>
                    </a:cubicBezTo>
                    <a:cubicBezTo>
                      <a:pt x="2104" y="8807"/>
                      <a:pt x="2226" y="8783"/>
                      <a:pt x="2348" y="8733"/>
                    </a:cubicBezTo>
                    <a:cubicBezTo>
                      <a:pt x="4262" y="7820"/>
                      <a:pt x="5806" y="6189"/>
                      <a:pt x="6436" y="4188"/>
                    </a:cubicBezTo>
                    <a:cubicBezTo>
                      <a:pt x="6784" y="3384"/>
                      <a:pt x="6523" y="2383"/>
                      <a:pt x="6241" y="1666"/>
                    </a:cubicBezTo>
                    <a:cubicBezTo>
                      <a:pt x="5806" y="579"/>
                      <a:pt x="5153" y="296"/>
                      <a:pt x="3979" y="35"/>
                    </a:cubicBezTo>
                    <a:cubicBezTo>
                      <a:pt x="3909" y="12"/>
                      <a:pt x="3832" y="1"/>
                      <a:pt x="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68" name="Google Shape;2368;p46"/>
              <p:cNvSpPr/>
              <p:nvPr/>
            </p:nvSpPr>
            <p:spPr>
              <a:xfrm>
                <a:off x="4222850" y="375950"/>
                <a:ext cx="271825" cy="567600"/>
              </a:xfrm>
              <a:custGeom>
                <a:avLst/>
                <a:gdLst/>
                <a:ahLst/>
                <a:cxnLst/>
                <a:rect l="l" t="t" r="r" b="b"/>
                <a:pathLst>
                  <a:path w="10873" h="22704" extrusionOk="0">
                    <a:moveTo>
                      <a:pt x="8091" y="468"/>
                    </a:moveTo>
                    <a:cubicBezTo>
                      <a:pt x="8242" y="468"/>
                      <a:pt x="8399" y="485"/>
                      <a:pt x="8562" y="520"/>
                    </a:cubicBezTo>
                    <a:lnTo>
                      <a:pt x="8562" y="520"/>
                    </a:lnTo>
                    <a:cubicBezTo>
                      <a:pt x="8570" y="532"/>
                      <a:pt x="8579" y="543"/>
                      <a:pt x="8589" y="554"/>
                    </a:cubicBezTo>
                    <a:cubicBezTo>
                      <a:pt x="9785" y="1380"/>
                      <a:pt x="8502" y="4359"/>
                      <a:pt x="8154" y="5359"/>
                    </a:cubicBezTo>
                    <a:cubicBezTo>
                      <a:pt x="7502" y="6990"/>
                      <a:pt x="6872" y="8534"/>
                      <a:pt x="6241" y="10078"/>
                    </a:cubicBezTo>
                    <a:cubicBezTo>
                      <a:pt x="5523" y="12165"/>
                      <a:pt x="4784" y="14340"/>
                      <a:pt x="3980" y="16405"/>
                    </a:cubicBezTo>
                    <a:cubicBezTo>
                      <a:pt x="3523" y="17601"/>
                      <a:pt x="2979" y="18862"/>
                      <a:pt x="2523" y="20037"/>
                    </a:cubicBezTo>
                    <a:cubicBezTo>
                      <a:pt x="2349" y="20667"/>
                      <a:pt x="2175" y="21211"/>
                      <a:pt x="1979" y="21841"/>
                    </a:cubicBezTo>
                    <a:cubicBezTo>
                      <a:pt x="1910" y="22057"/>
                      <a:pt x="1841" y="22133"/>
                      <a:pt x="1754" y="22133"/>
                    </a:cubicBezTo>
                    <a:cubicBezTo>
                      <a:pt x="1622" y="22133"/>
                      <a:pt x="1450" y="21959"/>
                      <a:pt x="1175" y="21841"/>
                    </a:cubicBezTo>
                    <a:cubicBezTo>
                      <a:pt x="174" y="21406"/>
                      <a:pt x="979" y="19863"/>
                      <a:pt x="1175" y="18949"/>
                    </a:cubicBezTo>
                    <a:cubicBezTo>
                      <a:pt x="1522" y="17775"/>
                      <a:pt x="1805" y="16514"/>
                      <a:pt x="2175" y="15318"/>
                    </a:cubicBezTo>
                    <a:cubicBezTo>
                      <a:pt x="2718" y="12883"/>
                      <a:pt x="3436" y="10534"/>
                      <a:pt x="4067" y="8077"/>
                    </a:cubicBezTo>
                    <a:cubicBezTo>
                      <a:pt x="4575" y="6126"/>
                      <a:pt x="5330" y="468"/>
                      <a:pt x="8091" y="468"/>
                    </a:cubicBezTo>
                    <a:close/>
                    <a:moveTo>
                      <a:pt x="8088" y="1"/>
                    </a:moveTo>
                    <a:cubicBezTo>
                      <a:pt x="5610" y="1"/>
                      <a:pt x="4646" y="3899"/>
                      <a:pt x="4067" y="5816"/>
                    </a:cubicBezTo>
                    <a:cubicBezTo>
                      <a:pt x="2718" y="11165"/>
                      <a:pt x="1348" y="16405"/>
                      <a:pt x="87" y="21667"/>
                    </a:cubicBezTo>
                    <a:cubicBezTo>
                      <a:pt x="0" y="21841"/>
                      <a:pt x="87" y="21950"/>
                      <a:pt x="174" y="21950"/>
                    </a:cubicBezTo>
                    <a:cubicBezTo>
                      <a:pt x="805" y="22211"/>
                      <a:pt x="1348" y="22385"/>
                      <a:pt x="1892" y="22668"/>
                    </a:cubicBezTo>
                    <a:cubicBezTo>
                      <a:pt x="1918" y="22693"/>
                      <a:pt x="1952" y="22704"/>
                      <a:pt x="1991" y="22704"/>
                    </a:cubicBezTo>
                    <a:cubicBezTo>
                      <a:pt x="2084" y="22704"/>
                      <a:pt x="2200" y="22642"/>
                      <a:pt x="2262" y="22581"/>
                    </a:cubicBezTo>
                    <a:cubicBezTo>
                      <a:pt x="3066" y="19667"/>
                      <a:pt x="4240" y="16949"/>
                      <a:pt x="5328" y="14144"/>
                    </a:cubicBezTo>
                    <a:cubicBezTo>
                      <a:pt x="6154" y="12056"/>
                      <a:pt x="6785" y="9991"/>
                      <a:pt x="7611" y="7990"/>
                    </a:cubicBezTo>
                    <a:cubicBezTo>
                      <a:pt x="8241" y="6446"/>
                      <a:pt x="10872" y="1554"/>
                      <a:pt x="8872" y="97"/>
                    </a:cubicBezTo>
                    <a:cubicBezTo>
                      <a:pt x="8828" y="70"/>
                      <a:pt x="8787" y="58"/>
                      <a:pt x="8749" y="58"/>
                    </a:cubicBezTo>
                    <a:cubicBezTo>
                      <a:pt x="8725" y="58"/>
                      <a:pt x="8703" y="63"/>
                      <a:pt x="8682" y="71"/>
                    </a:cubicBezTo>
                    <a:lnTo>
                      <a:pt x="8682" y="71"/>
                    </a:lnTo>
                    <a:cubicBezTo>
                      <a:pt x="8475" y="23"/>
                      <a:pt x="8277" y="1"/>
                      <a:pt x="8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69" name="Google Shape;2369;p46"/>
              <p:cNvSpPr/>
              <p:nvPr/>
            </p:nvSpPr>
            <p:spPr>
              <a:xfrm>
                <a:off x="4228375" y="891475"/>
                <a:ext cx="565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087" extrusionOk="0">
                    <a:moveTo>
                      <a:pt x="268" y="1"/>
                    </a:moveTo>
                    <a:cubicBezTo>
                      <a:pt x="78" y="1"/>
                      <a:pt x="1" y="274"/>
                      <a:pt x="214" y="416"/>
                    </a:cubicBezTo>
                    <a:cubicBezTo>
                      <a:pt x="758" y="677"/>
                      <a:pt x="1301" y="872"/>
                      <a:pt x="1954" y="1046"/>
                    </a:cubicBezTo>
                    <a:cubicBezTo>
                      <a:pt x="1996" y="1075"/>
                      <a:pt x="2034" y="1087"/>
                      <a:pt x="2067" y="1087"/>
                    </a:cubicBezTo>
                    <a:cubicBezTo>
                      <a:pt x="2234" y="1087"/>
                      <a:pt x="2259" y="768"/>
                      <a:pt x="2041" y="677"/>
                    </a:cubicBezTo>
                    <a:cubicBezTo>
                      <a:pt x="1497" y="416"/>
                      <a:pt x="954" y="329"/>
                      <a:pt x="410" y="46"/>
                    </a:cubicBezTo>
                    <a:cubicBezTo>
                      <a:pt x="358" y="14"/>
                      <a:pt x="310" y="1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70" name="Google Shape;2370;p46"/>
              <p:cNvSpPr/>
              <p:nvPr/>
            </p:nvSpPr>
            <p:spPr>
              <a:xfrm>
                <a:off x="4234325" y="867325"/>
                <a:ext cx="579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026" extrusionOk="0">
                    <a:moveTo>
                      <a:pt x="282" y="1"/>
                    </a:moveTo>
                    <a:cubicBezTo>
                      <a:pt x="69" y="1"/>
                      <a:pt x="1" y="389"/>
                      <a:pt x="259" y="469"/>
                    </a:cubicBezTo>
                    <a:cubicBezTo>
                      <a:pt x="802" y="664"/>
                      <a:pt x="1433" y="838"/>
                      <a:pt x="1977" y="1012"/>
                    </a:cubicBezTo>
                    <a:cubicBezTo>
                      <a:pt x="2007" y="1022"/>
                      <a:pt x="2035" y="1026"/>
                      <a:pt x="2061" y="1026"/>
                    </a:cubicBezTo>
                    <a:cubicBezTo>
                      <a:pt x="2274" y="1026"/>
                      <a:pt x="2316" y="730"/>
                      <a:pt x="2064" y="556"/>
                    </a:cubicBezTo>
                    <a:cubicBezTo>
                      <a:pt x="1520" y="382"/>
                      <a:pt x="889" y="208"/>
                      <a:pt x="346" y="12"/>
                    </a:cubicBezTo>
                    <a:cubicBezTo>
                      <a:pt x="323" y="4"/>
                      <a:pt x="302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71" name="Google Shape;2371;p46"/>
              <p:cNvSpPr/>
              <p:nvPr/>
            </p:nvSpPr>
            <p:spPr>
              <a:xfrm>
                <a:off x="4247925" y="820050"/>
                <a:ext cx="645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938" extrusionOk="0">
                    <a:moveTo>
                      <a:pt x="281" y="0"/>
                    </a:moveTo>
                    <a:cubicBezTo>
                      <a:pt x="69" y="0"/>
                      <a:pt x="0" y="388"/>
                      <a:pt x="258" y="468"/>
                    </a:cubicBezTo>
                    <a:cubicBezTo>
                      <a:pt x="889" y="555"/>
                      <a:pt x="1607" y="555"/>
                      <a:pt x="2150" y="924"/>
                    </a:cubicBezTo>
                    <a:cubicBezTo>
                      <a:pt x="2179" y="933"/>
                      <a:pt x="2207" y="937"/>
                      <a:pt x="2234" y="937"/>
                    </a:cubicBezTo>
                    <a:cubicBezTo>
                      <a:pt x="2464" y="937"/>
                      <a:pt x="2580" y="624"/>
                      <a:pt x="2346" y="468"/>
                    </a:cubicBezTo>
                    <a:cubicBezTo>
                      <a:pt x="1802" y="185"/>
                      <a:pt x="1063" y="98"/>
                      <a:pt x="345" y="11"/>
                    </a:cubicBezTo>
                    <a:cubicBezTo>
                      <a:pt x="323" y="4"/>
                      <a:pt x="302" y="0"/>
                      <a:pt x="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72" name="Google Shape;2372;p46"/>
              <p:cNvSpPr/>
              <p:nvPr/>
            </p:nvSpPr>
            <p:spPr>
              <a:xfrm>
                <a:off x="4260900" y="840425"/>
                <a:ext cx="1362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8" extrusionOk="0">
                    <a:moveTo>
                      <a:pt x="283" y="1"/>
                    </a:moveTo>
                    <a:cubicBezTo>
                      <a:pt x="0" y="1"/>
                      <a:pt x="0" y="457"/>
                      <a:pt x="283" y="457"/>
                    </a:cubicBezTo>
                    <a:cubicBezTo>
                      <a:pt x="544" y="457"/>
                      <a:pt x="544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73" name="Google Shape;2373;p46"/>
              <p:cNvSpPr/>
              <p:nvPr/>
            </p:nvSpPr>
            <p:spPr>
              <a:xfrm>
                <a:off x="4277200" y="847500"/>
                <a:ext cx="1580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58" extrusionOk="0">
                    <a:moveTo>
                      <a:pt x="262" y="0"/>
                    </a:moveTo>
                    <a:cubicBezTo>
                      <a:pt x="1" y="0"/>
                      <a:pt x="1" y="457"/>
                      <a:pt x="262" y="457"/>
                    </a:cubicBezTo>
                    <a:cubicBezTo>
                      <a:pt x="631" y="457"/>
                      <a:pt x="631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74" name="Google Shape;2374;p46"/>
              <p:cNvSpPr/>
              <p:nvPr/>
            </p:nvSpPr>
            <p:spPr>
              <a:xfrm>
                <a:off x="4138575" y="913000"/>
                <a:ext cx="165825" cy="243100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9724" extrusionOk="0">
                    <a:moveTo>
                      <a:pt x="3612" y="0"/>
                    </a:moveTo>
                    <a:cubicBezTo>
                      <a:pt x="3591" y="0"/>
                      <a:pt x="3569" y="4"/>
                      <a:pt x="3545" y="11"/>
                    </a:cubicBezTo>
                    <a:cubicBezTo>
                      <a:pt x="2458" y="468"/>
                      <a:pt x="1197" y="1447"/>
                      <a:pt x="827" y="2534"/>
                    </a:cubicBezTo>
                    <a:cubicBezTo>
                      <a:pt x="110" y="4817"/>
                      <a:pt x="1545" y="7252"/>
                      <a:pt x="110" y="9340"/>
                    </a:cubicBezTo>
                    <a:cubicBezTo>
                      <a:pt x="1" y="9514"/>
                      <a:pt x="197" y="9601"/>
                      <a:pt x="371" y="9709"/>
                    </a:cubicBezTo>
                    <a:cubicBezTo>
                      <a:pt x="465" y="9719"/>
                      <a:pt x="561" y="9724"/>
                      <a:pt x="660" y="9724"/>
                    </a:cubicBezTo>
                    <a:cubicBezTo>
                      <a:pt x="2353" y="9724"/>
                      <a:pt x="4594" y="8348"/>
                      <a:pt x="5437" y="6991"/>
                    </a:cubicBezTo>
                    <a:cubicBezTo>
                      <a:pt x="5981" y="6165"/>
                      <a:pt x="6633" y="5078"/>
                      <a:pt x="6633" y="3991"/>
                    </a:cubicBezTo>
                    <a:cubicBezTo>
                      <a:pt x="6633" y="2643"/>
                      <a:pt x="5981" y="1903"/>
                      <a:pt x="5437" y="729"/>
                    </a:cubicBezTo>
                    <a:cubicBezTo>
                      <a:pt x="5413" y="681"/>
                      <a:pt x="5361" y="659"/>
                      <a:pt x="5302" y="659"/>
                    </a:cubicBezTo>
                    <a:cubicBezTo>
                      <a:pt x="5148" y="659"/>
                      <a:pt x="4947" y="807"/>
                      <a:pt x="5089" y="1012"/>
                    </a:cubicBezTo>
                    <a:cubicBezTo>
                      <a:pt x="5437" y="1729"/>
                      <a:pt x="5894" y="2273"/>
                      <a:pt x="6089" y="3077"/>
                    </a:cubicBezTo>
                    <a:cubicBezTo>
                      <a:pt x="6437" y="4165"/>
                      <a:pt x="5807" y="5448"/>
                      <a:pt x="5350" y="6339"/>
                    </a:cubicBezTo>
                    <a:cubicBezTo>
                      <a:pt x="4546" y="7883"/>
                      <a:pt x="2458" y="9057"/>
                      <a:pt x="740" y="9253"/>
                    </a:cubicBezTo>
                    <a:cubicBezTo>
                      <a:pt x="1458" y="9166"/>
                      <a:pt x="1197" y="6448"/>
                      <a:pt x="1197" y="6165"/>
                    </a:cubicBezTo>
                    <a:cubicBezTo>
                      <a:pt x="914" y="3904"/>
                      <a:pt x="1088" y="1360"/>
                      <a:pt x="3632" y="468"/>
                    </a:cubicBezTo>
                    <a:cubicBezTo>
                      <a:pt x="3890" y="369"/>
                      <a:pt x="3823" y="0"/>
                      <a:pt x="3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75" name="Google Shape;2375;p46"/>
              <p:cNvSpPr/>
              <p:nvPr/>
            </p:nvSpPr>
            <p:spPr>
              <a:xfrm>
                <a:off x="4148600" y="927275"/>
                <a:ext cx="135150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8957" extrusionOk="0">
                    <a:moveTo>
                      <a:pt x="4195" y="0"/>
                    </a:moveTo>
                    <a:cubicBezTo>
                      <a:pt x="4097" y="0"/>
                      <a:pt x="3994" y="49"/>
                      <a:pt x="3949" y="158"/>
                    </a:cubicBezTo>
                    <a:cubicBezTo>
                      <a:pt x="3601" y="1528"/>
                      <a:pt x="4492" y="2789"/>
                      <a:pt x="4318" y="4137"/>
                    </a:cubicBezTo>
                    <a:cubicBezTo>
                      <a:pt x="3949" y="6225"/>
                      <a:pt x="1883" y="7682"/>
                      <a:pt x="252" y="8486"/>
                    </a:cubicBezTo>
                    <a:cubicBezTo>
                      <a:pt x="0" y="8661"/>
                      <a:pt x="111" y="8956"/>
                      <a:pt x="339" y="8956"/>
                    </a:cubicBezTo>
                    <a:cubicBezTo>
                      <a:pt x="367" y="8956"/>
                      <a:pt x="396" y="8952"/>
                      <a:pt x="426" y="8943"/>
                    </a:cubicBezTo>
                    <a:cubicBezTo>
                      <a:pt x="1970" y="8138"/>
                      <a:pt x="3231" y="7138"/>
                      <a:pt x="4145" y="5681"/>
                    </a:cubicBezTo>
                    <a:cubicBezTo>
                      <a:pt x="5406" y="3702"/>
                      <a:pt x="3949" y="2245"/>
                      <a:pt x="4405" y="245"/>
                    </a:cubicBezTo>
                    <a:cubicBezTo>
                      <a:pt x="4456" y="93"/>
                      <a:pt x="4330" y="0"/>
                      <a:pt x="4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76" name="Google Shape;2376;p46"/>
              <p:cNvSpPr/>
              <p:nvPr/>
            </p:nvSpPr>
            <p:spPr>
              <a:xfrm>
                <a:off x="4147125" y="918400"/>
                <a:ext cx="97050" cy="227325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9093" extrusionOk="0">
                    <a:moveTo>
                      <a:pt x="3600" y="0"/>
                    </a:moveTo>
                    <a:cubicBezTo>
                      <a:pt x="3555" y="0"/>
                      <a:pt x="3508" y="17"/>
                      <a:pt x="3464" y="56"/>
                    </a:cubicBezTo>
                    <a:cubicBezTo>
                      <a:pt x="2660" y="970"/>
                      <a:pt x="2573" y="1883"/>
                      <a:pt x="2573" y="2970"/>
                    </a:cubicBezTo>
                    <a:cubicBezTo>
                      <a:pt x="2660" y="5405"/>
                      <a:pt x="2029" y="7123"/>
                      <a:pt x="203" y="8667"/>
                    </a:cubicBezTo>
                    <a:cubicBezTo>
                      <a:pt x="0" y="8887"/>
                      <a:pt x="177" y="9093"/>
                      <a:pt x="348" y="9093"/>
                    </a:cubicBezTo>
                    <a:cubicBezTo>
                      <a:pt x="398" y="9093"/>
                      <a:pt x="446" y="9076"/>
                      <a:pt x="485" y="9037"/>
                    </a:cubicBezTo>
                    <a:cubicBezTo>
                      <a:pt x="1572" y="8124"/>
                      <a:pt x="2377" y="7036"/>
                      <a:pt x="2834" y="5775"/>
                    </a:cubicBezTo>
                    <a:cubicBezTo>
                      <a:pt x="3464" y="4057"/>
                      <a:pt x="2377" y="1883"/>
                      <a:pt x="3747" y="426"/>
                    </a:cubicBezTo>
                    <a:cubicBezTo>
                      <a:pt x="3882" y="207"/>
                      <a:pt x="3755" y="0"/>
                      <a:pt x="3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377" name="Google Shape;2377;p46"/>
            <p:cNvGrpSpPr/>
            <p:nvPr/>
          </p:nvGrpSpPr>
          <p:grpSpPr>
            <a:xfrm rot="364733">
              <a:off x="978952" y="2609917"/>
              <a:ext cx="2440376" cy="3266374"/>
              <a:chOff x="1131458" y="2305002"/>
              <a:chExt cx="2440319" cy="3266298"/>
            </a:xfrm>
          </p:grpSpPr>
          <p:sp>
            <p:nvSpPr>
              <p:cNvPr id="2378" name="Google Shape;2378;p46"/>
              <p:cNvSpPr/>
              <p:nvPr/>
            </p:nvSpPr>
            <p:spPr>
              <a:xfrm rot="-6388718">
                <a:off x="1346113" y="3065977"/>
                <a:ext cx="2017382" cy="1871156"/>
              </a:xfrm>
              <a:custGeom>
                <a:avLst/>
                <a:gdLst/>
                <a:ahLst/>
                <a:cxnLst/>
                <a:rect l="l" t="t" r="r" b="b"/>
                <a:pathLst>
                  <a:path w="31494" h="29212" extrusionOk="0">
                    <a:moveTo>
                      <a:pt x="15874" y="16333"/>
                    </a:moveTo>
                    <a:lnTo>
                      <a:pt x="15874" y="16333"/>
                    </a:lnTo>
                    <a:cubicBezTo>
                      <a:pt x="16135" y="16616"/>
                      <a:pt x="16505" y="16877"/>
                      <a:pt x="16853" y="17160"/>
                    </a:cubicBezTo>
                    <a:cubicBezTo>
                      <a:pt x="17136" y="17508"/>
                      <a:pt x="17396" y="17790"/>
                      <a:pt x="17679" y="18051"/>
                    </a:cubicBezTo>
                    <a:lnTo>
                      <a:pt x="17309" y="18051"/>
                    </a:lnTo>
                    <a:cubicBezTo>
                      <a:pt x="16853" y="17508"/>
                      <a:pt x="16309" y="16877"/>
                      <a:pt x="15874" y="16333"/>
                    </a:cubicBezTo>
                    <a:close/>
                    <a:moveTo>
                      <a:pt x="5424" y="1"/>
                    </a:moveTo>
                    <a:cubicBezTo>
                      <a:pt x="5212" y="1"/>
                      <a:pt x="4993" y="92"/>
                      <a:pt x="4806" y="308"/>
                    </a:cubicBezTo>
                    <a:cubicBezTo>
                      <a:pt x="3632" y="1656"/>
                      <a:pt x="2088" y="2743"/>
                      <a:pt x="653" y="3917"/>
                    </a:cubicBezTo>
                    <a:cubicBezTo>
                      <a:pt x="1" y="4461"/>
                      <a:pt x="653" y="5374"/>
                      <a:pt x="1284" y="5461"/>
                    </a:cubicBezTo>
                    <a:lnTo>
                      <a:pt x="1371" y="5461"/>
                    </a:lnTo>
                    <a:lnTo>
                      <a:pt x="1371" y="5548"/>
                    </a:lnTo>
                    <a:cubicBezTo>
                      <a:pt x="2284" y="7092"/>
                      <a:pt x="3458" y="8375"/>
                      <a:pt x="4806" y="9549"/>
                    </a:cubicBezTo>
                    <a:cubicBezTo>
                      <a:pt x="5002" y="9723"/>
                      <a:pt x="5263" y="9810"/>
                      <a:pt x="5437" y="9810"/>
                    </a:cubicBezTo>
                    <a:cubicBezTo>
                      <a:pt x="6350" y="10810"/>
                      <a:pt x="7438" y="11724"/>
                      <a:pt x="8438" y="12724"/>
                    </a:cubicBezTo>
                    <a:cubicBezTo>
                      <a:pt x="9895" y="14246"/>
                      <a:pt x="11417" y="15877"/>
                      <a:pt x="12961" y="17334"/>
                    </a:cubicBezTo>
                    <a:cubicBezTo>
                      <a:pt x="14961" y="19138"/>
                      <a:pt x="16962" y="21139"/>
                      <a:pt x="19027" y="22857"/>
                    </a:cubicBezTo>
                    <a:cubicBezTo>
                      <a:pt x="19397" y="23226"/>
                      <a:pt x="19680" y="23596"/>
                      <a:pt x="20028" y="23857"/>
                    </a:cubicBezTo>
                    <a:cubicBezTo>
                      <a:pt x="21115" y="25118"/>
                      <a:pt x="22485" y="25944"/>
                      <a:pt x="23572" y="27205"/>
                    </a:cubicBezTo>
                    <a:cubicBezTo>
                      <a:pt x="23659" y="27292"/>
                      <a:pt x="23920" y="27401"/>
                      <a:pt x="24115" y="27401"/>
                    </a:cubicBezTo>
                    <a:cubicBezTo>
                      <a:pt x="24572" y="27945"/>
                      <a:pt x="25116" y="28488"/>
                      <a:pt x="25464" y="29032"/>
                    </a:cubicBezTo>
                    <a:cubicBezTo>
                      <a:pt x="25571" y="29159"/>
                      <a:pt x="25709" y="29212"/>
                      <a:pt x="25843" y="29212"/>
                    </a:cubicBezTo>
                    <a:cubicBezTo>
                      <a:pt x="26168" y="29212"/>
                      <a:pt x="26475" y="28899"/>
                      <a:pt x="26290" y="28575"/>
                    </a:cubicBezTo>
                    <a:cubicBezTo>
                      <a:pt x="26007" y="28206"/>
                      <a:pt x="25833" y="27836"/>
                      <a:pt x="25746" y="27401"/>
                    </a:cubicBezTo>
                    <a:lnTo>
                      <a:pt x="25746" y="27401"/>
                    </a:lnTo>
                    <a:cubicBezTo>
                      <a:pt x="26203" y="27575"/>
                      <a:pt x="26747" y="27662"/>
                      <a:pt x="27290" y="27836"/>
                    </a:cubicBezTo>
                    <a:cubicBezTo>
                      <a:pt x="27333" y="27849"/>
                      <a:pt x="27374" y="27856"/>
                      <a:pt x="27414" y="27856"/>
                    </a:cubicBezTo>
                    <a:cubicBezTo>
                      <a:pt x="27702" y="27856"/>
                      <a:pt x="27910" y="27540"/>
                      <a:pt x="27834" y="27292"/>
                    </a:cubicBezTo>
                    <a:cubicBezTo>
                      <a:pt x="27638" y="26662"/>
                      <a:pt x="27377" y="25944"/>
                      <a:pt x="27181" y="25314"/>
                    </a:cubicBezTo>
                    <a:cubicBezTo>
                      <a:pt x="27377" y="25314"/>
                      <a:pt x="27551" y="25227"/>
                      <a:pt x="27638" y="25118"/>
                    </a:cubicBezTo>
                    <a:cubicBezTo>
                      <a:pt x="28182" y="25488"/>
                      <a:pt x="28725" y="25662"/>
                      <a:pt x="29269" y="25944"/>
                    </a:cubicBezTo>
                    <a:cubicBezTo>
                      <a:pt x="29344" y="25990"/>
                      <a:pt x="29423" y="26012"/>
                      <a:pt x="29500" y="26012"/>
                    </a:cubicBezTo>
                    <a:cubicBezTo>
                      <a:pt x="29712" y="26012"/>
                      <a:pt x="29899" y="25846"/>
                      <a:pt x="29899" y="25575"/>
                    </a:cubicBezTo>
                    <a:cubicBezTo>
                      <a:pt x="29899" y="25031"/>
                      <a:pt x="29812" y="24487"/>
                      <a:pt x="29638" y="24031"/>
                    </a:cubicBezTo>
                    <a:lnTo>
                      <a:pt x="29638" y="24031"/>
                    </a:lnTo>
                    <a:cubicBezTo>
                      <a:pt x="30008" y="24140"/>
                      <a:pt x="30443" y="24227"/>
                      <a:pt x="30813" y="24313"/>
                    </a:cubicBezTo>
                    <a:cubicBezTo>
                      <a:pt x="30870" y="24332"/>
                      <a:pt x="30924" y="24340"/>
                      <a:pt x="30973" y="24340"/>
                    </a:cubicBezTo>
                    <a:cubicBezTo>
                      <a:pt x="31387" y="24340"/>
                      <a:pt x="31493" y="23740"/>
                      <a:pt x="31182" y="23487"/>
                    </a:cubicBezTo>
                    <a:cubicBezTo>
                      <a:pt x="30639" y="23139"/>
                      <a:pt x="30095" y="22596"/>
                      <a:pt x="29638" y="22139"/>
                    </a:cubicBezTo>
                    <a:cubicBezTo>
                      <a:pt x="29638" y="21965"/>
                      <a:pt x="29552" y="21682"/>
                      <a:pt x="29356" y="21508"/>
                    </a:cubicBezTo>
                    <a:cubicBezTo>
                      <a:pt x="28638" y="20965"/>
                      <a:pt x="27921" y="20334"/>
                      <a:pt x="27181" y="19682"/>
                    </a:cubicBezTo>
                    <a:cubicBezTo>
                      <a:pt x="26747" y="19247"/>
                      <a:pt x="26203" y="18703"/>
                      <a:pt x="25659" y="18247"/>
                    </a:cubicBezTo>
                    <a:cubicBezTo>
                      <a:pt x="25116" y="17790"/>
                      <a:pt x="24659" y="17334"/>
                      <a:pt x="24202" y="16877"/>
                    </a:cubicBezTo>
                    <a:cubicBezTo>
                      <a:pt x="24115" y="16790"/>
                      <a:pt x="24028" y="16703"/>
                      <a:pt x="23920" y="16703"/>
                    </a:cubicBezTo>
                    <a:cubicBezTo>
                      <a:pt x="23115" y="15703"/>
                      <a:pt x="22289" y="14789"/>
                      <a:pt x="21484" y="13985"/>
                    </a:cubicBezTo>
                    <a:cubicBezTo>
                      <a:pt x="19484" y="11897"/>
                      <a:pt x="17136" y="10180"/>
                      <a:pt x="14874" y="8375"/>
                    </a:cubicBezTo>
                    <a:cubicBezTo>
                      <a:pt x="14678" y="8266"/>
                      <a:pt x="14591" y="8266"/>
                      <a:pt x="14504" y="8266"/>
                    </a:cubicBezTo>
                    <a:cubicBezTo>
                      <a:pt x="14048" y="7831"/>
                      <a:pt x="13591" y="7375"/>
                      <a:pt x="13243" y="6918"/>
                    </a:cubicBezTo>
                    <a:cubicBezTo>
                      <a:pt x="11786" y="5461"/>
                      <a:pt x="10330" y="4287"/>
                      <a:pt x="8894" y="2830"/>
                    </a:cubicBezTo>
                    <a:cubicBezTo>
                      <a:pt x="8687" y="2703"/>
                      <a:pt x="8539" y="2622"/>
                      <a:pt x="8363" y="2622"/>
                    </a:cubicBezTo>
                    <a:cubicBezTo>
                      <a:pt x="8299" y="2622"/>
                      <a:pt x="8231" y="2633"/>
                      <a:pt x="8155" y="2656"/>
                    </a:cubicBezTo>
                    <a:cubicBezTo>
                      <a:pt x="7612" y="2200"/>
                      <a:pt x="7177" y="1743"/>
                      <a:pt x="6894" y="1199"/>
                    </a:cubicBezTo>
                    <a:cubicBezTo>
                      <a:pt x="6720" y="938"/>
                      <a:pt x="6524" y="851"/>
                      <a:pt x="6263" y="764"/>
                    </a:cubicBezTo>
                    <a:cubicBezTo>
                      <a:pt x="6206" y="336"/>
                      <a:pt x="5830" y="1"/>
                      <a:pt x="54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379" name="Google Shape;2379;p46"/>
              <p:cNvGrpSpPr/>
              <p:nvPr/>
            </p:nvGrpSpPr>
            <p:grpSpPr>
              <a:xfrm>
                <a:off x="1131458" y="2305002"/>
                <a:ext cx="2440319" cy="3266298"/>
                <a:chOff x="1131458" y="2305002"/>
                <a:chExt cx="2440319" cy="3266298"/>
              </a:xfrm>
            </p:grpSpPr>
            <p:sp>
              <p:nvSpPr>
                <p:cNvPr id="2380" name="Google Shape;2380;p46"/>
                <p:cNvSpPr/>
                <p:nvPr/>
              </p:nvSpPr>
              <p:spPr>
                <a:xfrm rot="-6388718">
                  <a:off x="1574936" y="4866872"/>
                  <a:ext cx="455246" cy="41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7" h="6509" extrusionOk="0">
                      <a:moveTo>
                        <a:pt x="5744" y="0"/>
                      </a:moveTo>
                      <a:cubicBezTo>
                        <a:pt x="5698" y="0"/>
                        <a:pt x="5654" y="22"/>
                        <a:pt x="5611" y="65"/>
                      </a:cubicBezTo>
                      <a:cubicBezTo>
                        <a:pt x="3980" y="1065"/>
                        <a:pt x="2436" y="2327"/>
                        <a:pt x="1088" y="3697"/>
                      </a:cubicBezTo>
                      <a:cubicBezTo>
                        <a:pt x="1" y="4871"/>
                        <a:pt x="631" y="5414"/>
                        <a:pt x="1545" y="6415"/>
                      </a:cubicBezTo>
                      <a:cubicBezTo>
                        <a:pt x="1611" y="6481"/>
                        <a:pt x="1679" y="6508"/>
                        <a:pt x="1740" y="6508"/>
                      </a:cubicBezTo>
                      <a:cubicBezTo>
                        <a:pt x="1919" y="6508"/>
                        <a:pt x="2038" y="6278"/>
                        <a:pt x="1893" y="6132"/>
                      </a:cubicBezTo>
                      <a:cubicBezTo>
                        <a:pt x="1719" y="5958"/>
                        <a:pt x="1545" y="5697"/>
                        <a:pt x="1349" y="5501"/>
                      </a:cubicBezTo>
                      <a:cubicBezTo>
                        <a:pt x="544" y="4697"/>
                        <a:pt x="1262" y="4240"/>
                        <a:pt x="1719" y="3784"/>
                      </a:cubicBezTo>
                      <a:cubicBezTo>
                        <a:pt x="2175" y="3240"/>
                        <a:pt x="2719" y="2783"/>
                        <a:pt x="3263" y="2327"/>
                      </a:cubicBezTo>
                      <a:cubicBezTo>
                        <a:pt x="3893" y="1783"/>
                        <a:pt x="4524" y="1348"/>
                        <a:pt x="5154" y="892"/>
                      </a:cubicBezTo>
                      <a:cubicBezTo>
                        <a:pt x="5381" y="725"/>
                        <a:pt x="5562" y="652"/>
                        <a:pt x="5719" y="652"/>
                      </a:cubicBezTo>
                      <a:cubicBezTo>
                        <a:pt x="6072" y="652"/>
                        <a:pt x="6294" y="1024"/>
                        <a:pt x="6611" y="1522"/>
                      </a:cubicBezTo>
                      <a:cubicBezTo>
                        <a:pt x="6635" y="1570"/>
                        <a:pt x="6687" y="1592"/>
                        <a:pt x="6747" y="1592"/>
                      </a:cubicBezTo>
                      <a:cubicBezTo>
                        <a:pt x="6902" y="1592"/>
                        <a:pt x="7107" y="1444"/>
                        <a:pt x="6981" y="1239"/>
                      </a:cubicBezTo>
                      <a:cubicBezTo>
                        <a:pt x="6698" y="805"/>
                        <a:pt x="6328" y="435"/>
                        <a:pt x="5894" y="65"/>
                      </a:cubicBezTo>
                      <a:cubicBezTo>
                        <a:pt x="5839" y="22"/>
                        <a:pt x="5790" y="0"/>
                        <a:pt x="57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81" name="Google Shape;2381;p46"/>
                <p:cNvSpPr/>
                <p:nvPr/>
              </p:nvSpPr>
              <p:spPr>
                <a:xfrm rot="-6388718">
                  <a:off x="1446212" y="5007342"/>
                  <a:ext cx="561323" cy="459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3" h="7171" extrusionOk="0">
                      <a:moveTo>
                        <a:pt x="4705" y="1"/>
                      </a:moveTo>
                      <a:cubicBezTo>
                        <a:pt x="4000" y="1"/>
                        <a:pt x="3272" y="211"/>
                        <a:pt x="2544" y="701"/>
                      </a:cubicBezTo>
                      <a:cubicBezTo>
                        <a:pt x="0" y="2528"/>
                        <a:pt x="2088" y="5333"/>
                        <a:pt x="3371" y="7051"/>
                      </a:cubicBezTo>
                      <a:cubicBezTo>
                        <a:pt x="3424" y="7137"/>
                        <a:pt x="3495" y="7171"/>
                        <a:pt x="3566" y="7171"/>
                      </a:cubicBezTo>
                      <a:cubicBezTo>
                        <a:pt x="3726" y="7171"/>
                        <a:pt x="3881" y="6998"/>
                        <a:pt x="3805" y="6877"/>
                      </a:cubicBezTo>
                      <a:cubicBezTo>
                        <a:pt x="2544" y="5050"/>
                        <a:pt x="544" y="2615"/>
                        <a:pt x="3088" y="897"/>
                      </a:cubicBezTo>
                      <a:cubicBezTo>
                        <a:pt x="3624" y="513"/>
                        <a:pt x="4173" y="351"/>
                        <a:pt x="4713" y="351"/>
                      </a:cubicBezTo>
                      <a:cubicBezTo>
                        <a:pt x="6098" y="351"/>
                        <a:pt x="7427" y="1417"/>
                        <a:pt x="8350" y="2528"/>
                      </a:cubicBezTo>
                      <a:cubicBezTo>
                        <a:pt x="8389" y="2567"/>
                        <a:pt x="8433" y="2584"/>
                        <a:pt x="8476" y="2584"/>
                      </a:cubicBezTo>
                      <a:cubicBezTo>
                        <a:pt x="8626" y="2584"/>
                        <a:pt x="8763" y="2378"/>
                        <a:pt x="8611" y="2158"/>
                      </a:cubicBezTo>
                      <a:cubicBezTo>
                        <a:pt x="7564" y="935"/>
                        <a:pt x="6187" y="1"/>
                        <a:pt x="47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82" name="Google Shape;2382;p46"/>
                <p:cNvSpPr/>
                <p:nvPr/>
              </p:nvSpPr>
              <p:spPr>
                <a:xfrm rot="-6388718">
                  <a:off x="1833686" y="5099045"/>
                  <a:ext cx="133173" cy="10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638" extrusionOk="0">
                      <a:moveTo>
                        <a:pt x="360" y="0"/>
                      </a:moveTo>
                      <a:cubicBezTo>
                        <a:pt x="153" y="0"/>
                        <a:pt x="0" y="325"/>
                        <a:pt x="234" y="396"/>
                      </a:cubicBezTo>
                      <a:cubicBezTo>
                        <a:pt x="778" y="766"/>
                        <a:pt x="1147" y="1136"/>
                        <a:pt x="1582" y="1592"/>
                      </a:cubicBezTo>
                      <a:cubicBezTo>
                        <a:pt x="1618" y="1624"/>
                        <a:pt x="1659" y="1638"/>
                        <a:pt x="1700" y="1638"/>
                      </a:cubicBezTo>
                      <a:cubicBezTo>
                        <a:pt x="1885" y="1638"/>
                        <a:pt x="2078" y="1365"/>
                        <a:pt x="1865" y="1223"/>
                      </a:cubicBezTo>
                      <a:cubicBezTo>
                        <a:pt x="1408" y="853"/>
                        <a:pt x="952" y="310"/>
                        <a:pt x="495" y="49"/>
                      </a:cubicBezTo>
                      <a:cubicBezTo>
                        <a:pt x="450" y="15"/>
                        <a:pt x="404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83" name="Google Shape;2383;p46"/>
                <p:cNvSpPr/>
                <p:nvPr/>
              </p:nvSpPr>
              <p:spPr>
                <a:xfrm rot="-6388718">
                  <a:off x="1731794" y="5031961"/>
                  <a:ext cx="113700" cy="9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412" extrusionOk="0">
                      <a:moveTo>
                        <a:pt x="305" y="0"/>
                      </a:moveTo>
                      <a:cubicBezTo>
                        <a:pt x="140" y="0"/>
                        <a:pt x="0" y="236"/>
                        <a:pt x="193" y="364"/>
                      </a:cubicBezTo>
                      <a:cubicBezTo>
                        <a:pt x="476" y="734"/>
                        <a:pt x="823" y="1191"/>
                        <a:pt x="1280" y="1365"/>
                      </a:cubicBezTo>
                      <a:cubicBezTo>
                        <a:pt x="1334" y="1398"/>
                        <a:pt x="1387" y="1412"/>
                        <a:pt x="1435" y="1412"/>
                      </a:cubicBezTo>
                      <a:cubicBezTo>
                        <a:pt x="1643" y="1412"/>
                        <a:pt x="1774" y="1153"/>
                        <a:pt x="1563" y="995"/>
                      </a:cubicBezTo>
                      <a:cubicBezTo>
                        <a:pt x="1106" y="821"/>
                        <a:pt x="823" y="364"/>
                        <a:pt x="476" y="103"/>
                      </a:cubicBezTo>
                      <a:cubicBezTo>
                        <a:pt x="424" y="30"/>
                        <a:pt x="363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384" name="Google Shape;2384;p46"/>
                <p:cNvSpPr/>
                <p:nvPr/>
              </p:nvSpPr>
              <p:spPr>
                <a:xfrm rot="-6388718">
                  <a:off x="1628892" y="4969100"/>
                  <a:ext cx="105180" cy="88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381" extrusionOk="0">
                      <a:moveTo>
                        <a:pt x="380" y="1"/>
                      </a:moveTo>
                      <a:cubicBezTo>
                        <a:pt x="165" y="1"/>
                        <a:pt x="1" y="349"/>
                        <a:pt x="240" y="496"/>
                      </a:cubicBezTo>
                      <a:cubicBezTo>
                        <a:pt x="609" y="670"/>
                        <a:pt x="870" y="953"/>
                        <a:pt x="1044" y="1301"/>
                      </a:cubicBezTo>
                      <a:cubicBezTo>
                        <a:pt x="1100" y="1356"/>
                        <a:pt x="1176" y="1380"/>
                        <a:pt x="1253" y="1380"/>
                      </a:cubicBezTo>
                      <a:cubicBezTo>
                        <a:pt x="1446" y="1380"/>
                        <a:pt x="1641" y="1227"/>
                        <a:pt x="1501" y="1040"/>
                      </a:cubicBezTo>
                      <a:cubicBezTo>
                        <a:pt x="1240" y="670"/>
                        <a:pt x="870" y="322"/>
                        <a:pt x="501" y="39"/>
                      </a:cubicBezTo>
                      <a:cubicBezTo>
                        <a:pt x="460" y="12"/>
                        <a:pt x="419" y="1"/>
                        <a:pt x="3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grpSp>
              <p:nvGrpSpPr>
                <p:cNvPr id="2385" name="Google Shape;2385;p46"/>
                <p:cNvGrpSpPr/>
                <p:nvPr/>
              </p:nvGrpSpPr>
              <p:grpSpPr>
                <a:xfrm>
                  <a:off x="1131458" y="2305002"/>
                  <a:ext cx="2440319" cy="2937335"/>
                  <a:chOff x="1131458" y="2305002"/>
                  <a:chExt cx="2440319" cy="2937335"/>
                </a:xfrm>
              </p:grpSpPr>
              <p:sp>
                <p:nvSpPr>
                  <p:cNvPr id="2386" name="Google Shape;2386;p46"/>
                  <p:cNvSpPr/>
                  <p:nvPr/>
                </p:nvSpPr>
                <p:spPr>
                  <a:xfrm rot="-6388718">
                    <a:off x="1639742" y="3379205"/>
                    <a:ext cx="1526648" cy="1382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33" h="21586" extrusionOk="0">
                        <a:moveTo>
                          <a:pt x="367" y="1"/>
                        </a:moveTo>
                        <a:cubicBezTo>
                          <a:pt x="193" y="1"/>
                          <a:pt x="0" y="207"/>
                          <a:pt x="135" y="427"/>
                        </a:cubicBezTo>
                        <a:cubicBezTo>
                          <a:pt x="961" y="1231"/>
                          <a:pt x="1875" y="1862"/>
                          <a:pt x="2679" y="2688"/>
                        </a:cubicBezTo>
                        <a:cubicBezTo>
                          <a:pt x="3679" y="3493"/>
                          <a:pt x="4484" y="4580"/>
                          <a:pt x="5397" y="5493"/>
                        </a:cubicBezTo>
                        <a:cubicBezTo>
                          <a:pt x="7398" y="7407"/>
                          <a:pt x="9572" y="9037"/>
                          <a:pt x="11551" y="10929"/>
                        </a:cubicBezTo>
                        <a:cubicBezTo>
                          <a:pt x="13638" y="12843"/>
                          <a:pt x="15465" y="15017"/>
                          <a:pt x="17444" y="16996"/>
                        </a:cubicBezTo>
                        <a:cubicBezTo>
                          <a:pt x="19270" y="18714"/>
                          <a:pt x="21444" y="19997"/>
                          <a:pt x="23423" y="21540"/>
                        </a:cubicBezTo>
                        <a:cubicBezTo>
                          <a:pt x="23459" y="21572"/>
                          <a:pt x="23497" y="21586"/>
                          <a:pt x="23533" y="21586"/>
                        </a:cubicBezTo>
                        <a:cubicBezTo>
                          <a:pt x="23697" y="21586"/>
                          <a:pt x="23832" y="21313"/>
                          <a:pt x="23619" y="21171"/>
                        </a:cubicBezTo>
                        <a:cubicBezTo>
                          <a:pt x="21531" y="19540"/>
                          <a:pt x="19270" y="18083"/>
                          <a:pt x="17357" y="16191"/>
                        </a:cubicBezTo>
                        <a:cubicBezTo>
                          <a:pt x="15465" y="14365"/>
                          <a:pt x="13834" y="12386"/>
                          <a:pt x="11920" y="10559"/>
                        </a:cubicBezTo>
                        <a:cubicBezTo>
                          <a:pt x="10116" y="8842"/>
                          <a:pt x="8115" y="7298"/>
                          <a:pt x="6223" y="5580"/>
                        </a:cubicBezTo>
                        <a:cubicBezTo>
                          <a:pt x="5223" y="4775"/>
                          <a:pt x="4397" y="3775"/>
                          <a:pt x="3505" y="2775"/>
                        </a:cubicBezTo>
                        <a:cubicBezTo>
                          <a:pt x="2592" y="1775"/>
                          <a:pt x="1418" y="1057"/>
                          <a:pt x="505" y="57"/>
                        </a:cubicBezTo>
                        <a:cubicBezTo>
                          <a:pt x="466" y="18"/>
                          <a:pt x="417" y="1"/>
                          <a:pt x="36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2387" name="Google Shape;2387;p46"/>
                  <p:cNvSpPr/>
                  <p:nvPr/>
                </p:nvSpPr>
                <p:spPr>
                  <a:xfrm rot="-6388718">
                    <a:off x="1497055" y="3310716"/>
                    <a:ext cx="1479439" cy="1327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6" h="20721" extrusionOk="0">
                        <a:moveTo>
                          <a:pt x="277" y="0"/>
                        </a:moveTo>
                        <a:cubicBezTo>
                          <a:pt x="124" y="0"/>
                          <a:pt x="0" y="189"/>
                          <a:pt x="134" y="340"/>
                        </a:cubicBezTo>
                        <a:cubicBezTo>
                          <a:pt x="1852" y="1971"/>
                          <a:pt x="3852" y="3232"/>
                          <a:pt x="5570" y="4863"/>
                        </a:cubicBezTo>
                        <a:cubicBezTo>
                          <a:pt x="7484" y="6667"/>
                          <a:pt x="9375" y="8494"/>
                          <a:pt x="11289" y="10212"/>
                        </a:cubicBezTo>
                        <a:cubicBezTo>
                          <a:pt x="13268" y="12103"/>
                          <a:pt x="15355" y="13821"/>
                          <a:pt x="17356" y="15648"/>
                        </a:cubicBezTo>
                        <a:cubicBezTo>
                          <a:pt x="19073" y="17279"/>
                          <a:pt x="21161" y="18822"/>
                          <a:pt x="22705" y="20627"/>
                        </a:cubicBezTo>
                        <a:cubicBezTo>
                          <a:pt x="22749" y="20694"/>
                          <a:pt x="22799" y="20721"/>
                          <a:pt x="22846" y="20721"/>
                        </a:cubicBezTo>
                        <a:cubicBezTo>
                          <a:pt x="22983" y="20721"/>
                          <a:pt x="23095" y="20490"/>
                          <a:pt x="22966" y="20345"/>
                        </a:cubicBezTo>
                        <a:cubicBezTo>
                          <a:pt x="21618" y="18627"/>
                          <a:pt x="19704" y="17279"/>
                          <a:pt x="18160" y="15822"/>
                        </a:cubicBezTo>
                        <a:cubicBezTo>
                          <a:pt x="16181" y="13930"/>
                          <a:pt x="14094" y="12190"/>
                          <a:pt x="12093" y="10386"/>
                        </a:cubicBezTo>
                        <a:cubicBezTo>
                          <a:pt x="10202" y="8581"/>
                          <a:pt x="8201" y="6863"/>
                          <a:pt x="6288" y="4950"/>
                        </a:cubicBezTo>
                        <a:cubicBezTo>
                          <a:pt x="4483" y="3145"/>
                          <a:pt x="2309" y="1775"/>
                          <a:pt x="417" y="57"/>
                        </a:cubicBezTo>
                        <a:cubicBezTo>
                          <a:pt x="372" y="17"/>
                          <a:pt x="323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grpSp>
                <p:nvGrpSpPr>
                  <p:cNvPr id="2388" name="Google Shape;2388;p46"/>
                  <p:cNvGrpSpPr/>
                  <p:nvPr/>
                </p:nvGrpSpPr>
                <p:grpSpPr>
                  <a:xfrm>
                    <a:off x="1131458" y="2305002"/>
                    <a:ext cx="2440319" cy="2937335"/>
                    <a:chOff x="1131458" y="2305002"/>
                    <a:chExt cx="2440319" cy="2937335"/>
                  </a:xfrm>
                </p:grpSpPr>
                <p:sp>
                  <p:nvSpPr>
                    <p:cNvPr id="2389" name="Google Shape;2389;p46"/>
                    <p:cNvSpPr/>
                    <p:nvPr/>
                  </p:nvSpPr>
                  <p:spPr>
                    <a:xfrm rot="-6388718">
                      <a:off x="1336810" y="3021130"/>
                      <a:ext cx="2029616" cy="19444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685" h="30357" extrusionOk="0">
                          <a:moveTo>
                            <a:pt x="5285" y="573"/>
                          </a:moveTo>
                          <a:cubicBezTo>
                            <a:pt x="5509" y="573"/>
                            <a:pt x="5705" y="913"/>
                            <a:pt x="6048" y="1240"/>
                          </a:cubicBezTo>
                          <a:cubicBezTo>
                            <a:pt x="6592" y="1696"/>
                            <a:pt x="7136" y="2240"/>
                            <a:pt x="7679" y="2697"/>
                          </a:cubicBezTo>
                          <a:cubicBezTo>
                            <a:pt x="10658" y="5415"/>
                            <a:pt x="13746" y="8133"/>
                            <a:pt x="16725" y="10851"/>
                          </a:cubicBezTo>
                          <a:cubicBezTo>
                            <a:pt x="19987" y="13743"/>
                            <a:pt x="23248" y="16743"/>
                            <a:pt x="26510" y="19722"/>
                          </a:cubicBezTo>
                          <a:cubicBezTo>
                            <a:pt x="27597" y="20810"/>
                            <a:pt x="28771" y="21897"/>
                            <a:pt x="29858" y="23093"/>
                          </a:cubicBezTo>
                          <a:cubicBezTo>
                            <a:pt x="30228" y="23441"/>
                            <a:pt x="30598" y="23897"/>
                            <a:pt x="30946" y="24354"/>
                          </a:cubicBezTo>
                          <a:cubicBezTo>
                            <a:pt x="31189" y="24683"/>
                            <a:pt x="31176" y="24795"/>
                            <a:pt x="31029" y="24795"/>
                          </a:cubicBezTo>
                          <a:cubicBezTo>
                            <a:pt x="30730" y="24795"/>
                            <a:pt x="29875" y="24325"/>
                            <a:pt x="29511" y="24267"/>
                          </a:cubicBezTo>
                          <a:cubicBezTo>
                            <a:pt x="29315" y="24267"/>
                            <a:pt x="29141" y="24354"/>
                            <a:pt x="29228" y="24528"/>
                          </a:cubicBezTo>
                          <a:cubicBezTo>
                            <a:pt x="29304" y="25002"/>
                            <a:pt x="30009" y="26454"/>
                            <a:pt x="29407" y="26454"/>
                          </a:cubicBezTo>
                          <a:cubicBezTo>
                            <a:pt x="29319" y="26454"/>
                            <a:pt x="29203" y="26423"/>
                            <a:pt x="29054" y="26354"/>
                          </a:cubicBezTo>
                          <a:cubicBezTo>
                            <a:pt x="28423" y="26072"/>
                            <a:pt x="27880" y="25811"/>
                            <a:pt x="27249" y="25702"/>
                          </a:cubicBezTo>
                          <a:cubicBezTo>
                            <a:pt x="27216" y="25687"/>
                            <a:pt x="27186" y="25681"/>
                            <a:pt x="27159" y="25681"/>
                          </a:cubicBezTo>
                          <a:cubicBezTo>
                            <a:pt x="27026" y="25681"/>
                            <a:pt x="26966" y="25840"/>
                            <a:pt x="26966" y="25985"/>
                          </a:cubicBezTo>
                          <a:cubicBezTo>
                            <a:pt x="27249" y="26702"/>
                            <a:pt x="27510" y="27442"/>
                            <a:pt x="27793" y="28159"/>
                          </a:cubicBezTo>
                          <a:cubicBezTo>
                            <a:pt x="27793" y="28201"/>
                            <a:pt x="27692" y="28218"/>
                            <a:pt x="27537" y="28218"/>
                          </a:cubicBezTo>
                          <a:cubicBezTo>
                            <a:pt x="27047" y="28218"/>
                            <a:pt x="26011" y="28051"/>
                            <a:pt x="25879" y="27985"/>
                          </a:cubicBezTo>
                          <a:cubicBezTo>
                            <a:pt x="25792" y="27985"/>
                            <a:pt x="25618" y="28159"/>
                            <a:pt x="25705" y="28333"/>
                          </a:cubicBezTo>
                          <a:cubicBezTo>
                            <a:pt x="25832" y="28793"/>
                            <a:pt x="25959" y="29207"/>
                            <a:pt x="26095" y="29651"/>
                          </a:cubicBezTo>
                          <a:lnTo>
                            <a:pt x="26095" y="29651"/>
                          </a:lnTo>
                          <a:cubicBezTo>
                            <a:pt x="24576" y="28645"/>
                            <a:pt x="23194" y="27200"/>
                            <a:pt x="21900" y="25985"/>
                          </a:cubicBezTo>
                          <a:cubicBezTo>
                            <a:pt x="19269" y="23528"/>
                            <a:pt x="16551" y="21005"/>
                            <a:pt x="13920" y="18461"/>
                          </a:cubicBezTo>
                          <a:cubicBezTo>
                            <a:pt x="9460" y="14173"/>
                            <a:pt x="4725" y="9884"/>
                            <a:pt x="508" y="5158"/>
                          </a:cubicBezTo>
                          <a:lnTo>
                            <a:pt x="508" y="5158"/>
                          </a:lnTo>
                          <a:cubicBezTo>
                            <a:pt x="2073" y="3665"/>
                            <a:pt x="3561" y="2100"/>
                            <a:pt x="5048" y="696"/>
                          </a:cubicBezTo>
                          <a:cubicBezTo>
                            <a:pt x="5134" y="610"/>
                            <a:pt x="5211" y="573"/>
                            <a:pt x="5285" y="573"/>
                          </a:cubicBezTo>
                          <a:close/>
                          <a:moveTo>
                            <a:pt x="5266" y="0"/>
                          </a:moveTo>
                          <a:cubicBezTo>
                            <a:pt x="5222" y="0"/>
                            <a:pt x="5179" y="22"/>
                            <a:pt x="5135" y="65"/>
                          </a:cubicBezTo>
                          <a:cubicBezTo>
                            <a:pt x="3330" y="1609"/>
                            <a:pt x="1700" y="3327"/>
                            <a:pt x="69" y="4958"/>
                          </a:cubicBezTo>
                          <a:cubicBezTo>
                            <a:pt x="65" y="4964"/>
                            <a:pt x="61" y="4970"/>
                            <a:pt x="57" y="4976"/>
                          </a:cubicBezTo>
                          <a:lnTo>
                            <a:pt x="57" y="4976"/>
                          </a:lnTo>
                          <a:cubicBezTo>
                            <a:pt x="22" y="5018"/>
                            <a:pt x="0" y="5077"/>
                            <a:pt x="3" y="5143"/>
                          </a:cubicBezTo>
                          <a:lnTo>
                            <a:pt x="3" y="5143"/>
                          </a:lnTo>
                          <a:cubicBezTo>
                            <a:pt x="0" y="5209"/>
                            <a:pt x="22" y="5267"/>
                            <a:pt x="57" y="5310"/>
                          </a:cubicBezTo>
                          <a:lnTo>
                            <a:pt x="57" y="5310"/>
                          </a:lnTo>
                          <a:cubicBezTo>
                            <a:pt x="61" y="5316"/>
                            <a:pt x="65" y="5322"/>
                            <a:pt x="69" y="5328"/>
                          </a:cubicBezTo>
                          <a:cubicBezTo>
                            <a:pt x="4309" y="10046"/>
                            <a:pt x="9027" y="14395"/>
                            <a:pt x="13659" y="18831"/>
                          </a:cubicBezTo>
                          <a:cubicBezTo>
                            <a:pt x="16377" y="21462"/>
                            <a:pt x="19095" y="23984"/>
                            <a:pt x="21813" y="26528"/>
                          </a:cubicBezTo>
                          <a:cubicBezTo>
                            <a:pt x="23248" y="27789"/>
                            <a:pt x="24705" y="29333"/>
                            <a:pt x="26336" y="30334"/>
                          </a:cubicBezTo>
                          <a:cubicBezTo>
                            <a:pt x="26367" y="30349"/>
                            <a:pt x="26403" y="30357"/>
                            <a:pt x="26439" y="30357"/>
                          </a:cubicBezTo>
                          <a:cubicBezTo>
                            <a:pt x="26600" y="30357"/>
                            <a:pt x="26777" y="30211"/>
                            <a:pt x="26706" y="30051"/>
                          </a:cubicBezTo>
                          <a:cubicBezTo>
                            <a:pt x="26597" y="29617"/>
                            <a:pt x="26424" y="29162"/>
                            <a:pt x="26250" y="28620"/>
                          </a:cubicBezTo>
                          <a:lnTo>
                            <a:pt x="26250" y="28620"/>
                          </a:lnTo>
                          <a:cubicBezTo>
                            <a:pt x="26305" y="28706"/>
                            <a:pt x="27884" y="28790"/>
                            <a:pt x="28141" y="28790"/>
                          </a:cubicBezTo>
                          <a:cubicBezTo>
                            <a:pt x="28228" y="28790"/>
                            <a:pt x="28423" y="28703"/>
                            <a:pt x="28336" y="28529"/>
                          </a:cubicBezTo>
                          <a:cubicBezTo>
                            <a:pt x="28141" y="27789"/>
                            <a:pt x="27880" y="27072"/>
                            <a:pt x="27597" y="26441"/>
                          </a:cubicBezTo>
                          <a:cubicBezTo>
                            <a:pt x="27587" y="26419"/>
                            <a:pt x="27605" y="26409"/>
                            <a:pt x="27645" y="26409"/>
                          </a:cubicBezTo>
                          <a:cubicBezTo>
                            <a:pt x="27951" y="26409"/>
                            <a:pt x="29563" y="27005"/>
                            <a:pt x="29967" y="27159"/>
                          </a:cubicBezTo>
                          <a:cubicBezTo>
                            <a:pt x="29999" y="27175"/>
                            <a:pt x="30028" y="27182"/>
                            <a:pt x="30054" y="27182"/>
                          </a:cubicBezTo>
                          <a:cubicBezTo>
                            <a:pt x="30170" y="27182"/>
                            <a:pt x="30228" y="27040"/>
                            <a:pt x="30228" y="26898"/>
                          </a:cubicBezTo>
                          <a:cubicBezTo>
                            <a:pt x="30228" y="26702"/>
                            <a:pt x="29684" y="24811"/>
                            <a:pt x="29858" y="24811"/>
                          </a:cubicBezTo>
                          <a:cubicBezTo>
                            <a:pt x="30402" y="24897"/>
                            <a:pt x="30859" y="24984"/>
                            <a:pt x="31402" y="25071"/>
                          </a:cubicBezTo>
                          <a:cubicBezTo>
                            <a:pt x="31598" y="25071"/>
                            <a:pt x="31685" y="24897"/>
                            <a:pt x="31685" y="24811"/>
                          </a:cubicBezTo>
                          <a:cubicBezTo>
                            <a:pt x="31402" y="23354"/>
                            <a:pt x="29315" y="21897"/>
                            <a:pt x="28336" y="20918"/>
                          </a:cubicBezTo>
                          <a:cubicBezTo>
                            <a:pt x="25792" y="18374"/>
                            <a:pt x="23074" y="16026"/>
                            <a:pt x="20443" y="13569"/>
                          </a:cubicBezTo>
                          <a:cubicBezTo>
                            <a:pt x="15464" y="9046"/>
                            <a:pt x="10289" y="4697"/>
                            <a:pt x="5396" y="65"/>
                          </a:cubicBezTo>
                          <a:cubicBezTo>
                            <a:pt x="5353" y="22"/>
                            <a:pt x="5309" y="0"/>
                            <a:pt x="5266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390" name="Google Shape;2390;p46"/>
                    <p:cNvSpPr/>
                    <p:nvPr/>
                  </p:nvSpPr>
                  <p:spPr>
                    <a:xfrm rot="-6388718">
                      <a:off x="2592184" y="2414258"/>
                      <a:ext cx="729406" cy="6714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87" h="10482" extrusionOk="0">
                          <a:moveTo>
                            <a:pt x="5384" y="0"/>
                          </a:moveTo>
                          <a:cubicBezTo>
                            <a:pt x="5201" y="0"/>
                            <a:pt x="5025" y="169"/>
                            <a:pt x="5146" y="306"/>
                          </a:cubicBezTo>
                          <a:cubicBezTo>
                            <a:pt x="7234" y="3197"/>
                            <a:pt x="9756" y="6003"/>
                            <a:pt x="10843" y="9460"/>
                          </a:cubicBezTo>
                          <a:cubicBezTo>
                            <a:pt x="10948" y="9769"/>
                            <a:pt x="10811" y="9879"/>
                            <a:pt x="10559" y="9879"/>
                          </a:cubicBezTo>
                          <a:cubicBezTo>
                            <a:pt x="9923" y="9879"/>
                            <a:pt x="8557" y="9177"/>
                            <a:pt x="8495" y="9177"/>
                          </a:cubicBezTo>
                          <a:cubicBezTo>
                            <a:pt x="7582" y="8721"/>
                            <a:pt x="6690" y="8177"/>
                            <a:pt x="5777" y="7720"/>
                          </a:cubicBezTo>
                          <a:cubicBezTo>
                            <a:pt x="4059" y="6916"/>
                            <a:pt x="2254" y="6285"/>
                            <a:pt x="515" y="5372"/>
                          </a:cubicBezTo>
                          <a:cubicBezTo>
                            <a:pt x="488" y="5363"/>
                            <a:pt x="461" y="5359"/>
                            <a:pt x="434" y="5359"/>
                          </a:cubicBezTo>
                          <a:cubicBezTo>
                            <a:pt x="202" y="5359"/>
                            <a:pt x="0" y="5672"/>
                            <a:pt x="254" y="5829"/>
                          </a:cubicBezTo>
                          <a:cubicBezTo>
                            <a:pt x="2146" y="6829"/>
                            <a:pt x="4233" y="7459"/>
                            <a:pt x="6147" y="8460"/>
                          </a:cubicBezTo>
                          <a:cubicBezTo>
                            <a:pt x="7777" y="9264"/>
                            <a:pt x="9321" y="10177"/>
                            <a:pt x="11126" y="10438"/>
                          </a:cubicBezTo>
                          <a:cubicBezTo>
                            <a:pt x="11150" y="10468"/>
                            <a:pt x="11181" y="10482"/>
                            <a:pt x="11213" y="10482"/>
                          </a:cubicBezTo>
                          <a:cubicBezTo>
                            <a:pt x="11296" y="10482"/>
                            <a:pt x="11387" y="10390"/>
                            <a:pt x="11387" y="10264"/>
                          </a:cubicBezTo>
                          <a:cubicBezTo>
                            <a:pt x="11387" y="8721"/>
                            <a:pt x="10408" y="7285"/>
                            <a:pt x="9669" y="6003"/>
                          </a:cubicBezTo>
                          <a:cubicBezTo>
                            <a:pt x="8582" y="3828"/>
                            <a:pt x="6951" y="2023"/>
                            <a:pt x="5603" y="110"/>
                          </a:cubicBezTo>
                          <a:cubicBezTo>
                            <a:pt x="5544" y="31"/>
                            <a:pt x="5464" y="0"/>
                            <a:pt x="5384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  <p:sp>
                  <p:nvSpPr>
                    <p:cNvPr id="2391" name="Google Shape;2391;p46"/>
                    <p:cNvSpPr/>
                    <p:nvPr/>
                  </p:nvSpPr>
                  <p:spPr>
                    <a:xfrm rot="-6388718">
                      <a:off x="3008155" y="2357484"/>
                      <a:ext cx="179805" cy="1630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7" h="2545" extrusionOk="0">
                          <a:moveTo>
                            <a:pt x="1719" y="0"/>
                          </a:moveTo>
                          <a:cubicBezTo>
                            <a:pt x="1719" y="0"/>
                            <a:pt x="1632" y="0"/>
                            <a:pt x="1545" y="87"/>
                          </a:cubicBezTo>
                          <a:lnTo>
                            <a:pt x="1545" y="174"/>
                          </a:lnTo>
                          <a:cubicBezTo>
                            <a:pt x="1436" y="174"/>
                            <a:pt x="1349" y="261"/>
                            <a:pt x="1349" y="370"/>
                          </a:cubicBezTo>
                          <a:lnTo>
                            <a:pt x="1262" y="457"/>
                          </a:lnTo>
                          <a:lnTo>
                            <a:pt x="1262" y="544"/>
                          </a:lnTo>
                          <a:cubicBezTo>
                            <a:pt x="1001" y="718"/>
                            <a:pt x="719" y="914"/>
                            <a:pt x="458" y="1088"/>
                          </a:cubicBezTo>
                          <a:cubicBezTo>
                            <a:pt x="349" y="1175"/>
                            <a:pt x="349" y="1262"/>
                            <a:pt x="349" y="1349"/>
                          </a:cubicBezTo>
                          <a:lnTo>
                            <a:pt x="175" y="1349"/>
                          </a:lnTo>
                          <a:cubicBezTo>
                            <a:pt x="88" y="1457"/>
                            <a:pt x="1" y="1631"/>
                            <a:pt x="88" y="1718"/>
                          </a:cubicBezTo>
                          <a:cubicBezTo>
                            <a:pt x="262" y="1892"/>
                            <a:pt x="545" y="2088"/>
                            <a:pt x="719" y="2088"/>
                          </a:cubicBezTo>
                          <a:cubicBezTo>
                            <a:pt x="1001" y="2349"/>
                            <a:pt x="1349" y="2436"/>
                            <a:pt x="1806" y="2436"/>
                          </a:cubicBezTo>
                          <a:cubicBezTo>
                            <a:pt x="1980" y="2544"/>
                            <a:pt x="2175" y="2544"/>
                            <a:pt x="2349" y="2544"/>
                          </a:cubicBezTo>
                          <a:lnTo>
                            <a:pt x="2523" y="2544"/>
                          </a:lnTo>
                          <a:cubicBezTo>
                            <a:pt x="2632" y="2544"/>
                            <a:pt x="2806" y="2436"/>
                            <a:pt x="2806" y="2262"/>
                          </a:cubicBezTo>
                          <a:cubicBezTo>
                            <a:pt x="2806" y="1892"/>
                            <a:pt x="2632" y="1544"/>
                            <a:pt x="2436" y="1262"/>
                          </a:cubicBezTo>
                          <a:cubicBezTo>
                            <a:pt x="2349" y="1088"/>
                            <a:pt x="2262" y="805"/>
                            <a:pt x="2088" y="631"/>
                          </a:cubicBezTo>
                          <a:cubicBezTo>
                            <a:pt x="2088" y="544"/>
                            <a:pt x="1980" y="457"/>
                            <a:pt x="1980" y="457"/>
                          </a:cubicBezTo>
                          <a:lnTo>
                            <a:pt x="1980" y="370"/>
                          </a:lnTo>
                          <a:cubicBezTo>
                            <a:pt x="2175" y="174"/>
                            <a:pt x="1980" y="0"/>
                            <a:pt x="1719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p:txBody>
                </p:sp>
              </p:grpSp>
            </p:grpSp>
          </p:grpSp>
        </p:grpSp>
        <p:grpSp>
          <p:nvGrpSpPr>
            <p:cNvPr id="2392" name="Google Shape;2392;p46"/>
            <p:cNvGrpSpPr/>
            <p:nvPr/>
          </p:nvGrpSpPr>
          <p:grpSpPr>
            <a:xfrm>
              <a:off x="1299725" y="3737948"/>
              <a:ext cx="2333639" cy="1964866"/>
              <a:chOff x="2368400" y="1046425"/>
              <a:chExt cx="737350" cy="620850"/>
            </a:xfrm>
          </p:grpSpPr>
          <p:sp>
            <p:nvSpPr>
              <p:cNvPr id="2393" name="Google Shape;2393;p46"/>
              <p:cNvSpPr/>
              <p:nvPr/>
            </p:nvSpPr>
            <p:spPr>
              <a:xfrm>
                <a:off x="2369675" y="1062150"/>
                <a:ext cx="727375" cy="595275"/>
              </a:xfrm>
              <a:custGeom>
                <a:avLst/>
                <a:gdLst/>
                <a:ahLst/>
                <a:cxnLst/>
                <a:rect l="l" t="t" r="r" b="b"/>
                <a:pathLst>
                  <a:path w="29095" h="23811" extrusionOk="0">
                    <a:moveTo>
                      <a:pt x="25831" y="0"/>
                    </a:moveTo>
                    <a:cubicBezTo>
                      <a:pt x="25505" y="0"/>
                      <a:pt x="25170" y="169"/>
                      <a:pt x="25007" y="482"/>
                    </a:cubicBezTo>
                    <a:cubicBezTo>
                      <a:pt x="25007" y="569"/>
                      <a:pt x="24920" y="569"/>
                      <a:pt x="24920" y="656"/>
                    </a:cubicBezTo>
                    <a:cubicBezTo>
                      <a:pt x="24833" y="656"/>
                      <a:pt x="24746" y="743"/>
                      <a:pt x="24659" y="743"/>
                    </a:cubicBezTo>
                    <a:cubicBezTo>
                      <a:pt x="23289" y="1569"/>
                      <a:pt x="22202" y="2656"/>
                      <a:pt x="21028" y="3635"/>
                    </a:cubicBezTo>
                    <a:cubicBezTo>
                      <a:pt x="19571" y="4918"/>
                      <a:pt x="17940" y="6092"/>
                      <a:pt x="16505" y="7353"/>
                    </a:cubicBezTo>
                    <a:cubicBezTo>
                      <a:pt x="16396" y="7353"/>
                      <a:pt x="16309" y="7440"/>
                      <a:pt x="16309" y="7549"/>
                    </a:cubicBezTo>
                    <a:cubicBezTo>
                      <a:pt x="14330" y="8723"/>
                      <a:pt x="12787" y="10441"/>
                      <a:pt x="10960" y="11789"/>
                    </a:cubicBezTo>
                    <a:cubicBezTo>
                      <a:pt x="10525" y="12158"/>
                      <a:pt x="10069" y="12528"/>
                      <a:pt x="9612" y="12876"/>
                    </a:cubicBezTo>
                    <a:lnTo>
                      <a:pt x="9438" y="12876"/>
                    </a:lnTo>
                    <a:cubicBezTo>
                      <a:pt x="8981" y="13159"/>
                      <a:pt x="8525" y="13528"/>
                      <a:pt x="8155" y="13876"/>
                    </a:cubicBezTo>
                    <a:cubicBezTo>
                      <a:pt x="7524" y="14246"/>
                      <a:pt x="6894" y="14703"/>
                      <a:pt x="6350" y="15159"/>
                    </a:cubicBezTo>
                    <a:cubicBezTo>
                      <a:pt x="6176" y="15333"/>
                      <a:pt x="6068" y="15507"/>
                      <a:pt x="5981" y="15703"/>
                    </a:cubicBezTo>
                    <a:cubicBezTo>
                      <a:pt x="5720" y="15877"/>
                      <a:pt x="5437" y="16051"/>
                      <a:pt x="5176" y="16246"/>
                    </a:cubicBezTo>
                    <a:cubicBezTo>
                      <a:pt x="3806" y="17225"/>
                      <a:pt x="2458" y="18682"/>
                      <a:pt x="914" y="19312"/>
                    </a:cubicBezTo>
                    <a:cubicBezTo>
                      <a:pt x="197" y="19595"/>
                      <a:pt x="1" y="20400"/>
                      <a:pt x="632" y="20943"/>
                    </a:cubicBezTo>
                    <a:cubicBezTo>
                      <a:pt x="1175" y="21313"/>
                      <a:pt x="1827" y="22400"/>
                      <a:pt x="2632" y="22857"/>
                    </a:cubicBezTo>
                    <a:lnTo>
                      <a:pt x="2632" y="23118"/>
                    </a:lnTo>
                    <a:cubicBezTo>
                      <a:pt x="2769" y="23544"/>
                      <a:pt x="3079" y="23810"/>
                      <a:pt x="3427" y="23810"/>
                    </a:cubicBezTo>
                    <a:cubicBezTo>
                      <a:pt x="3523" y="23810"/>
                      <a:pt x="3621" y="23790"/>
                      <a:pt x="3719" y="23748"/>
                    </a:cubicBezTo>
                    <a:cubicBezTo>
                      <a:pt x="5263" y="23400"/>
                      <a:pt x="6437" y="22117"/>
                      <a:pt x="7611" y="21226"/>
                    </a:cubicBezTo>
                    <a:cubicBezTo>
                      <a:pt x="8981" y="20139"/>
                      <a:pt x="10243" y="19051"/>
                      <a:pt x="11504" y="17964"/>
                    </a:cubicBezTo>
                    <a:cubicBezTo>
                      <a:pt x="11612" y="17877"/>
                      <a:pt x="11786" y="17877"/>
                      <a:pt x="11873" y="17682"/>
                    </a:cubicBezTo>
                    <a:cubicBezTo>
                      <a:pt x="11873" y="17682"/>
                      <a:pt x="11960" y="17682"/>
                      <a:pt x="11960" y="17595"/>
                    </a:cubicBezTo>
                    <a:cubicBezTo>
                      <a:pt x="12243" y="17595"/>
                      <a:pt x="12417" y="17508"/>
                      <a:pt x="12591" y="17334"/>
                    </a:cubicBezTo>
                    <a:cubicBezTo>
                      <a:pt x="14330" y="15790"/>
                      <a:pt x="16309" y="14333"/>
                      <a:pt x="18027" y="12702"/>
                    </a:cubicBezTo>
                    <a:cubicBezTo>
                      <a:pt x="18679" y="12332"/>
                      <a:pt x="19223" y="11898"/>
                      <a:pt x="19658" y="11245"/>
                    </a:cubicBezTo>
                    <a:cubicBezTo>
                      <a:pt x="19767" y="11245"/>
                      <a:pt x="19767" y="11245"/>
                      <a:pt x="19767" y="11158"/>
                    </a:cubicBezTo>
                    <a:cubicBezTo>
                      <a:pt x="21658" y="10441"/>
                      <a:pt x="23289" y="8527"/>
                      <a:pt x="24746" y="7266"/>
                    </a:cubicBezTo>
                    <a:cubicBezTo>
                      <a:pt x="25551" y="6548"/>
                      <a:pt x="26290" y="5635"/>
                      <a:pt x="27181" y="5092"/>
                    </a:cubicBezTo>
                    <a:cubicBezTo>
                      <a:pt x="27551" y="4831"/>
                      <a:pt x="28095" y="4548"/>
                      <a:pt x="28356" y="4178"/>
                    </a:cubicBezTo>
                    <a:cubicBezTo>
                      <a:pt x="28356" y="4091"/>
                      <a:pt x="28464" y="4091"/>
                      <a:pt x="28464" y="4091"/>
                    </a:cubicBezTo>
                    <a:cubicBezTo>
                      <a:pt x="29095" y="3830"/>
                      <a:pt x="29008" y="2917"/>
                      <a:pt x="28551" y="2547"/>
                    </a:cubicBezTo>
                    <a:cubicBezTo>
                      <a:pt x="28095" y="1656"/>
                      <a:pt x="26920" y="917"/>
                      <a:pt x="26464" y="286"/>
                    </a:cubicBezTo>
                    <a:cubicBezTo>
                      <a:pt x="26307" y="92"/>
                      <a:pt x="26071" y="0"/>
                      <a:pt x="258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94" name="Google Shape;2394;p46"/>
              <p:cNvSpPr/>
              <p:nvPr/>
            </p:nvSpPr>
            <p:spPr>
              <a:xfrm>
                <a:off x="2368400" y="1046425"/>
                <a:ext cx="737350" cy="620850"/>
              </a:xfrm>
              <a:custGeom>
                <a:avLst/>
                <a:gdLst/>
                <a:ahLst/>
                <a:cxnLst/>
                <a:rect l="l" t="t" r="r" b="b"/>
                <a:pathLst>
                  <a:path w="29494" h="24834" extrusionOk="0">
                    <a:moveTo>
                      <a:pt x="25945" y="696"/>
                    </a:moveTo>
                    <a:cubicBezTo>
                      <a:pt x="26356" y="696"/>
                      <a:pt x="26624" y="1325"/>
                      <a:pt x="27058" y="1828"/>
                    </a:cubicBezTo>
                    <a:cubicBezTo>
                      <a:pt x="27232" y="2002"/>
                      <a:pt x="28950" y="3829"/>
                      <a:pt x="28950" y="3829"/>
                    </a:cubicBezTo>
                    <a:cubicBezTo>
                      <a:pt x="28776" y="4003"/>
                      <a:pt x="28602" y="4177"/>
                      <a:pt x="28407" y="4372"/>
                    </a:cubicBezTo>
                    <a:cubicBezTo>
                      <a:pt x="24514" y="7982"/>
                      <a:pt x="20361" y="11244"/>
                      <a:pt x="16360" y="14592"/>
                    </a:cubicBezTo>
                    <a:cubicBezTo>
                      <a:pt x="12381" y="17767"/>
                      <a:pt x="8489" y="21311"/>
                      <a:pt x="4227" y="24029"/>
                    </a:cubicBezTo>
                    <a:cubicBezTo>
                      <a:pt x="3954" y="24201"/>
                      <a:pt x="3742" y="24273"/>
                      <a:pt x="3568" y="24273"/>
                    </a:cubicBezTo>
                    <a:cubicBezTo>
                      <a:pt x="3104" y="24273"/>
                      <a:pt x="2904" y="23764"/>
                      <a:pt x="2509" y="23290"/>
                    </a:cubicBezTo>
                    <a:cubicBezTo>
                      <a:pt x="1807" y="22443"/>
                      <a:pt x="1045" y="21655"/>
                      <a:pt x="505" y="20646"/>
                    </a:cubicBezTo>
                    <a:lnTo>
                      <a:pt x="505" y="20646"/>
                    </a:lnTo>
                    <a:cubicBezTo>
                      <a:pt x="5878" y="16786"/>
                      <a:pt x="10979" y="12570"/>
                      <a:pt x="16186" y="8439"/>
                    </a:cubicBezTo>
                    <a:cubicBezTo>
                      <a:pt x="18817" y="6351"/>
                      <a:pt x="21535" y="4177"/>
                      <a:pt x="24166" y="2002"/>
                    </a:cubicBezTo>
                    <a:cubicBezTo>
                      <a:pt x="24710" y="1654"/>
                      <a:pt x="25145" y="1285"/>
                      <a:pt x="25602" y="828"/>
                    </a:cubicBezTo>
                    <a:cubicBezTo>
                      <a:pt x="25728" y="736"/>
                      <a:pt x="25841" y="696"/>
                      <a:pt x="25945" y="696"/>
                    </a:cubicBezTo>
                    <a:close/>
                    <a:moveTo>
                      <a:pt x="26024" y="1"/>
                    </a:moveTo>
                    <a:cubicBezTo>
                      <a:pt x="25971" y="1"/>
                      <a:pt x="25920" y="30"/>
                      <a:pt x="25884" y="111"/>
                    </a:cubicBezTo>
                    <a:cubicBezTo>
                      <a:pt x="17360" y="6982"/>
                      <a:pt x="8945" y="13962"/>
                      <a:pt x="139" y="20398"/>
                    </a:cubicBezTo>
                    <a:cubicBezTo>
                      <a:pt x="36" y="20467"/>
                      <a:pt x="1" y="20566"/>
                      <a:pt x="13" y="20650"/>
                    </a:cubicBezTo>
                    <a:lnTo>
                      <a:pt x="13" y="20650"/>
                    </a:lnTo>
                    <a:cubicBezTo>
                      <a:pt x="15" y="20688"/>
                      <a:pt x="27" y="20727"/>
                      <a:pt x="52" y="20768"/>
                    </a:cubicBezTo>
                    <a:cubicBezTo>
                      <a:pt x="596" y="21855"/>
                      <a:pt x="1422" y="22659"/>
                      <a:pt x="2226" y="23573"/>
                    </a:cubicBezTo>
                    <a:cubicBezTo>
                      <a:pt x="2596" y="24029"/>
                      <a:pt x="2966" y="24834"/>
                      <a:pt x="3509" y="24834"/>
                    </a:cubicBezTo>
                    <a:cubicBezTo>
                      <a:pt x="4401" y="24834"/>
                      <a:pt x="5575" y="23660"/>
                      <a:pt x="6227" y="23203"/>
                    </a:cubicBezTo>
                    <a:cubicBezTo>
                      <a:pt x="9119" y="21029"/>
                      <a:pt x="11924" y="18680"/>
                      <a:pt x="14816" y="16419"/>
                    </a:cubicBezTo>
                    <a:cubicBezTo>
                      <a:pt x="17991" y="13788"/>
                      <a:pt x="21253" y="11157"/>
                      <a:pt x="24427" y="8439"/>
                    </a:cubicBezTo>
                    <a:cubicBezTo>
                      <a:pt x="26058" y="7090"/>
                      <a:pt x="28146" y="5721"/>
                      <a:pt x="29407" y="4003"/>
                    </a:cubicBezTo>
                    <a:cubicBezTo>
                      <a:pt x="29494" y="3916"/>
                      <a:pt x="29407" y="3829"/>
                      <a:pt x="29407" y="3720"/>
                    </a:cubicBezTo>
                    <a:cubicBezTo>
                      <a:pt x="28320" y="2459"/>
                      <a:pt x="27145" y="1372"/>
                      <a:pt x="26232" y="111"/>
                    </a:cubicBezTo>
                    <a:cubicBezTo>
                      <a:pt x="26181" y="59"/>
                      <a:pt x="26100" y="1"/>
                      <a:pt x="26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95" name="Google Shape;2395;p46"/>
              <p:cNvSpPr/>
              <p:nvPr/>
            </p:nvSpPr>
            <p:spPr>
              <a:xfrm>
                <a:off x="2397525" y="1540000"/>
                <a:ext cx="436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03" extrusionOk="0">
                    <a:moveTo>
                      <a:pt x="323" y="1"/>
                    </a:moveTo>
                    <a:cubicBezTo>
                      <a:pt x="161" y="1"/>
                      <a:pt x="1" y="164"/>
                      <a:pt x="61" y="285"/>
                    </a:cubicBezTo>
                    <a:cubicBezTo>
                      <a:pt x="431" y="829"/>
                      <a:pt x="800" y="1286"/>
                      <a:pt x="1344" y="1655"/>
                    </a:cubicBezTo>
                    <a:cubicBezTo>
                      <a:pt x="1377" y="1688"/>
                      <a:pt x="1414" y="1702"/>
                      <a:pt x="1450" y="1702"/>
                    </a:cubicBezTo>
                    <a:cubicBezTo>
                      <a:pt x="1605" y="1702"/>
                      <a:pt x="1747" y="1444"/>
                      <a:pt x="1518" y="1286"/>
                    </a:cubicBezTo>
                    <a:cubicBezTo>
                      <a:pt x="1061" y="938"/>
                      <a:pt x="800" y="568"/>
                      <a:pt x="518" y="111"/>
                    </a:cubicBezTo>
                    <a:cubicBezTo>
                      <a:pt x="465" y="32"/>
                      <a:pt x="394" y="1"/>
                      <a:pt x="3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96" name="Google Shape;2396;p46"/>
              <p:cNvSpPr/>
              <p:nvPr/>
            </p:nvSpPr>
            <p:spPr>
              <a:xfrm>
                <a:off x="2438725" y="1512025"/>
                <a:ext cx="6167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1" extrusionOk="0">
                    <a:moveTo>
                      <a:pt x="287" y="0"/>
                    </a:moveTo>
                    <a:cubicBezTo>
                      <a:pt x="137" y="0"/>
                      <a:pt x="1" y="206"/>
                      <a:pt x="153" y="426"/>
                    </a:cubicBezTo>
                    <a:cubicBezTo>
                      <a:pt x="783" y="1056"/>
                      <a:pt x="1327" y="1774"/>
                      <a:pt x="1957" y="2405"/>
                    </a:cubicBezTo>
                    <a:cubicBezTo>
                      <a:pt x="1992" y="2444"/>
                      <a:pt x="2035" y="2460"/>
                      <a:pt x="2079" y="2460"/>
                    </a:cubicBezTo>
                    <a:cubicBezTo>
                      <a:pt x="2258" y="2460"/>
                      <a:pt x="2466" y="2196"/>
                      <a:pt x="2327" y="2057"/>
                    </a:cubicBezTo>
                    <a:cubicBezTo>
                      <a:pt x="1675" y="1404"/>
                      <a:pt x="1044" y="687"/>
                      <a:pt x="414" y="56"/>
                    </a:cubicBezTo>
                    <a:cubicBezTo>
                      <a:pt x="375" y="17"/>
                      <a:pt x="330" y="0"/>
                      <a:pt x="2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97" name="Google Shape;2397;p46"/>
              <p:cNvSpPr/>
              <p:nvPr/>
            </p:nvSpPr>
            <p:spPr>
              <a:xfrm>
                <a:off x="2477050" y="1485050"/>
                <a:ext cx="366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13" extrusionOk="0">
                    <a:moveTo>
                      <a:pt x="396" y="1"/>
                    </a:moveTo>
                    <a:cubicBezTo>
                      <a:pt x="217" y="1"/>
                      <a:pt x="1" y="259"/>
                      <a:pt x="142" y="418"/>
                    </a:cubicBezTo>
                    <a:cubicBezTo>
                      <a:pt x="511" y="679"/>
                      <a:pt x="685" y="1048"/>
                      <a:pt x="1055" y="1309"/>
                    </a:cubicBezTo>
                    <a:cubicBezTo>
                      <a:pt x="1100" y="1383"/>
                      <a:pt x="1153" y="1412"/>
                      <a:pt x="1203" y="1412"/>
                    </a:cubicBezTo>
                    <a:cubicBezTo>
                      <a:pt x="1345" y="1412"/>
                      <a:pt x="1466" y="1177"/>
                      <a:pt x="1338" y="1048"/>
                    </a:cubicBezTo>
                    <a:cubicBezTo>
                      <a:pt x="1055" y="679"/>
                      <a:pt x="794" y="418"/>
                      <a:pt x="511" y="48"/>
                    </a:cubicBezTo>
                    <a:cubicBezTo>
                      <a:pt x="478" y="15"/>
                      <a:pt x="438" y="1"/>
                      <a:pt x="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98" name="Google Shape;2398;p46"/>
              <p:cNvSpPr/>
              <p:nvPr/>
            </p:nvSpPr>
            <p:spPr>
              <a:xfrm>
                <a:off x="2518575" y="1450625"/>
                <a:ext cx="560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159" extrusionOk="0">
                    <a:moveTo>
                      <a:pt x="347" y="1"/>
                    </a:moveTo>
                    <a:cubicBezTo>
                      <a:pt x="176" y="1"/>
                      <a:pt x="0" y="202"/>
                      <a:pt x="220" y="338"/>
                    </a:cubicBezTo>
                    <a:cubicBezTo>
                      <a:pt x="764" y="881"/>
                      <a:pt x="1308" y="1425"/>
                      <a:pt x="1742" y="2056"/>
                    </a:cubicBezTo>
                    <a:cubicBezTo>
                      <a:pt x="1793" y="2129"/>
                      <a:pt x="1855" y="2159"/>
                      <a:pt x="1915" y="2159"/>
                    </a:cubicBezTo>
                    <a:cubicBezTo>
                      <a:pt x="2084" y="2159"/>
                      <a:pt x="2241" y="1923"/>
                      <a:pt x="2112" y="1795"/>
                    </a:cubicBezTo>
                    <a:cubicBezTo>
                      <a:pt x="1568" y="1142"/>
                      <a:pt x="1112" y="512"/>
                      <a:pt x="481" y="55"/>
                    </a:cubicBezTo>
                    <a:cubicBezTo>
                      <a:pt x="443" y="17"/>
                      <a:pt x="395" y="1"/>
                      <a:pt x="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99" name="Google Shape;2399;p46"/>
              <p:cNvSpPr/>
              <p:nvPr/>
            </p:nvSpPr>
            <p:spPr>
              <a:xfrm>
                <a:off x="2570450" y="1404175"/>
                <a:ext cx="361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69" extrusionOk="0">
                    <a:moveTo>
                      <a:pt x="349" y="1"/>
                    </a:moveTo>
                    <a:cubicBezTo>
                      <a:pt x="195" y="1"/>
                      <a:pt x="1" y="190"/>
                      <a:pt x="124" y="391"/>
                    </a:cubicBezTo>
                    <a:cubicBezTo>
                      <a:pt x="407" y="739"/>
                      <a:pt x="668" y="1109"/>
                      <a:pt x="1037" y="1478"/>
                    </a:cubicBezTo>
                    <a:cubicBezTo>
                      <a:pt x="1080" y="1543"/>
                      <a:pt x="1130" y="1569"/>
                      <a:pt x="1177" y="1569"/>
                    </a:cubicBezTo>
                    <a:cubicBezTo>
                      <a:pt x="1322" y="1569"/>
                      <a:pt x="1446" y="1327"/>
                      <a:pt x="1298" y="1196"/>
                    </a:cubicBezTo>
                    <a:cubicBezTo>
                      <a:pt x="1037" y="826"/>
                      <a:pt x="755" y="478"/>
                      <a:pt x="494" y="108"/>
                    </a:cubicBezTo>
                    <a:cubicBezTo>
                      <a:pt x="468" y="33"/>
                      <a:pt x="412" y="1"/>
                      <a:pt x="3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00" name="Google Shape;2400;p46"/>
              <p:cNvSpPr/>
              <p:nvPr/>
            </p:nvSpPr>
            <p:spPr>
              <a:xfrm>
                <a:off x="2633650" y="1358175"/>
                <a:ext cx="49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322" extrusionOk="0">
                    <a:moveTo>
                      <a:pt x="290" y="1"/>
                    </a:moveTo>
                    <a:cubicBezTo>
                      <a:pt x="140" y="1"/>
                      <a:pt x="1" y="265"/>
                      <a:pt x="140" y="404"/>
                    </a:cubicBezTo>
                    <a:cubicBezTo>
                      <a:pt x="597" y="948"/>
                      <a:pt x="1053" y="1687"/>
                      <a:pt x="1488" y="2231"/>
                    </a:cubicBezTo>
                    <a:cubicBezTo>
                      <a:pt x="1537" y="2295"/>
                      <a:pt x="1594" y="2321"/>
                      <a:pt x="1651" y="2321"/>
                    </a:cubicBezTo>
                    <a:cubicBezTo>
                      <a:pt x="1824" y="2321"/>
                      <a:pt x="1989" y="2079"/>
                      <a:pt x="1858" y="1948"/>
                    </a:cubicBezTo>
                    <a:cubicBezTo>
                      <a:pt x="1314" y="1318"/>
                      <a:pt x="945" y="687"/>
                      <a:pt x="401" y="57"/>
                    </a:cubicBezTo>
                    <a:cubicBezTo>
                      <a:pt x="366" y="17"/>
                      <a:pt x="328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01" name="Google Shape;2401;p46"/>
              <p:cNvSpPr/>
              <p:nvPr/>
            </p:nvSpPr>
            <p:spPr>
              <a:xfrm>
                <a:off x="2684100" y="1318400"/>
                <a:ext cx="3545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9" extrusionOk="0">
                    <a:moveTo>
                      <a:pt x="309" y="1"/>
                    </a:moveTo>
                    <a:cubicBezTo>
                      <a:pt x="148" y="1"/>
                      <a:pt x="1" y="236"/>
                      <a:pt x="210" y="365"/>
                    </a:cubicBezTo>
                    <a:cubicBezTo>
                      <a:pt x="384" y="734"/>
                      <a:pt x="666" y="995"/>
                      <a:pt x="927" y="1278"/>
                    </a:cubicBezTo>
                    <a:cubicBezTo>
                      <a:pt x="954" y="1357"/>
                      <a:pt x="1014" y="1388"/>
                      <a:pt x="1081" y="1388"/>
                    </a:cubicBezTo>
                    <a:cubicBezTo>
                      <a:pt x="1233" y="1388"/>
                      <a:pt x="1418" y="1225"/>
                      <a:pt x="1297" y="1104"/>
                    </a:cubicBezTo>
                    <a:cubicBezTo>
                      <a:pt x="1014" y="734"/>
                      <a:pt x="753" y="452"/>
                      <a:pt x="471" y="104"/>
                    </a:cubicBezTo>
                    <a:cubicBezTo>
                      <a:pt x="425" y="30"/>
                      <a:pt x="366" y="1"/>
                      <a:pt x="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02" name="Google Shape;2402;p46"/>
              <p:cNvSpPr/>
              <p:nvPr/>
            </p:nvSpPr>
            <p:spPr>
              <a:xfrm>
                <a:off x="2733400" y="1277625"/>
                <a:ext cx="504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930" extrusionOk="0">
                    <a:moveTo>
                      <a:pt x="290" y="1"/>
                    </a:moveTo>
                    <a:cubicBezTo>
                      <a:pt x="110" y="1"/>
                      <a:pt x="1" y="236"/>
                      <a:pt x="129" y="365"/>
                    </a:cubicBezTo>
                    <a:cubicBezTo>
                      <a:pt x="586" y="908"/>
                      <a:pt x="1217" y="1191"/>
                      <a:pt x="1499" y="1822"/>
                    </a:cubicBezTo>
                    <a:cubicBezTo>
                      <a:pt x="1550" y="1897"/>
                      <a:pt x="1617" y="1929"/>
                      <a:pt x="1684" y="1929"/>
                    </a:cubicBezTo>
                    <a:cubicBezTo>
                      <a:pt x="1849" y="1929"/>
                      <a:pt x="2018" y="1740"/>
                      <a:pt x="1956" y="1539"/>
                    </a:cubicBezTo>
                    <a:cubicBezTo>
                      <a:pt x="1586" y="908"/>
                      <a:pt x="869" y="647"/>
                      <a:pt x="499" y="104"/>
                    </a:cubicBezTo>
                    <a:cubicBezTo>
                      <a:pt x="425" y="30"/>
                      <a:pt x="353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03" name="Google Shape;2403;p46"/>
              <p:cNvSpPr/>
              <p:nvPr/>
            </p:nvSpPr>
            <p:spPr>
              <a:xfrm>
                <a:off x="2785125" y="1236450"/>
                <a:ext cx="275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190" extrusionOk="0">
                    <a:moveTo>
                      <a:pt x="312" y="0"/>
                    </a:moveTo>
                    <a:cubicBezTo>
                      <a:pt x="150" y="0"/>
                      <a:pt x="0" y="173"/>
                      <a:pt x="61" y="294"/>
                    </a:cubicBezTo>
                    <a:cubicBezTo>
                      <a:pt x="235" y="577"/>
                      <a:pt x="430" y="838"/>
                      <a:pt x="604" y="1120"/>
                    </a:cubicBezTo>
                    <a:cubicBezTo>
                      <a:pt x="628" y="1168"/>
                      <a:pt x="681" y="1190"/>
                      <a:pt x="740" y="1190"/>
                    </a:cubicBezTo>
                    <a:cubicBezTo>
                      <a:pt x="896" y="1190"/>
                      <a:pt x="1100" y="1042"/>
                      <a:pt x="974" y="838"/>
                    </a:cubicBezTo>
                    <a:cubicBezTo>
                      <a:pt x="778" y="664"/>
                      <a:pt x="604" y="381"/>
                      <a:pt x="517" y="120"/>
                    </a:cubicBezTo>
                    <a:cubicBezTo>
                      <a:pt x="458" y="34"/>
                      <a:pt x="384" y="0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04" name="Google Shape;2404;p46"/>
              <p:cNvSpPr/>
              <p:nvPr/>
            </p:nvSpPr>
            <p:spPr>
              <a:xfrm>
                <a:off x="2839575" y="1195200"/>
                <a:ext cx="386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692" extrusionOk="0">
                    <a:moveTo>
                      <a:pt x="279" y="0"/>
                    </a:moveTo>
                    <a:cubicBezTo>
                      <a:pt x="129" y="0"/>
                      <a:pt x="1" y="143"/>
                      <a:pt x="57" y="313"/>
                    </a:cubicBezTo>
                    <a:cubicBezTo>
                      <a:pt x="318" y="770"/>
                      <a:pt x="775" y="1139"/>
                      <a:pt x="1058" y="1574"/>
                    </a:cubicBezTo>
                    <a:cubicBezTo>
                      <a:pt x="1083" y="1658"/>
                      <a:pt x="1141" y="1692"/>
                      <a:pt x="1205" y="1692"/>
                    </a:cubicBezTo>
                    <a:cubicBezTo>
                      <a:pt x="1357" y="1692"/>
                      <a:pt x="1543" y="1497"/>
                      <a:pt x="1405" y="1313"/>
                    </a:cubicBezTo>
                    <a:cubicBezTo>
                      <a:pt x="1144" y="857"/>
                      <a:pt x="775" y="596"/>
                      <a:pt x="514" y="139"/>
                    </a:cubicBezTo>
                    <a:cubicBezTo>
                      <a:pt x="446" y="41"/>
                      <a:pt x="359" y="0"/>
                      <a:pt x="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05" name="Google Shape;2405;p46"/>
              <p:cNvSpPr/>
              <p:nvPr/>
            </p:nvSpPr>
            <p:spPr>
              <a:xfrm>
                <a:off x="2884725" y="1151875"/>
                <a:ext cx="32325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3" extrusionOk="0">
                    <a:moveTo>
                      <a:pt x="323" y="0"/>
                    </a:moveTo>
                    <a:cubicBezTo>
                      <a:pt x="164" y="0"/>
                      <a:pt x="1" y="273"/>
                      <a:pt x="143" y="415"/>
                    </a:cubicBezTo>
                    <a:cubicBezTo>
                      <a:pt x="339" y="589"/>
                      <a:pt x="600" y="872"/>
                      <a:pt x="795" y="1046"/>
                    </a:cubicBezTo>
                    <a:cubicBezTo>
                      <a:pt x="837" y="1093"/>
                      <a:pt x="890" y="1112"/>
                      <a:pt x="944" y="1112"/>
                    </a:cubicBezTo>
                    <a:cubicBezTo>
                      <a:pt x="1114" y="1112"/>
                      <a:pt x="1292" y="917"/>
                      <a:pt x="1143" y="785"/>
                    </a:cubicBezTo>
                    <a:lnTo>
                      <a:pt x="426" y="46"/>
                    </a:lnTo>
                    <a:cubicBezTo>
                      <a:pt x="394" y="14"/>
                      <a:pt x="359" y="0"/>
                      <a:pt x="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06" name="Google Shape;2406;p46"/>
              <p:cNvSpPr/>
              <p:nvPr/>
            </p:nvSpPr>
            <p:spPr>
              <a:xfrm>
                <a:off x="2939800" y="1115825"/>
                <a:ext cx="35900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568" extrusionOk="0">
                    <a:moveTo>
                      <a:pt x="263" y="1"/>
                    </a:moveTo>
                    <a:cubicBezTo>
                      <a:pt x="119" y="1"/>
                      <a:pt x="1" y="143"/>
                      <a:pt x="114" y="313"/>
                    </a:cubicBezTo>
                    <a:cubicBezTo>
                      <a:pt x="310" y="770"/>
                      <a:pt x="658" y="1053"/>
                      <a:pt x="941" y="1488"/>
                    </a:cubicBezTo>
                    <a:cubicBezTo>
                      <a:pt x="965" y="1543"/>
                      <a:pt x="1020" y="1567"/>
                      <a:pt x="1081" y="1567"/>
                    </a:cubicBezTo>
                    <a:cubicBezTo>
                      <a:pt x="1236" y="1567"/>
                      <a:pt x="1435" y="1414"/>
                      <a:pt x="1310" y="1227"/>
                    </a:cubicBezTo>
                    <a:cubicBezTo>
                      <a:pt x="1028" y="857"/>
                      <a:pt x="767" y="509"/>
                      <a:pt x="484" y="140"/>
                    </a:cubicBezTo>
                    <a:cubicBezTo>
                      <a:pt x="424" y="41"/>
                      <a:pt x="340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07" name="Google Shape;2407;p46"/>
              <p:cNvSpPr/>
              <p:nvPr/>
            </p:nvSpPr>
            <p:spPr>
              <a:xfrm>
                <a:off x="2982150" y="1081750"/>
                <a:ext cx="3402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72" extrusionOk="0">
                    <a:moveTo>
                      <a:pt x="286" y="0"/>
                    </a:moveTo>
                    <a:cubicBezTo>
                      <a:pt x="102" y="0"/>
                      <a:pt x="0" y="273"/>
                      <a:pt x="160" y="415"/>
                    </a:cubicBezTo>
                    <a:cubicBezTo>
                      <a:pt x="508" y="589"/>
                      <a:pt x="704" y="872"/>
                      <a:pt x="878" y="1133"/>
                    </a:cubicBezTo>
                    <a:cubicBezTo>
                      <a:pt x="938" y="1231"/>
                      <a:pt x="1022" y="1272"/>
                      <a:pt x="1099" y="1272"/>
                    </a:cubicBezTo>
                    <a:cubicBezTo>
                      <a:pt x="1243" y="1272"/>
                      <a:pt x="1361" y="1129"/>
                      <a:pt x="1247" y="959"/>
                    </a:cubicBezTo>
                    <a:cubicBezTo>
                      <a:pt x="1052" y="589"/>
                      <a:pt x="791" y="241"/>
                      <a:pt x="421" y="46"/>
                    </a:cubicBezTo>
                    <a:cubicBezTo>
                      <a:pt x="373" y="14"/>
                      <a:pt x="328" y="0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408" name="Google Shape;2408;p46"/>
          <p:cNvSpPr/>
          <p:nvPr/>
        </p:nvSpPr>
        <p:spPr>
          <a:xfrm rot="-848092">
            <a:off x="7804382" y="848179"/>
            <a:ext cx="552130" cy="525316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9" name="Google Shape;2409;p46"/>
          <p:cNvSpPr/>
          <p:nvPr/>
        </p:nvSpPr>
        <p:spPr>
          <a:xfrm rot="1230962">
            <a:off x="3065139" y="730990"/>
            <a:ext cx="418009" cy="397679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0" name="Google Shape;2410;p46"/>
          <p:cNvSpPr/>
          <p:nvPr/>
        </p:nvSpPr>
        <p:spPr>
          <a:xfrm rot="5400000">
            <a:off x="5618535" y="1227760"/>
            <a:ext cx="41575" cy="3689605"/>
          </a:xfrm>
          <a:custGeom>
            <a:avLst/>
            <a:gdLst/>
            <a:ahLst/>
            <a:cxnLst/>
            <a:rect l="l" t="t" r="r" b="b"/>
            <a:pathLst>
              <a:path w="954" h="67752" extrusionOk="0">
                <a:moveTo>
                  <a:pt x="464" y="1"/>
                </a:moveTo>
                <a:cubicBezTo>
                  <a:pt x="333" y="1"/>
                  <a:pt x="201" y="157"/>
                  <a:pt x="201" y="471"/>
                </a:cubicBezTo>
                <a:cubicBezTo>
                  <a:pt x="201" y="471"/>
                  <a:pt x="1" y="20822"/>
                  <a:pt x="1" y="33879"/>
                </a:cubicBezTo>
                <a:cubicBezTo>
                  <a:pt x="1" y="46937"/>
                  <a:pt x="201" y="67188"/>
                  <a:pt x="201" y="67188"/>
                </a:cubicBezTo>
                <a:cubicBezTo>
                  <a:pt x="264" y="67564"/>
                  <a:pt x="395" y="67752"/>
                  <a:pt x="511" y="67752"/>
                </a:cubicBezTo>
                <a:cubicBezTo>
                  <a:pt x="627" y="67752"/>
                  <a:pt x="727" y="67564"/>
                  <a:pt x="727" y="67188"/>
                </a:cubicBezTo>
                <a:cubicBezTo>
                  <a:pt x="727" y="67188"/>
                  <a:pt x="953" y="46937"/>
                  <a:pt x="953" y="33879"/>
                </a:cubicBezTo>
                <a:cubicBezTo>
                  <a:pt x="953" y="20822"/>
                  <a:pt x="727" y="471"/>
                  <a:pt x="727" y="471"/>
                </a:cubicBezTo>
                <a:cubicBezTo>
                  <a:pt x="727" y="157"/>
                  <a:pt x="596" y="1"/>
                  <a:pt x="4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47"/>
          <p:cNvSpPr txBox="1">
            <a:spLocks noGrp="1"/>
          </p:cNvSpPr>
          <p:nvPr>
            <p:ph type="title"/>
          </p:nvPr>
        </p:nvSpPr>
        <p:spPr>
          <a:xfrm>
            <a:off x="1994600" y="445025"/>
            <a:ext cx="5154900" cy="10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Dado  DE EMOCIONES </a:t>
            </a:r>
            <a:endParaRPr dirty="0"/>
          </a:p>
        </p:txBody>
      </p:sp>
      <p:sp>
        <p:nvSpPr>
          <p:cNvPr id="2416" name="Google Shape;2416;p47"/>
          <p:cNvSpPr txBox="1">
            <a:spLocks noGrp="1"/>
          </p:cNvSpPr>
          <p:nvPr>
            <p:ph type="body" idx="1"/>
          </p:nvPr>
        </p:nvSpPr>
        <p:spPr>
          <a:xfrm>
            <a:off x="635254" y="1721742"/>
            <a:ext cx="3617769" cy="2976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dirty="0">
                <a:solidFill>
                  <a:schemeClr val="dk1"/>
                </a:solidFill>
              </a:rPr>
              <a:t>Se les entrego a las alumnas un cubo de emociones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dirty="0">
                <a:solidFill>
                  <a:schemeClr val="dk1"/>
                </a:solidFill>
              </a:rPr>
              <a:t>En donde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dirty="0">
                <a:solidFill>
                  <a:schemeClr val="dk1"/>
                </a:solidFill>
              </a:rPr>
              <a:t>Primero recortaron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dirty="0">
                <a:solidFill>
                  <a:schemeClr val="dk1"/>
                </a:solidFill>
              </a:rPr>
              <a:t> Después formaron el dado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dirty="0">
                <a:solidFill>
                  <a:schemeClr val="dk1"/>
                </a:solidFill>
              </a:rPr>
              <a:t> Al final se Lanzaba el dado y según la emoción que les tocaba platicaban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dirty="0">
                <a:solidFill>
                  <a:schemeClr val="dk1"/>
                </a:solidFill>
              </a:rPr>
              <a:t>Lo que les hacia sentir ese sentimiento.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dirty="0">
              <a:solidFill>
                <a:schemeClr val="dk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D77217-3ECC-47BC-8CA6-27E79ED79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301" y="1166505"/>
            <a:ext cx="3529852" cy="37446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Google Shape;2421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DADO DE EMOCIONES </a:t>
            </a:r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2DA74C-FDA7-4C75-8D1F-C07B57140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94" b="40593"/>
          <a:stretch/>
        </p:blipFill>
        <p:spPr>
          <a:xfrm>
            <a:off x="827861" y="1198478"/>
            <a:ext cx="2875811" cy="3235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FFB7C1A-CB40-494D-AC8A-B57671392A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81" r="-1" b="43406"/>
          <a:stretch/>
        </p:blipFill>
        <p:spPr>
          <a:xfrm>
            <a:off x="5024110" y="1198478"/>
            <a:ext cx="2974549" cy="33463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2FB68540-D178-4445-9C83-E23D0682E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080" y="918953"/>
            <a:ext cx="2989431" cy="330559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C918EF8-7BD1-4937-8C18-AA30FE6D8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221" y="843588"/>
            <a:ext cx="3252464" cy="33809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ta previa de imagen">
            <a:extLst>
              <a:ext uri="{FF2B5EF4-FFF2-40B4-BE49-F238E27FC236}">
                <a16:creationId xmlns:a16="http://schemas.microsoft.com/office/drawing/2014/main" id="{E9FA70F2-DE8A-4CA0-8747-118C1C5A3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74" y="809665"/>
            <a:ext cx="3162411" cy="33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95138BD-B63E-426C-BDF8-60C4EDFC6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952" y="809666"/>
            <a:ext cx="3023874" cy="33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7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472977" y="821279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495" name="Google Shape;2495;p52"/>
          <p:cNvGrpSpPr/>
          <p:nvPr/>
        </p:nvGrpSpPr>
        <p:grpSpPr>
          <a:xfrm>
            <a:off x="2540529" y="2373388"/>
            <a:ext cx="405342" cy="930599"/>
            <a:chOff x="2386301" y="1484037"/>
            <a:chExt cx="425735" cy="977314"/>
          </a:xfrm>
        </p:grpSpPr>
        <p:sp>
          <p:nvSpPr>
            <p:cNvPr id="2496" name="Google Shape;2496;p52"/>
            <p:cNvSpPr/>
            <p:nvPr/>
          </p:nvSpPr>
          <p:spPr>
            <a:xfrm>
              <a:off x="2408328" y="1484037"/>
              <a:ext cx="398493" cy="213207"/>
            </a:xfrm>
            <a:custGeom>
              <a:avLst/>
              <a:gdLst/>
              <a:ahLst/>
              <a:cxnLst/>
              <a:rect l="l" t="t" r="r" b="b"/>
              <a:pathLst>
                <a:path w="12302" h="6582" extrusionOk="0">
                  <a:moveTo>
                    <a:pt x="384" y="1"/>
                  </a:moveTo>
                  <a:cubicBezTo>
                    <a:pt x="1" y="1"/>
                    <a:pt x="1" y="512"/>
                    <a:pt x="256" y="671"/>
                  </a:cubicBezTo>
                  <a:cubicBezTo>
                    <a:pt x="4501" y="1852"/>
                    <a:pt x="8107" y="4118"/>
                    <a:pt x="11681" y="6511"/>
                  </a:cubicBezTo>
                  <a:cubicBezTo>
                    <a:pt x="11737" y="6561"/>
                    <a:pt x="11796" y="6582"/>
                    <a:pt x="11854" y="6582"/>
                  </a:cubicBezTo>
                  <a:cubicBezTo>
                    <a:pt x="12093" y="6582"/>
                    <a:pt x="12302" y="6225"/>
                    <a:pt x="12096" y="6097"/>
                  </a:cubicBezTo>
                  <a:cubicBezTo>
                    <a:pt x="9032" y="3448"/>
                    <a:pt x="4501" y="512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7" name="Google Shape;2497;p52"/>
            <p:cNvSpPr/>
            <p:nvPr/>
          </p:nvSpPr>
          <p:spPr>
            <a:xfrm>
              <a:off x="2386301" y="1907018"/>
              <a:ext cx="407854" cy="94197"/>
            </a:xfrm>
            <a:custGeom>
              <a:avLst/>
              <a:gdLst/>
              <a:ahLst/>
              <a:cxnLst/>
              <a:rect l="l" t="t" r="r" b="b"/>
              <a:pathLst>
                <a:path w="12591" h="2908" extrusionOk="0">
                  <a:moveTo>
                    <a:pt x="7631" y="0"/>
                  </a:moveTo>
                  <a:cubicBezTo>
                    <a:pt x="7158" y="0"/>
                    <a:pt x="6697" y="32"/>
                    <a:pt x="6266" y="92"/>
                  </a:cubicBezTo>
                  <a:cubicBezTo>
                    <a:pt x="4925" y="219"/>
                    <a:pt x="3713" y="634"/>
                    <a:pt x="2404" y="890"/>
                  </a:cubicBezTo>
                  <a:cubicBezTo>
                    <a:pt x="1606" y="890"/>
                    <a:pt x="1064" y="1017"/>
                    <a:pt x="521" y="1560"/>
                  </a:cubicBezTo>
                  <a:cubicBezTo>
                    <a:pt x="1" y="2106"/>
                    <a:pt x="435" y="2908"/>
                    <a:pt x="1046" y="2908"/>
                  </a:cubicBezTo>
                  <a:cubicBezTo>
                    <a:pt x="1184" y="2908"/>
                    <a:pt x="1331" y="2867"/>
                    <a:pt x="1479" y="2772"/>
                  </a:cubicBezTo>
                  <a:cubicBezTo>
                    <a:pt x="1749" y="2620"/>
                    <a:pt x="2028" y="2585"/>
                    <a:pt x="2331" y="2585"/>
                  </a:cubicBezTo>
                  <a:cubicBezTo>
                    <a:pt x="2599" y="2585"/>
                    <a:pt x="2887" y="2613"/>
                    <a:pt x="3202" y="2613"/>
                  </a:cubicBezTo>
                  <a:cubicBezTo>
                    <a:pt x="4127" y="2485"/>
                    <a:pt x="5053" y="1975"/>
                    <a:pt x="5978" y="1815"/>
                  </a:cubicBezTo>
                  <a:cubicBezTo>
                    <a:pt x="6623" y="1651"/>
                    <a:pt x="7251" y="1579"/>
                    <a:pt x="7868" y="1579"/>
                  </a:cubicBezTo>
                  <a:cubicBezTo>
                    <a:pt x="9176" y="1579"/>
                    <a:pt x="10433" y="1902"/>
                    <a:pt x="11691" y="2358"/>
                  </a:cubicBezTo>
                  <a:cubicBezTo>
                    <a:pt x="11762" y="2385"/>
                    <a:pt x="11829" y="2397"/>
                    <a:pt x="11891" y="2397"/>
                  </a:cubicBezTo>
                  <a:cubicBezTo>
                    <a:pt x="12413" y="2397"/>
                    <a:pt x="12591" y="1519"/>
                    <a:pt x="12106" y="1177"/>
                  </a:cubicBezTo>
                  <a:cubicBezTo>
                    <a:pt x="10882" y="345"/>
                    <a:pt x="9189" y="0"/>
                    <a:pt x="7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8" name="Google Shape;2498;p52"/>
            <p:cNvSpPr/>
            <p:nvPr/>
          </p:nvSpPr>
          <p:spPr>
            <a:xfrm>
              <a:off x="2468027" y="2199781"/>
              <a:ext cx="344008" cy="261569"/>
            </a:xfrm>
            <a:custGeom>
              <a:avLst/>
              <a:gdLst/>
              <a:ahLst/>
              <a:cxnLst/>
              <a:rect l="l" t="t" r="r" b="b"/>
              <a:pathLst>
                <a:path w="10620" h="8075" extrusionOk="0">
                  <a:moveTo>
                    <a:pt x="9806" y="1"/>
                  </a:moveTo>
                  <a:cubicBezTo>
                    <a:pt x="9685" y="1"/>
                    <a:pt x="9564" y="36"/>
                    <a:pt x="9455" y="117"/>
                  </a:cubicBezTo>
                  <a:cubicBezTo>
                    <a:pt x="7860" y="1171"/>
                    <a:pt x="6264" y="2351"/>
                    <a:pt x="4541" y="3564"/>
                  </a:cubicBezTo>
                  <a:cubicBezTo>
                    <a:pt x="3200" y="4490"/>
                    <a:pt x="1604" y="5415"/>
                    <a:pt x="551" y="6628"/>
                  </a:cubicBezTo>
                  <a:cubicBezTo>
                    <a:pt x="0" y="7179"/>
                    <a:pt x="441" y="8075"/>
                    <a:pt x="1059" y="8075"/>
                  </a:cubicBezTo>
                  <a:cubicBezTo>
                    <a:pt x="1193" y="8075"/>
                    <a:pt x="1335" y="8033"/>
                    <a:pt x="1477" y="7936"/>
                  </a:cubicBezTo>
                  <a:cubicBezTo>
                    <a:pt x="2785" y="6883"/>
                    <a:pt x="4253" y="5958"/>
                    <a:pt x="5466" y="5032"/>
                  </a:cubicBezTo>
                  <a:cubicBezTo>
                    <a:pt x="6136" y="4490"/>
                    <a:pt x="6775" y="3947"/>
                    <a:pt x="7445" y="3436"/>
                  </a:cubicBezTo>
                  <a:cubicBezTo>
                    <a:pt x="7732" y="3149"/>
                    <a:pt x="9583" y="1426"/>
                    <a:pt x="9838" y="1426"/>
                  </a:cubicBezTo>
                  <a:cubicBezTo>
                    <a:pt x="9894" y="1443"/>
                    <a:pt x="9948" y="1451"/>
                    <a:pt x="10001" y="1451"/>
                  </a:cubicBezTo>
                  <a:cubicBezTo>
                    <a:pt x="10346" y="1451"/>
                    <a:pt x="10619" y="1115"/>
                    <a:pt x="10509" y="756"/>
                  </a:cubicBezTo>
                  <a:lnTo>
                    <a:pt x="10509" y="500"/>
                  </a:lnTo>
                  <a:cubicBezTo>
                    <a:pt x="10417" y="226"/>
                    <a:pt x="10113" y="1"/>
                    <a:pt x="9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99" name="Google Shape;2499;p52"/>
          <p:cNvGrpSpPr/>
          <p:nvPr/>
        </p:nvGrpSpPr>
        <p:grpSpPr>
          <a:xfrm flipH="1">
            <a:off x="6198129" y="2373388"/>
            <a:ext cx="405342" cy="930599"/>
            <a:chOff x="2386301" y="1484037"/>
            <a:chExt cx="425735" cy="977314"/>
          </a:xfrm>
        </p:grpSpPr>
        <p:sp>
          <p:nvSpPr>
            <p:cNvPr id="2500" name="Google Shape;2500;p52"/>
            <p:cNvSpPr/>
            <p:nvPr/>
          </p:nvSpPr>
          <p:spPr>
            <a:xfrm>
              <a:off x="2408328" y="1484037"/>
              <a:ext cx="398493" cy="213207"/>
            </a:xfrm>
            <a:custGeom>
              <a:avLst/>
              <a:gdLst/>
              <a:ahLst/>
              <a:cxnLst/>
              <a:rect l="l" t="t" r="r" b="b"/>
              <a:pathLst>
                <a:path w="12302" h="6582" extrusionOk="0">
                  <a:moveTo>
                    <a:pt x="384" y="1"/>
                  </a:moveTo>
                  <a:cubicBezTo>
                    <a:pt x="1" y="1"/>
                    <a:pt x="1" y="512"/>
                    <a:pt x="256" y="671"/>
                  </a:cubicBezTo>
                  <a:cubicBezTo>
                    <a:pt x="4501" y="1852"/>
                    <a:pt x="8107" y="4118"/>
                    <a:pt x="11681" y="6511"/>
                  </a:cubicBezTo>
                  <a:cubicBezTo>
                    <a:pt x="11737" y="6561"/>
                    <a:pt x="11796" y="6582"/>
                    <a:pt x="11854" y="6582"/>
                  </a:cubicBezTo>
                  <a:cubicBezTo>
                    <a:pt x="12093" y="6582"/>
                    <a:pt x="12302" y="6225"/>
                    <a:pt x="12096" y="6097"/>
                  </a:cubicBezTo>
                  <a:cubicBezTo>
                    <a:pt x="9032" y="3448"/>
                    <a:pt x="4501" y="512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1" name="Google Shape;2501;p52"/>
            <p:cNvSpPr/>
            <p:nvPr/>
          </p:nvSpPr>
          <p:spPr>
            <a:xfrm>
              <a:off x="2386301" y="1907018"/>
              <a:ext cx="407854" cy="94197"/>
            </a:xfrm>
            <a:custGeom>
              <a:avLst/>
              <a:gdLst/>
              <a:ahLst/>
              <a:cxnLst/>
              <a:rect l="l" t="t" r="r" b="b"/>
              <a:pathLst>
                <a:path w="12591" h="2908" extrusionOk="0">
                  <a:moveTo>
                    <a:pt x="7631" y="0"/>
                  </a:moveTo>
                  <a:cubicBezTo>
                    <a:pt x="7158" y="0"/>
                    <a:pt x="6697" y="32"/>
                    <a:pt x="6266" y="92"/>
                  </a:cubicBezTo>
                  <a:cubicBezTo>
                    <a:pt x="4925" y="219"/>
                    <a:pt x="3713" y="634"/>
                    <a:pt x="2404" y="890"/>
                  </a:cubicBezTo>
                  <a:cubicBezTo>
                    <a:pt x="1606" y="890"/>
                    <a:pt x="1064" y="1017"/>
                    <a:pt x="521" y="1560"/>
                  </a:cubicBezTo>
                  <a:cubicBezTo>
                    <a:pt x="1" y="2106"/>
                    <a:pt x="435" y="2908"/>
                    <a:pt x="1046" y="2908"/>
                  </a:cubicBezTo>
                  <a:cubicBezTo>
                    <a:pt x="1184" y="2908"/>
                    <a:pt x="1331" y="2867"/>
                    <a:pt x="1479" y="2772"/>
                  </a:cubicBezTo>
                  <a:cubicBezTo>
                    <a:pt x="1749" y="2620"/>
                    <a:pt x="2028" y="2585"/>
                    <a:pt x="2331" y="2585"/>
                  </a:cubicBezTo>
                  <a:cubicBezTo>
                    <a:pt x="2599" y="2585"/>
                    <a:pt x="2887" y="2613"/>
                    <a:pt x="3202" y="2613"/>
                  </a:cubicBezTo>
                  <a:cubicBezTo>
                    <a:pt x="4127" y="2485"/>
                    <a:pt x="5053" y="1975"/>
                    <a:pt x="5978" y="1815"/>
                  </a:cubicBezTo>
                  <a:cubicBezTo>
                    <a:pt x="6623" y="1651"/>
                    <a:pt x="7251" y="1579"/>
                    <a:pt x="7868" y="1579"/>
                  </a:cubicBezTo>
                  <a:cubicBezTo>
                    <a:pt x="9176" y="1579"/>
                    <a:pt x="10433" y="1902"/>
                    <a:pt x="11691" y="2358"/>
                  </a:cubicBezTo>
                  <a:cubicBezTo>
                    <a:pt x="11762" y="2385"/>
                    <a:pt x="11829" y="2397"/>
                    <a:pt x="11891" y="2397"/>
                  </a:cubicBezTo>
                  <a:cubicBezTo>
                    <a:pt x="12413" y="2397"/>
                    <a:pt x="12591" y="1519"/>
                    <a:pt x="12106" y="1177"/>
                  </a:cubicBezTo>
                  <a:cubicBezTo>
                    <a:pt x="10882" y="345"/>
                    <a:pt x="9189" y="0"/>
                    <a:pt x="7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2" name="Google Shape;2502;p52"/>
            <p:cNvSpPr/>
            <p:nvPr/>
          </p:nvSpPr>
          <p:spPr>
            <a:xfrm>
              <a:off x="2468027" y="2199781"/>
              <a:ext cx="344008" cy="261569"/>
            </a:xfrm>
            <a:custGeom>
              <a:avLst/>
              <a:gdLst/>
              <a:ahLst/>
              <a:cxnLst/>
              <a:rect l="l" t="t" r="r" b="b"/>
              <a:pathLst>
                <a:path w="10620" h="8075" extrusionOk="0">
                  <a:moveTo>
                    <a:pt x="9806" y="1"/>
                  </a:moveTo>
                  <a:cubicBezTo>
                    <a:pt x="9685" y="1"/>
                    <a:pt x="9564" y="36"/>
                    <a:pt x="9455" y="117"/>
                  </a:cubicBezTo>
                  <a:cubicBezTo>
                    <a:pt x="7860" y="1171"/>
                    <a:pt x="6264" y="2351"/>
                    <a:pt x="4541" y="3564"/>
                  </a:cubicBezTo>
                  <a:cubicBezTo>
                    <a:pt x="3200" y="4490"/>
                    <a:pt x="1604" y="5415"/>
                    <a:pt x="551" y="6628"/>
                  </a:cubicBezTo>
                  <a:cubicBezTo>
                    <a:pt x="0" y="7179"/>
                    <a:pt x="441" y="8075"/>
                    <a:pt x="1059" y="8075"/>
                  </a:cubicBezTo>
                  <a:cubicBezTo>
                    <a:pt x="1193" y="8075"/>
                    <a:pt x="1335" y="8033"/>
                    <a:pt x="1477" y="7936"/>
                  </a:cubicBezTo>
                  <a:cubicBezTo>
                    <a:pt x="2785" y="6883"/>
                    <a:pt x="4253" y="5958"/>
                    <a:pt x="5466" y="5032"/>
                  </a:cubicBezTo>
                  <a:cubicBezTo>
                    <a:pt x="6136" y="4490"/>
                    <a:pt x="6775" y="3947"/>
                    <a:pt x="7445" y="3436"/>
                  </a:cubicBezTo>
                  <a:cubicBezTo>
                    <a:pt x="7732" y="3149"/>
                    <a:pt x="9583" y="1426"/>
                    <a:pt x="9838" y="1426"/>
                  </a:cubicBezTo>
                  <a:cubicBezTo>
                    <a:pt x="9894" y="1443"/>
                    <a:pt x="9948" y="1451"/>
                    <a:pt x="10001" y="1451"/>
                  </a:cubicBezTo>
                  <a:cubicBezTo>
                    <a:pt x="10346" y="1451"/>
                    <a:pt x="10619" y="1115"/>
                    <a:pt x="10509" y="756"/>
                  </a:cubicBezTo>
                  <a:lnTo>
                    <a:pt x="10509" y="500"/>
                  </a:lnTo>
                  <a:cubicBezTo>
                    <a:pt x="10417" y="226"/>
                    <a:pt x="10113" y="1"/>
                    <a:pt x="9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B2EDCCB-2133-4119-ABB8-1A6418EA6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652" y="1533227"/>
            <a:ext cx="2467859" cy="248584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FF97873-81E2-4CA4-BC03-59F9027AF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407" y="1610519"/>
            <a:ext cx="2060941" cy="23312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A218BD8-569A-4AD8-999F-9738E357A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74" y="981599"/>
            <a:ext cx="2438447" cy="31803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5865911-D0F4-4453-B128-36E9F1C2A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060" y="1045881"/>
            <a:ext cx="3280707" cy="311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7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p59"/>
          <p:cNvSpPr txBox="1">
            <a:spLocks noGrp="1"/>
          </p:cNvSpPr>
          <p:nvPr>
            <p:ph type="title"/>
          </p:nvPr>
        </p:nvSpPr>
        <p:spPr>
          <a:xfrm>
            <a:off x="2769900" y="415674"/>
            <a:ext cx="3854184" cy="14769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Memorama de emociones </a:t>
            </a:r>
            <a:endParaRPr dirty="0"/>
          </a:p>
        </p:txBody>
      </p:sp>
      <p:sp>
        <p:nvSpPr>
          <p:cNvPr id="2952" name="Google Shape;2952;p59"/>
          <p:cNvSpPr/>
          <p:nvPr/>
        </p:nvSpPr>
        <p:spPr>
          <a:xfrm>
            <a:off x="2540297" y="3682475"/>
            <a:ext cx="1024246" cy="109350"/>
          </a:xfrm>
          <a:custGeom>
            <a:avLst/>
            <a:gdLst/>
            <a:ahLst/>
            <a:cxnLst/>
            <a:rect l="l" t="t" r="r" b="b"/>
            <a:pathLst>
              <a:path w="15977" h="4050" extrusionOk="0">
                <a:moveTo>
                  <a:pt x="13537" y="1"/>
                </a:moveTo>
                <a:cubicBezTo>
                  <a:pt x="13486" y="1"/>
                  <a:pt x="13436" y="6"/>
                  <a:pt x="13385" y="17"/>
                </a:cubicBezTo>
                <a:cubicBezTo>
                  <a:pt x="12937" y="17"/>
                  <a:pt x="12573" y="605"/>
                  <a:pt x="12237" y="857"/>
                </a:cubicBezTo>
                <a:cubicBezTo>
                  <a:pt x="11649" y="1417"/>
                  <a:pt x="10948" y="2005"/>
                  <a:pt x="10360" y="2593"/>
                </a:cubicBezTo>
                <a:cubicBezTo>
                  <a:pt x="9884" y="2005"/>
                  <a:pt x="9436" y="1417"/>
                  <a:pt x="8960" y="857"/>
                </a:cubicBezTo>
                <a:cubicBezTo>
                  <a:pt x="8767" y="639"/>
                  <a:pt x="8552" y="359"/>
                  <a:pt x="8208" y="359"/>
                </a:cubicBezTo>
                <a:cubicBezTo>
                  <a:pt x="8154" y="359"/>
                  <a:pt x="8097" y="365"/>
                  <a:pt x="8036" y="381"/>
                </a:cubicBezTo>
                <a:cubicBezTo>
                  <a:pt x="7560" y="493"/>
                  <a:pt x="7084" y="1081"/>
                  <a:pt x="6636" y="1417"/>
                </a:cubicBezTo>
                <a:cubicBezTo>
                  <a:pt x="6048" y="1893"/>
                  <a:pt x="5460" y="2369"/>
                  <a:pt x="4872" y="2817"/>
                </a:cubicBezTo>
                <a:cubicBezTo>
                  <a:pt x="4424" y="2369"/>
                  <a:pt x="3835" y="1781"/>
                  <a:pt x="3359" y="1305"/>
                </a:cubicBezTo>
                <a:cubicBezTo>
                  <a:pt x="3135" y="969"/>
                  <a:pt x="2771" y="605"/>
                  <a:pt x="2323" y="605"/>
                </a:cubicBezTo>
                <a:cubicBezTo>
                  <a:pt x="1959" y="717"/>
                  <a:pt x="1735" y="969"/>
                  <a:pt x="1483" y="1305"/>
                </a:cubicBezTo>
                <a:cubicBezTo>
                  <a:pt x="1035" y="1893"/>
                  <a:pt x="559" y="2593"/>
                  <a:pt x="83" y="3405"/>
                </a:cubicBezTo>
                <a:cubicBezTo>
                  <a:pt x="0" y="3591"/>
                  <a:pt x="176" y="3701"/>
                  <a:pt x="320" y="3701"/>
                </a:cubicBezTo>
                <a:cubicBezTo>
                  <a:pt x="371" y="3701"/>
                  <a:pt x="418" y="3687"/>
                  <a:pt x="447" y="3657"/>
                </a:cubicBezTo>
                <a:cubicBezTo>
                  <a:pt x="783" y="3405"/>
                  <a:pt x="2323" y="1669"/>
                  <a:pt x="2435" y="1669"/>
                </a:cubicBezTo>
                <a:cubicBezTo>
                  <a:pt x="2435" y="1781"/>
                  <a:pt x="3135" y="2481"/>
                  <a:pt x="3247" y="2705"/>
                </a:cubicBezTo>
                <a:cubicBezTo>
                  <a:pt x="3583" y="3069"/>
                  <a:pt x="4060" y="3517"/>
                  <a:pt x="4424" y="3881"/>
                </a:cubicBezTo>
                <a:cubicBezTo>
                  <a:pt x="4536" y="3993"/>
                  <a:pt x="4676" y="4049"/>
                  <a:pt x="4819" y="4049"/>
                </a:cubicBezTo>
                <a:cubicBezTo>
                  <a:pt x="4963" y="4049"/>
                  <a:pt x="5110" y="3993"/>
                  <a:pt x="5236" y="3881"/>
                </a:cubicBezTo>
                <a:cubicBezTo>
                  <a:pt x="6048" y="3181"/>
                  <a:pt x="6972" y="2481"/>
                  <a:pt x="7784" y="1669"/>
                </a:cubicBezTo>
                <a:cubicBezTo>
                  <a:pt x="7993" y="1524"/>
                  <a:pt x="8045" y="1463"/>
                  <a:pt x="8094" y="1463"/>
                </a:cubicBezTo>
                <a:cubicBezTo>
                  <a:pt x="8130" y="1463"/>
                  <a:pt x="8164" y="1497"/>
                  <a:pt x="8260" y="1557"/>
                </a:cubicBezTo>
                <a:cubicBezTo>
                  <a:pt x="8484" y="1669"/>
                  <a:pt x="8736" y="2005"/>
                  <a:pt x="8848" y="2257"/>
                </a:cubicBezTo>
                <a:cubicBezTo>
                  <a:pt x="9184" y="2705"/>
                  <a:pt x="9660" y="3181"/>
                  <a:pt x="10024" y="3657"/>
                </a:cubicBezTo>
                <a:cubicBezTo>
                  <a:pt x="10072" y="3752"/>
                  <a:pt x="10159" y="3786"/>
                  <a:pt x="10263" y="3786"/>
                </a:cubicBezTo>
                <a:cubicBezTo>
                  <a:pt x="10405" y="3786"/>
                  <a:pt x="10579" y="3722"/>
                  <a:pt x="10724" y="3657"/>
                </a:cubicBezTo>
                <a:cubicBezTo>
                  <a:pt x="11536" y="2957"/>
                  <a:pt x="12237" y="2257"/>
                  <a:pt x="13049" y="1417"/>
                </a:cubicBezTo>
                <a:cubicBezTo>
                  <a:pt x="13161" y="1305"/>
                  <a:pt x="13385" y="1193"/>
                  <a:pt x="13525" y="1081"/>
                </a:cubicBezTo>
                <a:cubicBezTo>
                  <a:pt x="13637" y="1305"/>
                  <a:pt x="13749" y="1557"/>
                  <a:pt x="13973" y="1781"/>
                </a:cubicBezTo>
                <a:cubicBezTo>
                  <a:pt x="14337" y="2257"/>
                  <a:pt x="14561" y="2705"/>
                  <a:pt x="14925" y="3181"/>
                </a:cubicBezTo>
                <a:cubicBezTo>
                  <a:pt x="15021" y="3317"/>
                  <a:pt x="15156" y="3376"/>
                  <a:pt x="15292" y="3376"/>
                </a:cubicBezTo>
                <a:cubicBezTo>
                  <a:pt x="15632" y="3376"/>
                  <a:pt x="15977" y="3013"/>
                  <a:pt x="15737" y="2593"/>
                </a:cubicBezTo>
                <a:cubicBezTo>
                  <a:pt x="15390" y="2033"/>
                  <a:pt x="14536" y="1"/>
                  <a:pt x="135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53" name="Google Shape;2953;p59"/>
          <p:cNvSpPr/>
          <p:nvPr/>
        </p:nvSpPr>
        <p:spPr>
          <a:xfrm>
            <a:off x="5512097" y="3682475"/>
            <a:ext cx="1024246" cy="109350"/>
          </a:xfrm>
          <a:custGeom>
            <a:avLst/>
            <a:gdLst/>
            <a:ahLst/>
            <a:cxnLst/>
            <a:rect l="l" t="t" r="r" b="b"/>
            <a:pathLst>
              <a:path w="15977" h="4050" extrusionOk="0">
                <a:moveTo>
                  <a:pt x="13537" y="1"/>
                </a:moveTo>
                <a:cubicBezTo>
                  <a:pt x="13486" y="1"/>
                  <a:pt x="13436" y="6"/>
                  <a:pt x="13385" y="17"/>
                </a:cubicBezTo>
                <a:cubicBezTo>
                  <a:pt x="12937" y="17"/>
                  <a:pt x="12573" y="605"/>
                  <a:pt x="12237" y="857"/>
                </a:cubicBezTo>
                <a:cubicBezTo>
                  <a:pt x="11649" y="1417"/>
                  <a:pt x="10948" y="2005"/>
                  <a:pt x="10360" y="2593"/>
                </a:cubicBezTo>
                <a:cubicBezTo>
                  <a:pt x="9884" y="2005"/>
                  <a:pt x="9436" y="1417"/>
                  <a:pt x="8960" y="857"/>
                </a:cubicBezTo>
                <a:cubicBezTo>
                  <a:pt x="8767" y="639"/>
                  <a:pt x="8552" y="359"/>
                  <a:pt x="8208" y="359"/>
                </a:cubicBezTo>
                <a:cubicBezTo>
                  <a:pt x="8154" y="359"/>
                  <a:pt x="8097" y="365"/>
                  <a:pt x="8036" y="381"/>
                </a:cubicBezTo>
                <a:cubicBezTo>
                  <a:pt x="7560" y="493"/>
                  <a:pt x="7084" y="1081"/>
                  <a:pt x="6636" y="1417"/>
                </a:cubicBezTo>
                <a:cubicBezTo>
                  <a:pt x="6048" y="1893"/>
                  <a:pt x="5460" y="2369"/>
                  <a:pt x="4872" y="2817"/>
                </a:cubicBezTo>
                <a:cubicBezTo>
                  <a:pt x="4424" y="2369"/>
                  <a:pt x="3835" y="1781"/>
                  <a:pt x="3359" y="1305"/>
                </a:cubicBezTo>
                <a:cubicBezTo>
                  <a:pt x="3135" y="969"/>
                  <a:pt x="2771" y="605"/>
                  <a:pt x="2323" y="605"/>
                </a:cubicBezTo>
                <a:cubicBezTo>
                  <a:pt x="1959" y="717"/>
                  <a:pt x="1735" y="969"/>
                  <a:pt x="1483" y="1305"/>
                </a:cubicBezTo>
                <a:cubicBezTo>
                  <a:pt x="1035" y="1893"/>
                  <a:pt x="559" y="2593"/>
                  <a:pt x="83" y="3405"/>
                </a:cubicBezTo>
                <a:cubicBezTo>
                  <a:pt x="0" y="3591"/>
                  <a:pt x="176" y="3701"/>
                  <a:pt x="320" y="3701"/>
                </a:cubicBezTo>
                <a:cubicBezTo>
                  <a:pt x="371" y="3701"/>
                  <a:pt x="418" y="3687"/>
                  <a:pt x="447" y="3657"/>
                </a:cubicBezTo>
                <a:cubicBezTo>
                  <a:pt x="783" y="3405"/>
                  <a:pt x="2323" y="1669"/>
                  <a:pt x="2435" y="1669"/>
                </a:cubicBezTo>
                <a:cubicBezTo>
                  <a:pt x="2435" y="1781"/>
                  <a:pt x="3135" y="2481"/>
                  <a:pt x="3247" y="2705"/>
                </a:cubicBezTo>
                <a:cubicBezTo>
                  <a:pt x="3583" y="3069"/>
                  <a:pt x="4060" y="3517"/>
                  <a:pt x="4424" y="3881"/>
                </a:cubicBezTo>
                <a:cubicBezTo>
                  <a:pt x="4536" y="3993"/>
                  <a:pt x="4676" y="4049"/>
                  <a:pt x="4819" y="4049"/>
                </a:cubicBezTo>
                <a:cubicBezTo>
                  <a:pt x="4963" y="4049"/>
                  <a:pt x="5110" y="3993"/>
                  <a:pt x="5236" y="3881"/>
                </a:cubicBezTo>
                <a:cubicBezTo>
                  <a:pt x="6048" y="3181"/>
                  <a:pt x="6972" y="2481"/>
                  <a:pt x="7784" y="1669"/>
                </a:cubicBezTo>
                <a:cubicBezTo>
                  <a:pt x="7993" y="1524"/>
                  <a:pt x="8045" y="1463"/>
                  <a:pt x="8094" y="1463"/>
                </a:cubicBezTo>
                <a:cubicBezTo>
                  <a:pt x="8130" y="1463"/>
                  <a:pt x="8164" y="1497"/>
                  <a:pt x="8260" y="1557"/>
                </a:cubicBezTo>
                <a:cubicBezTo>
                  <a:pt x="8484" y="1669"/>
                  <a:pt x="8736" y="2005"/>
                  <a:pt x="8848" y="2257"/>
                </a:cubicBezTo>
                <a:cubicBezTo>
                  <a:pt x="9184" y="2705"/>
                  <a:pt x="9660" y="3181"/>
                  <a:pt x="10024" y="3657"/>
                </a:cubicBezTo>
                <a:cubicBezTo>
                  <a:pt x="10072" y="3752"/>
                  <a:pt x="10159" y="3786"/>
                  <a:pt x="10263" y="3786"/>
                </a:cubicBezTo>
                <a:cubicBezTo>
                  <a:pt x="10405" y="3786"/>
                  <a:pt x="10579" y="3722"/>
                  <a:pt x="10724" y="3657"/>
                </a:cubicBezTo>
                <a:cubicBezTo>
                  <a:pt x="11536" y="2957"/>
                  <a:pt x="12237" y="2257"/>
                  <a:pt x="13049" y="1417"/>
                </a:cubicBezTo>
                <a:cubicBezTo>
                  <a:pt x="13161" y="1305"/>
                  <a:pt x="13385" y="1193"/>
                  <a:pt x="13525" y="1081"/>
                </a:cubicBezTo>
                <a:cubicBezTo>
                  <a:pt x="13637" y="1305"/>
                  <a:pt x="13749" y="1557"/>
                  <a:pt x="13973" y="1781"/>
                </a:cubicBezTo>
                <a:cubicBezTo>
                  <a:pt x="14337" y="2257"/>
                  <a:pt x="14561" y="2705"/>
                  <a:pt x="14925" y="3181"/>
                </a:cubicBezTo>
                <a:cubicBezTo>
                  <a:pt x="15021" y="3317"/>
                  <a:pt x="15156" y="3376"/>
                  <a:pt x="15292" y="3376"/>
                </a:cubicBezTo>
                <a:cubicBezTo>
                  <a:pt x="15632" y="3376"/>
                  <a:pt x="15977" y="3013"/>
                  <a:pt x="15737" y="2593"/>
                </a:cubicBezTo>
                <a:cubicBezTo>
                  <a:pt x="15390" y="2033"/>
                  <a:pt x="14536" y="1"/>
                  <a:pt x="135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FDF0AEB-BD18-4CD6-BC16-B6C1E7A68FA8}"/>
              </a:ext>
            </a:extLst>
          </p:cNvPr>
          <p:cNvSpPr txBox="1"/>
          <p:nvPr/>
        </p:nvSpPr>
        <p:spPr>
          <a:xfrm>
            <a:off x="1278543" y="189259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Se entrego un memorama para que eligieran una de ellas y platicaran sobre sus emociones.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0A53BD80-D528-4304-8184-67AABD6EB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926" y="2335009"/>
            <a:ext cx="2765712" cy="19924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FDACD5F5-F34D-4DCF-A41C-A8438755A26E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083587" y="563526"/>
            <a:ext cx="2657993" cy="512172"/>
          </a:xfrm>
        </p:spPr>
        <p:txBody>
          <a:bodyPr/>
          <a:lstStyle/>
          <a:p>
            <a:r>
              <a:rPr lang="es-MX" dirty="0"/>
              <a:t>Exposición de alumna 6° grado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2BB000-CFD8-4F49-90B7-CF725BC04151}"/>
              </a:ext>
            </a:extLst>
          </p:cNvPr>
          <p:cNvSpPr txBox="1"/>
          <p:nvPr/>
        </p:nvSpPr>
        <p:spPr>
          <a:xfrm>
            <a:off x="1339702" y="1497530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La alumna de 6° grado realizo una exposición en donde nos habla de como se sentía cuando empezó la pandemia y como se siente ahora  que ya se esta empezando a volver a la normalidad.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5493F31-7CF5-4294-85C3-3B6A8C456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160" y="2190306"/>
            <a:ext cx="2279446" cy="20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9309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137</Words>
  <Application>Microsoft Office PowerPoint</Application>
  <PresentationFormat>Presentación en pantalla (16:9)</PresentationFormat>
  <Paragraphs>14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Poppins</vt:lpstr>
      <vt:lpstr>Arial</vt:lpstr>
      <vt:lpstr>Neucha</vt:lpstr>
      <vt:lpstr>Class Awards Certificates by Slidesgo</vt:lpstr>
      <vt:lpstr>ESTRATEGIAS QUE SE TARABJARON EN EL AULA  1° Y 6°  GRADO MAESTRA: SUSSAN ITZEL PALACIOS  FERNANDEZ  </vt:lpstr>
      <vt:lpstr>Dado  DE EMOCIONES </vt:lpstr>
      <vt:lpstr>DADO DE EMOCIONES </vt:lpstr>
      <vt:lpstr>Presentación de PowerPoint</vt:lpstr>
      <vt:lpstr>Presentación de PowerPoint</vt:lpstr>
      <vt:lpstr>Presentación de PowerPoint</vt:lpstr>
      <vt:lpstr>Presentación de PowerPoint</vt:lpstr>
      <vt:lpstr>Memorama de emociones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QUE SE TARABJARON EN EL AULA  1° Y 6°  GRADO MAESTRA: SUSSAN ITZEL PALACIOS FERNANDEZ</dc:title>
  <dc:creator>sussan palacios</dc:creator>
  <cp:lastModifiedBy>sussan palacios</cp:lastModifiedBy>
  <cp:revision>4</cp:revision>
  <dcterms:modified xsi:type="dcterms:W3CDTF">2021-05-24T18:34:12Z</dcterms:modified>
</cp:coreProperties>
</file>