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6" d="100"/>
          <a:sy n="76" d="100"/>
        </p:scale>
        <p:origin x="-293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4CFCD9F-9D88-460D-9F10-3B5A672E0BB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DB82AE9-85D3-42E3-8577-D8A7D57D38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3199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CD9F-9D88-460D-9F10-3B5A672E0BB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2AE9-85D3-42E3-8577-D8A7D57D38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6700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CD9F-9D88-460D-9F10-3B5A672E0BB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2AE9-85D3-42E3-8577-D8A7D57D38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137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CD9F-9D88-460D-9F10-3B5A672E0BB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2AE9-85D3-42E3-8577-D8A7D57D38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9530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4CFCD9F-9D88-460D-9F10-3B5A672E0BB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8DB82AE9-85D3-42E3-8577-D8A7D57D38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04885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CD9F-9D88-460D-9F10-3B5A672E0BB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2AE9-85D3-42E3-8577-D8A7D57D38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027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CD9F-9D88-460D-9F10-3B5A672E0BB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2AE9-85D3-42E3-8577-D8A7D57D38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810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CD9F-9D88-460D-9F10-3B5A672E0BB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2AE9-85D3-42E3-8577-D8A7D57D38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9455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CD9F-9D88-460D-9F10-3B5A672E0BB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2AE9-85D3-42E3-8577-D8A7D57D38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64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CD9F-9D88-460D-9F10-3B5A672E0BB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8DB82AE9-85D3-42E3-8577-D8A7D57D38A2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76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4CFCD9F-9D88-460D-9F10-3B5A672E0BB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8DB82AE9-85D3-42E3-8577-D8A7D57D38A2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931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4CFCD9F-9D88-460D-9F10-3B5A672E0BB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DB82AE9-85D3-42E3-8577-D8A7D57D38A2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55444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61708" y="457200"/>
            <a:ext cx="9068586" cy="4990011"/>
          </a:xfrm>
        </p:spPr>
        <p:txBody>
          <a:bodyPr/>
          <a:lstStyle/>
          <a:p>
            <a:pPr algn="l"/>
            <a:r>
              <a:rPr lang="es-MX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s-MX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s-MX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s-MX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s-MX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Condensed" panose="020B0502040204020203" pitchFamily="34" charset="0"/>
              </a:rPr>
              <a:t/>
            </a:r>
            <a:br>
              <a:rPr lang="es-MX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Condensed" panose="020B0502040204020203" pitchFamily="34" charset="0"/>
              </a:rPr>
            </a:br>
            <a:r>
              <a:rPr lang="es-MX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Condensed" panose="020B0502040204020203" pitchFamily="34" charset="0"/>
              </a:rPr>
              <a:t>“Datos generales”</a:t>
            </a:r>
            <a:r>
              <a:rPr lang="es-MX" sz="32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s-MX" sz="32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MX" sz="32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s-MX" sz="32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MX" sz="32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s-MX" sz="32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MX" sz="32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s-MX" sz="32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MX" sz="3200" b="1" dirty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  <a:t/>
            </a:r>
            <a:br>
              <a:rPr lang="es-MX" sz="3200" b="1" dirty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</a:br>
            <a:r>
              <a:rPr lang="es-MX" sz="3200" b="1" dirty="0" smtClean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  <a:t>Sector:23</a:t>
            </a:r>
            <a:br>
              <a:rPr lang="es-MX" sz="3200" b="1" dirty="0" smtClean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</a:br>
            <a:r>
              <a:rPr lang="es-MX" sz="3200" b="1" cap="none" dirty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  <a:t>Z</a:t>
            </a:r>
            <a:r>
              <a:rPr lang="es-MX" sz="3200" b="1" cap="none" dirty="0" smtClean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  <a:t>ona:057</a:t>
            </a:r>
            <a:br>
              <a:rPr lang="es-MX" sz="3200" b="1" cap="none" dirty="0" smtClean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</a:br>
            <a:r>
              <a:rPr lang="es-MX" sz="3200" b="1" cap="none" dirty="0" smtClean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  <a:t>Esc. “Miguel Hidalgo”  CCT: 10DPR1114M</a:t>
            </a:r>
            <a:br>
              <a:rPr lang="es-MX" sz="3200" b="1" cap="none" dirty="0" smtClean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</a:br>
            <a:r>
              <a:rPr lang="es-MX" sz="3200" b="1" cap="none" dirty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  <a:t>D</a:t>
            </a:r>
            <a:r>
              <a:rPr lang="es-MX" sz="3200" b="1" cap="none" dirty="0" smtClean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  <a:t>irector</a:t>
            </a:r>
            <a:r>
              <a:rPr lang="es-MX" sz="3200" b="1" cap="none" smtClean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  <a:t>: </a:t>
            </a:r>
            <a:r>
              <a:rPr lang="es-MX" sz="3200" b="1" cap="none" smtClean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  <a:t>Sahid </a:t>
            </a:r>
            <a:r>
              <a:rPr lang="es-MX" sz="3200" b="1" cap="none" dirty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  <a:t>Y</a:t>
            </a:r>
            <a:r>
              <a:rPr lang="es-MX" sz="3200" b="1" cap="none" dirty="0" smtClean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  <a:t>azin Acosta</a:t>
            </a:r>
            <a:br>
              <a:rPr lang="es-MX" sz="3200" b="1" cap="none" dirty="0" smtClean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</a:br>
            <a:r>
              <a:rPr lang="es-MX" sz="3200" b="1" cap="none" dirty="0" smtClean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  <a:t>Docente: </a:t>
            </a:r>
            <a:r>
              <a:rPr lang="es-MX" sz="3200" b="1" cap="none" dirty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  <a:t>E</a:t>
            </a:r>
            <a:r>
              <a:rPr lang="es-MX" sz="3200" b="1" cap="none" dirty="0" smtClean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  <a:t>mma </a:t>
            </a:r>
            <a:r>
              <a:rPr lang="es-MX" sz="3200" b="1" cap="none" dirty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  <a:t>L</a:t>
            </a:r>
            <a:r>
              <a:rPr lang="es-MX" sz="3200" b="1" cap="none" dirty="0" smtClean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  <a:t>aura herrera Guijarro</a:t>
            </a:r>
            <a:br>
              <a:rPr lang="es-MX" sz="3200" b="1" cap="none" dirty="0" smtClean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</a:br>
            <a:r>
              <a:rPr lang="es-MX" sz="3200" b="1" cap="none" dirty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  <a:t>N</a:t>
            </a:r>
            <a:r>
              <a:rPr lang="es-MX" sz="3200" b="1" cap="none" dirty="0" smtClean="0">
                <a:solidFill>
                  <a:schemeClr val="accent3">
                    <a:lumMod val="50000"/>
                  </a:schemeClr>
                </a:solidFill>
                <a:latin typeface="Bahnschrift SemiCondensed" panose="020B0502040204020203" pitchFamily="34" charset="0"/>
              </a:rPr>
              <a:t>ombre de la estrategia: hacia la propia calma</a:t>
            </a:r>
            <a:r>
              <a:rPr lang="es-MX" b="1" dirty="0" smtClean="0">
                <a:solidFill>
                  <a:schemeClr val="accent2">
                    <a:lumMod val="50000"/>
                  </a:schemeClr>
                </a:solidFill>
                <a:latin typeface="Bahnschrift SemiCondensed" panose="020B0502040204020203" pitchFamily="34" charset="0"/>
              </a:rPr>
              <a:t/>
            </a:r>
            <a:br>
              <a:rPr lang="es-MX" b="1" dirty="0" smtClean="0">
                <a:solidFill>
                  <a:schemeClr val="accent2">
                    <a:lumMod val="50000"/>
                  </a:schemeClr>
                </a:solidFill>
                <a:latin typeface="Bahnschrift SemiCondensed" panose="020B0502040204020203" pitchFamily="34" charset="0"/>
              </a:rPr>
            </a:br>
            <a:endParaRPr lang="es-MX" b="1" dirty="0">
              <a:solidFill>
                <a:schemeClr val="accent2">
                  <a:lumMod val="50000"/>
                </a:schemeClr>
              </a:solidFill>
              <a:latin typeface="Bahnschrift SemiCondensed" panose="020B0502040204020203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748" y="1288867"/>
            <a:ext cx="3326675" cy="332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72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  <a:latin typeface="Bahnschrift SemiCondensed" panose="020B0502040204020203" pitchFamily="34" charset="0"/>
              </a:rPr>
              <a:t>Propósito:</a:t>
            </a:r>
            <a:endParaRPr lang="es-MX" b="1" dirty="0">
              <a:solidFill>
                <a:schemeClr val="accent1">
                  <a:lumMod val="50000"/>
                </a:schemeClr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400" dirty="0" smtClean="0">
                <a:latin typeface="Bahnschrift SemiCondensed" panose="020B0502040204020203" pitchFamily="34" charset="0"/>
              </a:rPr>
              <a:t>Lograr impactar en la vida de nuestros alumnos; </a:t>
            </a:r>
            <a:r>
              <a:rPr lang="es-MX" sz="2400" dirty="0">
                <a:latin typeface="Bahnschrift SemiCondensed" panose="020B0502040204020203" pitchFamily="34" charset="0"/>
              </a:rPr>
              <a:t>M</a:t>
            </a:r>
            <a:r>
              <a:rPr lang="es-MX" sz="2400" dirty="0" smtClean="0">
                <a:latin typeface="Bahnschrift SemiCondensed" panose="020B0502040204020203" pitchFamily="34" charset="0"/>
              </a:rPr>
              <a:t>ediante la aplicación de fichas sobre educación socioemocional. </a:t>
            </a:r>
          </a:p>
          <a:p>
            <a:r>
              <a:rPr lang="es-MX" sz="2400" dirty="0" smtClean="0">
                <a:latin typeface="Bahnschrift SemiCondensed" panose="020B0502040204020203" pitchFamily="34" charset="0"/>
              </a:rPr>
              <a:t>Aunado a ello auxiliarlos en la autorregulación, para así sobrellevar la situación de confinamiento actual.</a:t>
            </a:r>
          </a:p>
          <a:p>
            <a:r>
              <a:rPr lang="es-MX" sz="2400" dirty="0" smtClean="0">
                <a:latin typeface="Bahnschrift SemiCondensed" panose="020B0502040204020203" pitchFamily="34" charset="0"/>
              </a:rPr>
              <a:t>Hacer uso del fichero herramientas de soporte socioemocional para la educación en contextos de emergencia</a:t>
            </a:r>
            <a:r>
              <a:rPr lang="es-MX" dirty="0" smtClean="0"/>
              <a:t>.</a:t>
            </a:r>
          </a:p>
          <a:p>
            <a:r>
              <a:rPr lang="es-MX" sz="2400" dirty="0" smtClean="0">
                <a:latin typeface="Bahnschrift SemiCondensed" panose="020B0502040204020203" pitchFamily="34" charset="0"/>
              </a:rPr>
              <a:t>Invitar a las madres de familia a hacer uso de otra aplicación aparte de WhatsApp (zoom)</a:t>
            </a:r>
          </a:p>
        </p:txBody>
      </p:sp>
    </p:spTree>
    <p:extLst>
      <p:ext uri="{BB962C8B-B14F-4D97-AF65-F5344CB8AC3E}">
        <p14:creationId xmlns:p14="http://schemas.microsoft.com/office/powerpoint/2010/main" val="36866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1894" y="270450"/>
            <a:ext cx="3621643" cy="5777653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2066" y="248512"/>
            <a:ext cx="3745978" cy="591747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89" y="198763"/>
            <a:ext cx="4016394" cy="615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71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accent2">
                    <a:lumMod val="50000"/>
                  </a:schemeClr>
                </a:solidFill>
                <a:latin typeface="Bahnschrift SemiCondensed" panose="020B0502040204020203" pitchFamily="34" charset="0"/>
              </a:rPr>
              <a:t>Desarrollo:</a:t>
            </a:r>
            <a:endParaRPr lang="es-MX" b="1" dirty="0">
              <a:solidFill>
                <a:schemeClr val="accent2">
                  <a:lumMod val="50000"/>
                </a:schemeClr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 smtClean="0">
                <a:latin typeface="Bahnschrift SemiCondensed" panose="020B0502040204020203" pitchFamily="34" charset="0"/>
              </a:rPr>
              <a:t>Sé propuso a las madres de familia realizar una video llamada por la aplicación de zoom semanalmente para así aplicar una ficha que tuviera impacto en los alumnos y madres de familia.</a:t>
            </a:r>
          </a:p>
          <a:p>
            <a:r>
              <a:rPr lang="es-MX" sz="2000" dirty="0" smtClean="0">
                <a:latin typeface="Bahnschrift SemiCondensed" panose="020B0502040204020203" pitchFamily="34" charset="0"/>
              </a:rPr>
              <a:t>La reunión tuvo la participación de 6 madres de familia de segundo grado sección “A”, se le pidió a una de ellas realizara la lectura de las instrucciones.</a:t>
            </a:r>
          </a:p>
          <a:p>
            <a:r>
              <a:rPr lang="es-MX" sz="2000" dirty="0" smtClean="0">
                <a:latin typeface="Bahnschrift SemiCondensed" panose="020B0502040204020203" pitchFamily="34" charset="0"/>
              </a:rPr>
              <a:t>Dio lectura a las instrucciones a la par que las madres de familia ejecutaban lo indicado. Estas consistían en hacer respiraciones y dejar de tensionar los músculos de todo el cuerpo al mismo tiempo.</a:t>
            </a:r>
          </a:p>
          <a:p>
            <a:r>
              <a:rPr lang="es-MX" sz="2000" dirty="0" smtClean="0">
                <a:latin typeface="Bahnschrift SemiCondensed" panose="020B0502040204020203" pitchFamily="34" charset="0"/>
              </a:rPr>
              <a:t>Finalmente cada una reflexiono y compartió como logran mantener la calma ante una situación quelas tensa.</a:t>
            </a:r>
            <a:endParaRPr lang="es-MX" sz="2000" dirty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53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33" y="509769"/>
            <a:ext cx="3384964" cy="6008313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764" y="366076"/>
            <a:ext cx="3576468" cy="634823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843" y="432488"/>
            <a:ext cx="3501637" cy="6215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81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5">
                    <a:lumMod val="50000"/>
                  </a:schemeClr>
                </a:solidFill>
                <a:latin typeface="Bahnschrift SemiCondensed" panose="020B0502040204020203" pitchFamily="34" charset="0"/>
              </a:rPr>
              <a:t>Conclusiones:</a:t>
            </a:r>
            <a:endParaRPr lang="es-MX" dirty="0">
              <a:solidFill>
                <a:schemeClr val="accent5">
                  <a:lumMod val="50000"/>
                </a:schemeClr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 smtClean="0">
                <a:latin typeface="Bahnschrift SemiCondensed" panose="020B0502040204020203" pitchFamily="34" charset="0"/>
              </a:rPr>
              <a:t>Les ayudo en gran manera a las madres de familia del grupo a romper el hielo entre todas las participantes.</a:t>
            </a:r>
          </a:p>
          <a:p>
            <a:r>
              <a:rPr lang="es-MX" sz="2000" dirty="0">
                <a:latin typeface="Bahnschrift SemiCondensed" panose="020B0502040204020203" pitchFamily="34" charset="0"/>
              </a:rPr>
              <a:t>R</a:t>
            </a:r>
            <a:r>
              <a:rPr lang="es-MX" sz="2000" dirty="0" smtClean="0">
                <a:latin typeface="Bahnschrift SemiCondensed" panose="020B0502040204020203" pitchFamily="34" charset="0"/>
              </a:rPr>
              <a:t>eflexionaron sobre la importancia de la respiración y meditación ante situaciones que logran incomodarlas o tensionar su estabilidad emocional.</a:t>
            </a:r>
          </a:p>
          <a:p>
            <a:r>
              <a:rPr lang="es-MX" sz="2000" dirty="0" smtClean="0">
                <a:latin typeface="Bahnschrift SemiCondensed" panose="020B0502040204020203" pitchFamily="34" charset="0"/>
              </a:rPr>
              <a:t>Se hizo uso del fichero, lo cual ayuda a lograr un impacto en la vida de nuestros alumnos y los padres de familia.</a:t>
            </a:r>
          </a:p>
          <a:p>
            <a:r>
              <a:rPr lang="es-MX" sz="2000" dirty="0" smtClean="0">
                <a:latin typeface="Bahnschrift SemiCondensed" panose="020B0502040204020203" pitchFamily="34" charset="0"/>
              </a:rPr>
              <a:t>Las madres de familia perdieron la desconfianza de hacer uso de otra aplicación aparte de WhatsApp y lograron </a:t>
            </a:r>
            <a:r>
              <a:rPr lang="es-MX" sz="2000" dirty="0" err="1" smtClean="0">
                <a:latin typeface="Bahnschrift SemiCondensed" panose="020B0502040204020203" pitchFamily="34" charset="0"/>
              </a:rPr>
              <a:t>teractuar</a:t>
            </a:r>
            <a:r>
              <a:rPr lang="es-MX" sz="2000" dirty="0" smtClean="0">
                <a:latin typeface="Bahnschrift SemiCondensed" panose="020B0502040204020203" pitchFamily="34" charset="0"/>
              </a:rPr>
              <a:t> en zoom mediante las herramientas que esta ofrece.</a:t>
            </a:r>
            <a:endParaRPr lang="es-MX" sz="2000" dirty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86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47" y="642594"/>
            <a:ext cx="3345775" cy="5938753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963" y="362230"/>
            <a:ext cx="3503728" cy="6219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577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662</TotalTime>
  <Words>286</Words>
  <Application>Microsoft Office PowerPoint</Application>
  <PresentationFormat>Personalizado</PresentationFormat>
  <Paragraphs>16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Savon</vt:lpstr>
      <vt:lpstr>   “Datos generales”     Sector:23 Zona:057 Esc. “Miguel Hidalgo”  CCT: 10DPR1114M Director: Sahid Yazin Acosta Docente: Emma Laura herrera Guijarro Nombre de la estrategia: hacia la propia calma </vt:lpstr>
      <vt:lpstr>Propósito:</vt:lpstr>
      <vt:lpstr>Presentación de PowerPoint</vt:lpstr>
      <vt:lpstr>Desarrollo:</vt:lpstr>
      <vt:lpstr>Presentación de PowerPoint</vt:lpstr>
      <vt:lpstr>Conclusiones: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“Datos generales”     Sector:23 Zona:057 Esc.”miguel Hidalgo” Director: Said Yazin Acosta Docente: Emma Laura herrera guijarro Nombre de la estrategia:</dc:title>
  <dc:creator>Usuario de Windows</dc:creator>
  <cp:lastModifiedBy>mi pc</cp:lastModifiedBy>
  <cp:revision>10</cp:revision>
  <dcterms:created xsi:type="dcterms:W3CDTF">2021-04-25T06:00:04Z</dcterms:created>
  <dcterms:modified xsi:type="dcterms:W3CDTF">2021-05-05T05:27:46Z</dcterms:modified>
</cp:coreProperties>
</file>