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9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0316-3DD6-4FF0-80E9-C3DFBC4D1A5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3AFF-4590-47C5-B7B2-44177EAC1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n de florencia hauscarriaga en Imagenes de clases | Plantillas de fondo  de powerpoint, Fondos escolares, Carteles de la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" y="24100"/>
            <a:ext cx="11504644" cy="68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8224" y="644231"/>
            <a:ext cx="9144000" cy="1655762"/>
          </a:xfrm>
        </p:spPr>
        <p:txBody>
          <a:bodyPr>
            <a:normAutofit/>
          </a:bodyPr>
          <a:lstStyle/>
          <a:p>
            <a:r>
              <a:rPr lang="es-MX" sz="35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ESTRATEGIA PARA FAVORECER LA GESTIÓN DE LAS EMOCIONES</a:t>
            </a:r>
            <a:endParaRPr lang="en-US" sz="35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15208" y="2306832"/>
            <a:ext cx="71939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+mj-lt"/>
              </a:rPr>
              <a:t>ESCUELA PRIMARIA “19 DE OCTUBRE”</a:t>
            </a:r>
          </a:p>
          <a:p>
            <a:pPr algn="ctr"/>
            <a:r>
              <a:rPr lang="es-MX" sz="2500" dirty="0" smtClean="0">
                <a:latin typeface="+mj-lt"/>
              </a:rPr>
              <a:t>10DPR0872P</a:t>
            </a:r>
          </a:p>
          <a:p>
            <a:pPr algn="ctr"/>
            <a:endParaRPr lang="es-MX" sz="2500" dirty="0" smtClean="0">
              <a:latin typeface="+mj-lt"/>
            </a:endParaRPr>
          </a:p>
          <a:p>
            <a:pPr algn="ctr"/>
            <a:endParaRPr lang="es-MX" sz="2500" dirty="0" smtClean="0">
              <a:latin typeface="+mj-lt"/>
            </a:endParaRPr>
          </a:p>
          <a:p>
            <a:pPr algn="ctr"/>
            <a:r>
              <a:rPr lang="es-MX" sz="2500" dirty="0" smtClean="0">
                <a:latin typeface="+mj-lt"/>
              </a:rPr>
              <a:t>Docente: ILSE SANTANA ANDRADE</a:t>
            </a:r>
          </a:p>
          <a:p>
            <a:pPr algn="ctr"/>
            <a:r>
              <a:rPr lang="es-MX" sz="2500" dirty="0" smtClean="0">
                <a:latin typeface="+mj-lt"/>
              </a:rPr>
              <a:t>SECTOR:23   ZONA:057</a:t>
            </a:r>
          </a:p>
          <a:p>
            <a:pPr algn="ctr"/>
            <a:endParaRPr lang="es-MX" sz="2500" dirty="0">
              <a:latin typeface="+mj-lt"/>
            </a:endParaRPr>
          </a:p>
          <a:p>
            <a:pPr algn="ctr"/>
            <a:r>
              <a:rPr lang="es-MX" sz="2000" dirty="0" smtClean="0">
                <a:latin typeface="+mj-lt"/>
              </a:rPr>
              <a:t>DIRECTOR: ILSE SANTANA ANDRADE (COMISIONADO)</a:t>
            </a:r>
          </a:p>
          <a:p>
            <a:endParaRPr lang="en-US" dirty="0"/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0" t="62840" r="27699" b="19940"/>
          <a:stretch/>
        </p:blipFill>
        <p:spPr bwMode="auto">
          <a:xfrm>
            <a:off x="9262233" y="5508479"/>
            <a:ext cx="1661160" cy="135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4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35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ESTRATEGIA: TABLERO DE LAS EMOCIONES</a:t>
            </a:r>
            <a:endParaRPr lang="en-US" sz="35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01722" y="1416192"/>
            <a:ext cx="10515600" cy="4351338"/>
          </a:xfrm>
        </p:spPr>
        <p:txBody>
          <a:bodyPr/>
          <a:lstStyle/>
          <a:p>
            <a:r>
              <a:rPr lang="es-MX" dirty="0" smtClean="0"/>
              <a:t>PROPOSITO: Esta estrategia nos permitirá </a:t>
            </a:r>
            <a:r>
              <a:rPr lang="es-ES" dirty="0"/>
              <a:t>r</a:t>
            </a:r>
            <a:r>
              <a:rPr lang="es-ES" dirty="0" smtClean="0"/>
              <a:t>econocer </a:t>
            </a:r>
            <a:r>
              <a:rPr lang="es-ES" dirty="0"/>
              <a:t>e identificar emociones, </a:t>
            </a:r>
            <a:r>
              <a:rPr lang="es-ES" dirty="0" smtClean="0"/>
              <a:t>comprender  </a:t>
            </a:r>
            <a:r>
              <a:rPr lang="es-ES" dirty="0"/>
              <a:t>experiencias vitales (pasadas o futuras), </a:t>
            </a:r>
            <a:r>
              <a:rPr lang="es-ES" dirty="0" smtClean="0"/>
              <a:t>empatizar </a:t>
            </a:r>
            <a:r>
              <a:rPr lang="es-ES" dirty="0"/>
              <a:t>con los demás, </a:t>
            </a:r>
            <a:r>
              <a:rPr lang="es-ES" dirty="0" smtClean="0"/>
              <a:t>poner </a:t>
            </a:r>
            <a:r>
              <a:rPr lang="es-ES" dirty="0"/>
              <a:t>consciencia y palabras a lo que nos sucede (eso nos ayuda a sobrellevarlo mejor) </a:t>
            </a:r>
            <a:r>
              <a:rPr lang="es-ES" dirty="0" smtClean="0"/>
              <a:t>y además los llevará a  </a:t>
            </a:r>
            <a:r>
              <a:rPr lang="es-ES" dirty="0"/>
              <a:t>reconocerse a sí mismo.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t="35818" r="29159" b="18666"/>
          <a:stretch/>
        </p:blipFill>
        <p:spPr bwMode="auto">
          <a:xfrm>
            <a:off x="5213445" y="3357350"/>
            <a:ext cx="6003877" cy="3152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35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Desarrollo: </a:t>
            </a:r>
            <a:endParaRPr lang="en-US" sz="35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01722" y="1416192"/>
            <a:ext cx="11049000" cy="497096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Día lunes ,pedir  </a:t>
            </a:r>
            <a:r>
              <a:rPr lang="es-ES" dirty="0"/>
              <a:t>al alumnado que recuerden cómo se han sentido en </a:t>
            </a:r>
            <a:r>
              <a:rPr lang="es-ES" dirty="0" smtClean="0"/>
              <a:t>estas semanas de </a:t>
            </a:r>
            <a:r>
              <a:rPr lang="es-ES" dirty="0"/>
              <a:t>pandemia por COVID-19 y que seleccionen </a:t>
            </a:r>
            <a:r>
              <a:rPr lang="es-MX" dirty="0" smtClean="0"/>
              <a:t>el emoticón que represente su estado de animo.</a:t>
            </a:r>
            <a:endParaRPr lang="en-US" dirty="0" smtClean="0"/>
          </a:p>
          <a:p>
            <a:endParaRPr lang="en-US" dirty="0"/>
          </a:p>
          <a:p>
            <a:r>
              <a:rPr lang="es-ES" dirty="0"/>
              <a:t>Posteriormente en el cuaderno dibujar </a:t>
            </a:r>
            <a:r>
              <a:rPr lang="es-ES" dirty="0" smtClean="0"/>
              <a:t>el emoticón elegido y </a:t>
            </a:r>
            <a:r>
              <a:rPr lang="es-ES" dirty="0"/>
              <a:t>pedir que </a:t>
            </a:r>
            <a:r>
              <a:rPr lang="es-ES" dirty="0" smtClean="0"/>
              <a:t>describan la </a:t>
            </a:r>
            <a:r>
              <a:rPr lang="es-ES" dirty="0"/>
              <a:t>situación que  los motivó a presentar esa emoción en su vida y enviar fotografía del producto al docente.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s-ES" dirty="0" smtClean="0"/>
              <a:t>Pedir al padre </a:t>
            </a:r>
            <a:r>
              <a:rPr lang="es-ES" dirty="0"/>
              <a:t>de Familia </a:t>
            </a:r>
            <a:r>
              <a:rPr lang="es-ES" dirty="0" smtClean="0"/>
              <a:t>que reflexione </a:t>
            </a:r>
            <a:r>
              <a:rPr lang="es-ES" dirty="0"/>
              <a:t>con </a:t>
            </a:r>
            <a:r>
              <a:rPr lang="es-ES" dirty="0" smtClean="0"/>
              <a:t>su </a:t>
            </a:r>
            <a:r>
              <a:rPr lang="es-ES" dirty="0"/>
              <a:t>hijo o hija </a:t>
            </a:r>
            <a:r>
              <a:rPr lang="es-ES" dirty="0" smtClean="0"/>
              <a:t>para que identifiquen en que momentos </a:t>
            </a:r>
            <a:r>
              <a:rPr lang="es-ES" dirty="0"/>
              <a:t>han experimentado </a:t>
            </a:r>
            <a:r>
              <a:rPr lang="es-ES" dirty="0" smtClean="0"/>
              <a:t> </a:t>
            </a:r>
            <a:r>
              <a:rPr lang="es-ES" dirty="0"/>
              <a:t>esas emociones a lo largo de su día y, si procede, qué hicieron o podrían haber hecho para sentirse de otra manera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Enlazarse el </a:t>
            </a:r>
            <a:r>
              <a:rPr lang="es-ES" dirty="0" err="1" smtClean="0"/>
              <a:t>dia</a:t>
            </a:r>
            <a:r>
              <a:rPr lang="es-ES" dirty="0" smtClean="0"/>
              <a:t> miércoles a una video llamada vía WhatsApp, para platicar con el docente su experiencia en la actividad y hacer dinámicas para mejorar el animo tales como: </a:t>
            </a:r>
            <a:r>
              <a:rPr lang="es-ES" dirty="0" err="1" smtClean="0"/>
              <a:t>simon</a:t>
            </a:r>
            <a:r>
              <a:rPr lang="es-ES" dirty="0" smtClean="0"/>
              <a:t> dice, adivina la canción, trabalenguas etc.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0" t="62840" r="27699" b="19940"/>
          <a:stretch/>
        </p:blipFill>
        <p:spPr bwMode="auto">
          <a:xfrm>
            <a:off x="19787" y="53846"/>
            <a:ext cx="1636825" cy="1201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4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85179" cy="9450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b="1" dirty="0" smtClean="0"/>
              <a:t>Evidencias: 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812" t="23118" r="40188" b="33727"/>
          <a:stretch/>
        </p:blipFill>
        <p:spPr>
          <a:xfrm>
            <a:off x="410497" y="1565272"/>
            <a:ext cx="3657600" cy="44392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634" t="21397" r="40027" b="33585"/>
          <a:stretch/>
        </p:blipFill>
        <p:spPr>
          <a:xfrm>
            <a:off x="4310216" y="1600200"/>
            <a:ext cx="3893575" cy="4413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9731" t="27850" r="39785" b="26416"/>
          <a:stretch/>
        </p:blipFill>
        <p:spPr>
          <a:xfrm>
            <a:off x="8327923" y="1600200"/>
            <a:ext cx="3746090" cy="4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85179" cy="9450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b="1" dirty="0" smtClean="0"/>
              <a:t>Evidencias: 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0135" t="22115" r="39543" b="35448"/>
          <a:stretch/>
        </p:blipFill>
        <p:spPr>
          <a:xfrm>
            <a:off x="265471" y="1600200"/>
            <a:ext cx="3716593" cy="43655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650" t="21111" r="39785" b="19964"/>
          <a:stretch/>
        </p:blipFill>
        <p:spPr>
          <a:xfrm>
            <a:off x="7919883" y="365126"/>
            <a:ext cx="3760839" cy="60615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1021" t="28566" r="42124" b="29857"/>
          <a:stretch/>
        </p:blipFill>
        <p:spPr>
          <a:xfrm>
            <a:off x="4409767" y="1644445"/>
            <a:ext cx="3082413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01722" y="1416192"/>
            <a:ext cx="11049000" cy="497096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Como docentes hay que aclarar que no hay emociones buenas ni malas, todas ayudan a responder y tomar decisiones ante una situación que ocurre. </a:t>
            </a:r>
            <a:endParaRPr lang="es-ES" dirty="0" smtClean="0"/>
          </a:p>
          <a:p>
            <a:r>
              <a:rPr lang="es-ES" dirty="0" smtClean="0"/>
              <a:t>Comentar </a:t>
            </a:r>
            <a:r>
              <a:rPr lang="es-ES" dirty="0"/>
              <a:t>que sentir tristeza o </a:t>
            </a:r>
            <a:r>
              <a:rPr lang="es-ES" dirty="0" smtClean="0"/>
              <a:t>alegría</a:t>
            </a:r>
            <a:r>
              <a:rPr lang="en-US" dirty="0" smtClean="0"/>
              <a:t> </a:t>
            </a:r>
            <a:r>
              <a:rPr lang="es-ES" dirty="0" smtClean="0"/>
              <a:t>no </a:t>
            </a:r>
            <a:r>
              <a:rPr lang="es-ES" dirty="0"/>
              <a:t>es malo; y que cuando estas emociones les invaden por varios días, es conveniente externar lo que sienten para que con el apoyo de su familia o maestros ,  encuentren formas de afrontarlas</a:t>
            </a:r>
            <a:r>
              <a:rPr lang="es-ES" dirty="0" smtClean="0"/>
              <a:t>.</a:t>
            </a:r>
            <a:endParaRPr lang="en-US" dirty="0"/>
          </a:p>
          <a:p>
            <a:r>
              <a:rPr lang="es-ES" dirty="0" smtClean="0"/>
              <a:t>Solicitar que </a:t>
            </a:r>
            <a:r>
              <a:rPr lang="es-ES" dirty="0"/>
              <a:t>escriban o dibujen cosas o situaciones que les hacen sentirse tranquilos. Comente que procuren realizar actividades que les provoquen emociones agradables. </a:t>
            </a:r>
            <a:endParaRPr lang="en-US" dirty="0"/>
          </a:p>
          <a:p>
            <a:r>
              <a:rPr lang="es-ES" dirty="0"/>
              <a:t> </a:t>
            </a:r>
            <a:r>
              <a:rPr lang="es-ES" dirty="0" smtClean="0"/>
              <a:t>Realizar esta </a:t>
            </a:r>
            <a:r>
              <a:rPr lang="es-ES" dirty="0"/>
              <a:t>actividad una vez </a:t>
            </a:r>
            <a:r>
              <a:rPr lang="es-ES" dirty="0" smtClean="0"/>
              <a:t>a la semana o cada 15 </a:t>
            </a:r>
            <a:r>
              <a:rPr lang="es-ES" dirty="0" err="1" smtClean="0"/>
              <a:t>dias</a:t>
            </a:r>
            <a:r>
              <a:rPr lang="es-ES" dirty="0" smtClean="0"/>
              <a:t> , </a:t>
            </a:r>
            <a:r>
              <a:rPr lang="es-ES" dirty="0"/>
              <a:t>enfatice que todos podemos con nuestras acciones gestionar emociones </a:t>
            </a:r>
            <a:r>
              <a:rPr lang="es-ES" dirty="0" smtClean="0"/>
              <a:t>distintas.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92541" y="365125"/>
            <a:ext cx="10912522" cy="8904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35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Conclusión: </a:t>
            </a:r>
            <a:endParaRPr lang="en-US" sz="35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0" t="62840" r="27699" b="19940"/>
          <a:stretch/>
        </p:blipFill>
        <p:spPr bwMode="auto">
          <a:xfrm>
            <a:off x="0" y="0"/>
            <a:ext cx="1661160" cy="135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9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85671" cy="8442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dirty="0" smtClean="0"/>
              <a:t>Referencias: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47916" y="1398615"/>
            <a:ext cx="98961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000" dirty="0"/>
              <a:t>fichero </a:t>
            </a:r>
            <a:r>
              <a:rPr lang="es-ES" sz="2000" i="1" dirty="0"/>
              <a:t>Promover la cultura de paz en y desde nuestra escuela</a:t>
            </a:r>
            <a:r>
              <a:rPr lang="es-ES" sz="2000" dirty="0"/>
              <a:t>. En el Anexo 1 de esta guía se incluye una lista de las fichas correspondientes a las líneas temáticas: “Desarrollo de competencias socioemocionales y desarrollo de habilidades para la vida”, que es útil para explorar este material e identificar actividades concretas para favorecer las competencias socioemocionales con alumnos, docentes y familias</a:t>
            </a:r>
            <a:r>
              <a:rPr lang="es-ES" sz="2000" dirty="0" smtClean="0"/>
              <a:t>.  PAGINA 43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5" name="Picture 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79" y="3014756"/>
            <a:ext cx="3779541" cy="35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7" t="62830" r="27699" b="25294"/>
          <a:stretch/>
        </p:blipFill>
        <p:spPr bwMode="auto">
          <a:xfrm>
            <a:off x="103239" y="4306528"/>
            <a:ext cx="2433484" cy="2536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436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Adobe Heiti Std R</vt:lpstr>
      <vt:lpstr>Arial</vt:lpstr>
      <vt:lpstr>Calibri</vt:lpstr>
      <vt:lpstr>Calibri Light</vt:lpstr>
      <vt:lpstr>Tema de Office</vt:lpstr>
      <vt:lpstr>Presentación de PowerPoint</vt:lpstr>
      <vt:lpstr>ESTRATEGIA: TABLERO DE LAS EMOCIONES</vt:lpstr>
      <vt:lpstr>Desarrollo: </vt:lpstr>
      <vt:lpstr>Evidencias: </vt:lpstr>
      <vt:lpstr>Evidencias: </vt:lpstr>
      <vt:lpstr>Conclusión: </vt:lpstr>
      <vt:lpstr>Referencias: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ASILVA</dc:creator>
  <cp:lastModifiedBy>ASILVA</cp:lastModifiedBy>
  <cp:revision>9</cp:revision>
  <dcterms:created xsi:type="dcterms:W3CDTF">2021-04-26T05:13:20Z</dcterms:created>
  <dcterms:modified xsi:type="dcterms:W3CDTF">2021-05-05T02:59:12Z</dcterms:modified>
</cp:coreProperties>
</file>