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7" r:id="rId11"/>
    <p:sldId id="281" r:id="rId12"/>
    <p:sldId id="278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>
        <p:scale>
          <a:sx n="81" d="100"/>
          <a:sy n="81" d="100"/>
        </p:scale>
        <p:origin x="-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6688C-7508-41E1-81B0-54CE21BDB3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B6DFF1-CE6F-4164-9D1C-925D6F0448D1}">
      <dgm:prSet/>
      <dgm:spPr/>
      <dgm:t>
        <a:bodyPr/>
        <a:lstStyle/>
        <a:p>
          <a:r>
            <a:rPr lang="es-MX" dirty="0"/>
            <a:t>· Promover la </a:t>
          </a:r>
          <a:r>
            <a:rPr lang="es-MX" dirty="0" err="1"/>
            <a:t>resiliencia</a:t>
          </a:r>
          <a:r>
            <a:rPr lang="es-MX" dirty="0"/>
            <a:t> en los alumnos como estrategia preventiva y de protección, apoyándose en las familias</a:t>
          </a:r>
          <a:endParaRPr lang="en-US" dirty="0"/>
        </a:p>
      </dgm:t>
    </dgm:pt>
    <dgm:pt modelId="{576BC1A7-DE36-4BA9-BD1F-871E29C493CA}" type="parTrans" cxnId="{3B72CF4E-2298-4601-B9FA-14DE2F8586BF}">
      <dgm:prSet/>
      <dgm:spPr/>
      <dgm:t>
        <a:bodyPr/>
        <a:lstStyle/>
        <a:p>
          <a:endParaRPr lang="en-US"/>
        </a:p>
      </dgm:t>
    </dgm:pt>
    <dgm:pt modelId="{B9BEFFCA-E0D8-4119-A31C-25B4833374FC}" type="sibTrans" cxnId="{3B72CF4E-2298-4601-B9FA-14DE2F8586BF}">
      <dgm:prSet/>
      <dgm:spPr/>
      <dgm:t>
        <a:bodyPr/>
        <a:lstStyle/>
        <a:p>
          <a:endParaRPr lang="en-US"/>
        </a:p>
      </dgm:t>
    </dgm:pt>
    <dgm:pt modelId="{E32E39FE-02FE-4051-83C3-168260C529FE}">
      <dgm:prSet/>
      <dgm:spPr/>
      <dgm:t>
        <a:bodyPr/>
        <a:lstStyle/>
        <a:p>
          <a:r>
            <a:rPr lang="es-MX" dirty="0"/>
            <a:t>· Ayudarlos a expresar sus sentimientos y emociones, dirigiéndolos a valorar sus cualidades y capacidades para mejorar su autoestima, ofreciendo estrategias sencillas con las que puedan enfrentar los conflictos de manera efectiva y positiva.</a:t>
          </a:r>
          <a:endParaRPr lang="en-US" dirty="0"/>
        </a:p>
      </dgm:t>
    </dgm:pt>
    <dgm:pt modelId="{8B044BE6-7CA9-41F6-B7FD-CB4E77D119D9}" type="parTrans" cxnId="{0F58FBBA-645F-451E-AB7A-83055800423B}">
      <dgm:prSet/>
      <dgm:spPr/>
      <dgm:t>
        <a:bodyPr/>
        <a:lstStyle/>
        <a:p>
          <a:endParaRPr lang="en-US"/>
        </a:p>
      </dgm:t>
    </dgm:pt>
    <dgm:pt modelId="{38807A76-55E3-4BFC-8899-0E63A15F1BEA}" type="sibTrans" cxnId="{0F58FBBA-645F-451E-AB7A-83055800423B}">
      <dgm:prSet/>
      <dgm:spPr/>
      <dgm:t>
        <a:bodyPr/>
        <a:lstStyle/>
        <a:p>
          <a:endParaRPr lang="en-US"/>
        </a:p>
      </dgm:t>
    </dgm:pt>
    <dgm:pt modelId="{A6B1F972-4F0C-4AFD-B553-91CB77A11F65}" type="pres">
      <dgm:prSet presAssocID="{2106688C-7508-41E1-81B0-54CE21BDB3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E0F1A6C-93AA-429D-B541-E6C3E4824026}" type="pres">
      <dgm:prSet presAssocID="{4DB6DFF1-CE6F-4164-9D1C-925D6F0448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513F2A-ADB0-43A6-9184-A32391839204}" type="pres">
      <dgm:prSet presAssocID="{B9BEFFCA-E0D8-4119-A31C-25B4833374FC}" presName="spacer" presStyleCnt="0"/>
      <dgm:spPr/>
    </dgm:pt>
    <dgm:pt modelId="{E234BB4F-F3EF-49E8-907E-D027AB5220AE}" type="pres">
      <dgm:prSet presAssocID="{E32E39FE-02FE-4051-83C3-168260C529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58FBBA-645F-451E-AB7A-83055800423B}" srcId="{2106688C-7508-41E1-81B0-54CE21BDB392}" destId="{E32E39FE-02FE-4051-83C3-168260C529FE}" srcOrd="1" destOrd="0" parTransId="{8B044BE6-7CA9-41F6-B7FD-CB4E77D119D9}" sibTransId="{38807A76-55E3-4BFC-8899-0E63A15F1BEA}"/>
    <dgm:cxn modelId="{3B72CF4E-2298-4601-B9FA-14DE2F8586BF}" srcId="{2106688C-7508-41E1-81B0-54CE21BDB392}" destId="{4DB6DFF1-CE6F-4164-9D1C-925D6F0448D1}" srcOrd="0" destOrd="0" parTransId="{576BC1A7-DE36-4BA9-BD1F-871E29C493CA}" sibTransId="{B9BEFFCA-E0D8-4119-A31C-25B4833374FC}"/>
    <dgm:cxn modelId="{1DE5B08F-E567-44EF-8EDD-3D4770E0D33C}" type="presOf" srcId="{2106688C-7508-41E1-81B0-54CE21BDB392}" destId="{A6B1F972-4F0C-4AFD-B553-91CB77A11F65}" srcOrd="0" destOrd="0" presId="urn:microsoft.com/office/officeart/2005/8/layout/vList2"/>
    <dgm:cxn modelId="{0D2CA109-FF78-42C0-87C6-292E17F5319D}" type="presOf" srcId="{E32E39FE-02FE-4051-83C3-168260C529FE}" destId="{E234BB4F-F3EF-49E8-907E-D027AB5220AE}" srcOrd="0" destOrd="0" presId="urn:microsoft.com/office/officeart/2005/8/layout/vList2"/>
    <dgm:cxn modelId="{5262E453-5435-45CB-81BD-C0C0699A643F}" type="presOf" srcId="{4DB6DFF1-CE6F-4164-9D1C-925D6F0448D1}" destId="{BE0F1A6C-93AA-429D-B541-E6C3E4824026}" srcOrd="0" destOrd="0" presId="urn:microsoft.com/office/officeart/2005/8/layout/vList2"/>
    <dgm:cxn modelId="{BAAA6B8E-3418-4D2C-BF7D-23A459E418E3}" type="presParOf" srcId="{A6B1F972-4F0C-4AFD-B553-91CB77A11F65}" destId="{BE0F1A6C-93AA-429D-B541-E6C3E4824026}" srcOrd="0" destOrd="0" presId="urn:microsoft.com/office/officeart/2005/8/layout/vList2"/>
    <dgm:cxn modelId="{7E6AEFEC-3A25-44BD-A310-CD5B0503A9FA}" type="presParOf" srcId="{A6B1F972-4F0C-4AFD-B553-91CB77A11F65}" destId="{D3513F2A-ADB0-43A6-9184-A32391839204}" srcOrd="1" destOrd="0" presId="urn:microsoft.com/office/officeart/2005/8/layout/vList2"/>
    <dgm:cxn modelId="{BBE5F449-F5AE-4134-8DFC-3960E047F3C3}" type="presParOf" srcId="{A6B1F972-4F0C-4AFD-B553-91CB77A11F65}" destId="{E234BB4F-F3EF-49E8-907E-D027AB5220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C6144-0BA9-4A2F-A4EF-D61B896B9A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1D0D35-8170-4224-9E3C-85AFA13898D4}">
      <dgm:prSet/>
      <dgm:spPr/>
      <dgm:t>
        <a:bodyPr/>
        <a:lstStyle/>
        <a:p>
          <a:r>
            <a:rPr lang="es-MX" dirty="0"/>
            <a:t>· Utilizar las estrategias del taller de </a:t>
          </a:r>
          <a:r>
            <a:rPr lang="es-MX" dirty="0" err="1"/>
            <a:t>resiliencia</a:t>
          </a:r>
          <a:r>
            <a:rPr lang="es-MX" dirty="0"/>
            <a:t> para niños en acogimiento residencial (autora: Julieta Ibarra Roca) y adecuarlas para trabajar del 13 al 15 de Abril de 2021.</a:t>
          </a:r>
          <a:endParaRPr lang="en-US" dirty="0"/>
        </a:p>
      </dgm:t>
    </dgm:pt>
    <dgm:pt modelId="{B9BD0212-3A11-45E1-9812-81BBF95EC21E}" type="parTrans" cxnId="{3C3CA639-631C-416F-A2C5-08AC16D6B035}">
      <dgm:prSet/>
      <dgm:spPr/>
      <dgm:t>
        <a:bodyPr/>
        <a:lstStyle/>
        <a:p>
          <a:endParaRPr lang="en-US"/>
        </a:p>
      </dgm:t>
    </dgm:pt>
    <dgm:pt modelId="{48DBB57E-4D60-4EA5-8485-10B6AB2F7C9C}" type="sibTrans" cxnId="{3C3CA639-631C-416F-A2C5-08AC16D6B035}">
      <dgm:prSet/>
      <dgm:spPr/>
      <dgm:t>
        <a:bodyPr/>
        <a:lstStyle/>
        <a:p>
          <a:endParaRPr lang="en-US"/>
        </a:p>
      </dgm:t>
    </dgm:pt>
    <dgm:pt modelId="{0AA5B2B0-9961-4120-9F32-367936125EE2}">
      <dgm:prSet/>
      <dgm:spPr/>
      <dgm:t>
        <a:bodyPr/>
        <a:lstStyle/>
        <a:p>
          <a:r>
            <a:rPr lang="es-MX"/>
            <a:t>· Proporcionar videos de cuentos e historias sobre la resiliencia</a:t>
          </a:r>
          <a:endParaRPr lang="en-US"/>
        </a:p>
      </dgm:t>
    </dgm:pt>
    <dgm:pt modelId="{EC0AC386-12C7-4062-876E-57CEDB0C726B}" type="parTrans" cxnId="{4F1FB489-2E9C-405B-B5C8-4A804241F432}">
      <dgm:prSet/>
      <dgm:spPr/>
      <dgm:t>
        <a:bodyPr/>
        <a:lstStyle/>
        <a:p>
          <a:endParaRPr lang="en-US"/>
        </a:p>
      </dgm:t>
    </dgm:pt>
    <dgm:pt modelId="{E17A8E9D-8708-4DCD-95FC-0B0BDD4B61D6}" type="sibTrans" cxnId="{4F1FB489-2E9C-405B-B5C8-4A804241F432}">
      <dgm:prSet/>
      <dgm:spPr/>
      <dgm:t>
        <a:bodyPr/>
        <a:lstStyle/>
        <a:p>
          <a:endParaRPr lang="en-US"/>
        </a:p>
      </dgm:t>
    </dgm:pt>
    <dgm:pt modelId="{852E7923-F359-41E5-9EA7-F9AEEB503C2C}">
      <dgm:prSet/>
      <dgm:spPr/>
      <dgm:t>
        <a:bodyPr/>
        <a:lstStyle/>
        <a:p>
          <a:r>
            <a:rPr lang="es-MX"/>
            <a:t>· Elegir, diseñar y adecuar las actividades y los materiales con los cuales participen las personas con las que convive el alumno a diario en casa ( hermanos, primos, vecinos, padres)</a:t>
          </a:r>
          <a:endParaRPr lang="en-US"/>
        </a:p>
      </dgm:t>
    </dgm:pt>
    <dgm:pt modelId="{8EAEA0BE-8748-4549-B654-5587A016D1F6}" type="parTrans" cxnId="{98A43F8F-84AD-49EF-A465-3ED58CBA35D6}">
      <dgm:prSet/>
      <dgm:spPr/>
      <dgm:t>
        <a:bodyPr/>
        <a:lstStyle/>
        <a:p>
          <a:endParaRPr lang="en-US"/>
        </a:p>
      </dgm:t>
    </dgm:pt>
    <dgm:pt modelId="{720FC4D3-5893-4958-B896-23ADFC1BF690}" type="sibTrans" cxnId="{98A43F8F-84AD-49EF-A465-3ED58CBA35D6}">
      <dgm:prSet/>
      <dgm:spPr/>
      <dgm:t>
        <a:bodyPr/>
        <a:lstStyle/>
        <a:p>
          <a:endParaRPr lang="en-US"/>
        </a:p>
      </dgm:t>
    </dgm:pt>
    <dgm:pt modelId="{FA48DAF1-0060-464D-8542-1DED1CD7E300}" type="pres">
      <dgm:prSet presAssocID="{776C6144-0BA9-4A2F-A4EF-D61B896B9A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C3BEE61-8E8D-483F-9C3E-45A4C1CAEEF1}" type="pres">
      <dgm:prSet presAssocID="{811D0D35-8170-4224-9E3C-85AFA13898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532E8C-4A19-4454-BB2A-FB6962893BDF}" type="pres">
      <dgm:prSet presAssocID="{48DBB57E-4D60-4EA5-8485-10B6AB2F7C9C}" presName="spacer" presStyleCnt="0"/>
      <dgm:spPr/>
    </dgm:pt>
    <dgm:pt modelId="{35E48D17-CC14-4931-A29D-442081680DD4}" type="pres">
      <dgm:prSet presAssocID="{0AA5B2B0-9961-4120-9F32-367936125E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BEDD02-302F-4234-961A-3526E3D69775}" type="pres">
      <dgm:prSet presAssocID="{E17A8E9D-8708-4DCD-95FC-0B0BDD4B61D6}" presName="spacer" presStyleCnt="0"/>
      <dgm:spPr/>
    </dgm:pt>
    <dgm:pt modelId="{69CACF3F-2675-4BD3-8DA4-E283D930D718}" type="pres">
      <dgm:prSet presAssocID="{852E7923-F359-41E5-9EA7-F9AEEB503C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2F973F-C3A4-40C7-9711-A37EE94A96C1}" type="presOf" srcId="{852E7923-F359-41E5-9EA7-F9AEEB503C2C}" destId="{69CACF3F-2675-4BD3-8DA4-E283D930D718}" srcOrd="0" destOrd="0" presId="urn:microsoft.com/office/officeart/2005/8/layout/vList2"/>
    <dgm:cxn modelId="{CDEF423E-7836-42D3-B5FA-C7A5CC9D7DDD}" type="presOf" srcId="{0AA5B2B0-9961-4120-9F32-367936125EE2}" destId="{35E48D17-CC14-4931-A29D-442081680DD4}" srcOrd="0" destOrd="0" presId="urn:microsoft.com/office/officeart/2005/8/layout/vList2"/>
    <dgm:cxn modelId="{98A43F8F-84AD-49EF-A465-3ED58CBA35D6}" srcId="{776C6144-0BA9-4A2F-A4EF-D61B896B9A67}" destId="{852E7923-F359-41E5-9EA7-F9AEEB503C2C}" srcOrd="2" destOrd="0" parTransId="{8EAEA0BE-8748-4549-B654-5587A016D1F6}" sibTransId="{720FC4D3-5893-4958-B896-23ADFC1BF690}"/>
    <dgm:cxn modelId="{7FE2D3D6-6B05-4FEC-B741-CA1E76CC32E6}" type="presOf" srcId="{776C6144-0BA9-4A2F-A4EF-D61B896B9A67}" destId="{FA48DAF1-0060-464D-8542-1DED1CD7E300}" srcOrd="0" destOrd="0" presId="urn:microsoft.com/office/officeart/2005/8/layout/vList2"/>
    <dgm:cxn modelId="{3C3CA639-631C-416F-A2C5-08AC16D6B035}" srcId="{776C6144-0BA9-4A2F-A4EF-D61B896B9A67}" destId="{811D0D35-8170-4224-9E3C-85AFA13898D4}" srcOrd="0" destOrd="0" parTransId="{B9BD0212-3A11-45E1-9812-81BBF95EC21E}" sibTransId="{48DBB57E-4D60-4EA5-8485-10B6AB2F7C9C}"/>
    <dgm:cxn modelId="{4F1FB489-2E9C-405B-B5C8-4A804241F432}" srcId="{776C6144-0BA9-4A2F-A4EF-D61B896B9A67}" destId="{0AA5B2B0-9961-4120-9F32-367936125EE2}" srcOrd="1" destOrd="0" parTransId="{EC0AC386-12C7-4062-876E-57CEDB0C726B}" sibTransId="{E17A8E9D-8708-4DCD-95FC-0B0BDD4B61D6}"/>
    <dgm:cxn modelId="{76243F9D-8193-481A-B6E5-12A239BA13A0}" type="presOf" srcId="{811D0D35-8170-4224-9E3C-85AFA13898D4}" destId="{2C3BEE61-8E8D-483F-9C3E-45A4C1CAEEF1}" srcOrd="0" destOrd="0" presId="urn:microsoft.com/office/officeart/2005/8/layout/vList2"/>
    <dgm:cxn modelId="{53A2172A-7883-4F3E-898B-6955CE97D136}" type="presParOf" srcId="{FA48DAF1-0060-464D-8542-1DED1CD7E300}" destId="{2C3BEE61-8E8D-483F-9C3E-45A4C1CAEEF1}" srcOrd="0" destOrd="0" presId="urn:microsoft.com/office/officeart/2005/8/layout/vList2"/>
    <dgm:cxn modelId="{8FF2D722-50AA-4CFE-BB0D-2E40CC5A2761}" type="presParOf" srcId="{FA48DAF1-0060-464D-8542-1DED1CD7E300}" destId="{E2532E8C-4A19-4454-BB2A-FB6962893BDF}" srcOrd="1" destOrd="0" presId="urn:microsoft.com/office/officeart/2005/8/layout/vList2"/>
    <dgm:cxn modelId="{CC3986F4-161E-4AEC-8F3F-0CA7619452E6}" type="presParOf" srcId="{FA48DAF1-0060-464D-8542-1DED1CD7E300}" destId="{35E48D17-CC14-4931-A29D-442081680DD4}" srcOrd="2" destOrd="0" presId="urn:microsoft.com/office/officeart/2005/8/layout/vList2"/>
    <dgm:cxn modelId="{393B980D-2BDB-43C5-981D-4409C91A03A9}" type="presParOf" srcId="{FA48DAF1-0060-464D-8542-1DED1CD7E300}" destId="{32BEDD02-302F-4234-961A-3526E3D69775}" srcOrd="3" destOrd="0" presId="urn:microsoft.com/office/officeart/2005/8/layout/vList2"/>
    <dgm:cxn modelId="{5362E845-F095-482F-A586-4B2CC0900752}" type="presParOf" srcId="{FA48DAF1-0060-464D-8542-1DED1CD7E300}" destId="{69CACF3F-2675-4BD3-8DA4-E283D930D7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AE796-1BCC-44E3-9F46-278D68D8B37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85F08D-25F5-45F1-8A77-07FDF2A59454}">
      <dgm:prSet/>
      <dgm:spPr/>
      <dgm:t>
        <a:bodyPr/>
        <a:lstStyle/>
        <a:p>
          <a:r>
            <a:rPr lang="es-MX" dirty="0"/>
            <a:t>1.- El respeto, la aceptación y la tolerancia.</a:t>
          </a:r>
          <a:endParaRPr lang="en-US" dirty="0"/>
        </a:p>
      </dgm:t>
    </dgm:pt>
    <dgm:pt modelId="{8438682A-9545-4449-A1DB-F9F9C32EF85E}" type="parTrans" cxnId="{9A0CDC34-2771-4354-B219-281E2CD1103C}">
      <dgm:prSet/>
      <dgm:spPr/>
      <dgm:t>
        <a:bodyPr/>
        <a:lstStyle/>
        <a:p>
          <a:endParaRPr lang="en-US"/>
        </a:p>
      </dgm:t>
    </dgm:pt>
    <dgm:pt modelId="{7E4F55DD-7CD7-4FB4-80B1-6B9B90C41407}" type="sibTrans" cxnId="{9A0CDC34-2771-4354-B219-281E2CD1103C}">
      <dgm:prSet/>
      <dgm:spPr/>
      <dgm:t>
        <a:bodyPr/>
        <a:lstStyle/>
        <a:p>
          <a:endParaRPr lang="en-US"/>
        </a:p>
      </dgm:t>
    </dgm:pt>
    <dgm:pt modelId="{4505C081-6C07-4DFA-AE2E-8A06645C2BC3}">
      <dgm:prSet/>
      <dgm:spPr/>
      <dgm:t>
        <a:bodyPr/>
        <a:lstStyle/>
        <a:p>
          <a:r>
            <a:rPr lang="es-MX"/>
            <a:t>2.- Empatía, autodominio y objetividad.</a:t>
          </a:r>
          <a:endParaRPr lang="en-US"/>
        </a:p>
      </dgm:t>
    </dgm:pt>
    <dgm:pt modelId="{ABFF4D04-E80F-49EF-A37D-842512E2A697}" type="parTrans" cxnId="{71F74B71-7EE5-46F1-B620-4628B2CA7930}">
      <dgm:prSet/>
      <dgm:spPr/>
      <dgm:t>
        <a:bodyPr/>
        <a:lstStyle/>
        <a:p>
          <a:endParaRPr lang="en-US"/>
        </a:p>
      </dgm:t>
    </dgm:pt>
    <dgm:pt modelId="{63488E19-CF29-4962-B70E-3F81B260EFC7}" type="sibTrans" cxnId="{71F74B71-7EE5-46F1-B620-4628B2CA7930}">
      <dgm:prSet/>
      <dgm:spPr/>
      <dgm:t>
        <a:bodyPr/>
        <a:lstStyle/>
        <a:p>
          <a:endParaRPr lang="en-US"/>
        </a:p>
      </dgm:t>
    </dgm:pt>
    <dgm:pt modelId="{4E664B75-B35B-43C1-B574-B2B2A46EBB76}">
      <dgm:prSet/>
      <dgm:spPr/>
      <dgm:t>
        <a:bodyPr/>
        <a:lstStyle/>
        <a:p>
          <a:r>
            <a:rPr lang="es-MX"/>
            <a:t>3.- Habilidades personales, autovaloración y perseverancia</a:t>
          </a:r>
          <a:endParaRPr lang="en-US"/>
        </a:p>
      </dgm:t>
    </dgm:pt>
    <dgm:pt modelId="{9DF2BFAB-FED3-4483-B422-5649F3B71114}" type="parTrans" cxnId="{8373390C-9412-4012-A210-13C57B558A85}">
      <dgm:prSet/>
      <dgm:spPr/>
      <dgm:t>
        <a:bodyPr/>
        <a:lstStyle/>
        <a:p>
          <a:endParaRPr lang="en-US"/>
        </a:p>
      </dgm:t>
    </dgm:pt>
    <dgm:pt modelId="{B57DCBAA-F407-4F53-9169-2CD6333DB351}" type="sibTrans" cxnId="{8373390C-9412-4012-A210-13C57B558A85}">
      <dgm:prSet/>
      <dgm:spPr/>
      <dgm:t>
        <a:bodyPr/>
        <a:lstStyle/>
        <a:p>
          <a:endParaRPr lang="en-US"/>
        </a:p>
      </dgm:t>
    </dgm:pt>
    <dgm:pt modelId="{57767555-7207-46F3-A48C-157D90DFADA0}" type="pres">
      <dgm:prSet presAssocID="{072AE796-1BCC-44E3-9F46-278D68D8B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CD92A5-E681-48A1-98B2-5F5DF32A7769}" type="pres">
      <dgm:prSet presAssocID="{C985F08D-25F5-45F1-8A77-07FDF2A594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251A9E-DBA4-4274-BC79-077E54B57110}" type="pres">
      <dgm:prSet presAssocID="{7E4F55DD-7CD7-4FB4-80B1-6B9B90C41407}" presName="spacer" presStyleCnt="0"/>
      <dgm:spPr/>
    </dgm:pt>
    <dgm:pt modelId="{BBCAB1D6-4E1F-408C-9120-F93999F0FAEA}" type="pres">
      <dgm:prSet presAssocID="{4505C081-6C07-4DFA-AE2E-8A06645C2B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170F37-4A37-4432-A474-674EA11DBCA4}" type="pres">
      <dgm:prSet presAssocID="{63488E19-CF29-4962-B70E-3F81B260EFC7}" presName="spacer" presStyleCnt="0"/>
      <dgm:spPr/>
    </dgm:pt>
    <dgm:pt modelId="{593CF525-9E80-4F8A-8502-E82FD8CB63F5}" type="pres">
      <dgm:prSet presAssocID="{4E664B75-B35B-43C1-B574-B2B2A46EBB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257DD6-9BF1-404A-8A03-BF63D44216B1}" type="presOf" srcId="{072AE796-1BCC-44E3-9F46-278D68D8B379}" destId="{57767555-7207-46F3-A48C-157D90DFADA0}" srcOrd="0" destOrd="0" presId="urn:microsoft.com/office/officeart/2005/8/layout/vList2"/>
    <dgm:cxn modelId="{8373390C-9412-4012-A210-13C57B558A85}" srcId="{072AE796-1BCC-44E3-9F46-278D68D8B379}" destId="{4E664B75-B35B-43C1-B574-B2B2A46EBB76}" srcOrd="2" destOrd="0" parTransId="{9DF2BFAB-FED3-4483-B422-5649F3B71114}" sibTransId="{B57DCBAA-F407-4F53-9169-2CD6333DB351}"/>
    <dgm:cxn modelId="{B76F6CAA-A8BA-4098-89AB-E53559D4D1E8}" type="presOf" srcId="{4505C081-6C07-4DFA-AE2E-8A06645C2BC3}" destId="{BBCAB1D6-4E1F-408C-9120-F93999F0FAEA}" srcOrd="0" destOrd="0" presId="urn:microsoft.com/office/officeart/2005/8/layout/vList2"/>
    <dgm:cxn modelId="{47850AB6-EE02-4BDB-99C2-A8DD7832038D}" type="presOf" srcId="{4E664B75-B35B-43C1-B574-B2B2A46EBB76}" destId="{593CF525-9E80-4F8A-8502-E82FD8CB63F5}" srcOrd="0" destOrd="0" presId="urn:microsoft.com/office/officeart/2005/8/layout/vList2"/>
    <dgm:cxn modelId="{9A0CDC34-2771-4354-B219-281E2CD1103C}" srcId="{072AE796-1BCC-44E3-9F46-278D68D8B379}" destId="{C985F08D-25F5-45F1-8A77-07FDF2A59454}" srcOrd="0" destOrd="0" parTransId="{8438682A-9545-4449-A1DB-F9F9C32EF85E}" sibTransId="{7E4F55DD-7CD7-4FB4-80B1-6B9B90C41407}"/>
    <dgm:cxn modelId="{71F74B71-7EE5-46F1-B620-4628B2CA7930}" srcId="{072AE796-1BCC-44E3-9F46-278D68D8B379}" destId="{4505C081-6C07-4DFA-AE2E-8A06645C2BC3}" srcOrd="1" destOrd="0" parTransId="{ABFF4D04-E80F-49EF-A37D-842512E2A697}" sibTransId="{63488E19-CF29-4962-B70E-3F81B260EFC7}"/>
    <dgm:cxn modelId="{CECACC54-B719-449D-98F4-C36389FE1918}" type="presOf" srcId="{C985F08D-25F5-45F1-8A77-07FDF2A59454}" destId="{39CD92A5-E681-48A1-98B2-5F5DF32A7769}" srcOrd="0" destOrd="0" presId="urn:microsoft.com/office/officeart/2005/8/layout/vList2"/>
    <dgm:cxn modelId="{13518B6F-EA72-489A-9055-C07BED1FD36B}" type="presParOf" srcId="{57767555-7207-46F3-A48C-157D90DFADA0}" destId="{39CD92A5-E681-48A1-98B2-5F5DF32A7769}" srcOrd="0" destOrd="0" presId="urn:microsoft.com/office/officeart/2005/8/layout/vList2"/>
    <dgm:cxn modelId="{F488E5EA-6E63-4E20-97E2-BEA3380EA992}" type="presParOf" srcId="{57767555-7207-46F3-A48C-157D90DFADA0}" destId="{B5251A9E-DBA4-4274-BC79-077E54B57110}" srcOrd="1" destOrd="0" presId="urn:microsoft.com/office/officeart/2005/8/layout/vList2"/>
    <dgm:cxn modelId="{839F4E46-F366-4BAE-A96D-9F2E82B770AC}" type="presParOf" srcId="{57767555-7207-46F3-A48C-157D90DFADA0}" destId="{BBCAB1D6-4E1F-408C-9120-F93999F0FAEA}" srcOrd="2" destOrd="0" presId="urn:microsoft.com/office/officeart/2005/8/layout/vList2"/>
    <dgm:cxn modelId="{A945171A-3BC9-4BAC-9DAD-71547E40D7D6}" type="presParOf" srcId="{57767555-7207-46F3-A48C-157D90DFADA0}" destId="{A4170F37-4A37-4432-A474-674EA11DBCA4}" srcOrd="3" destOrd="0" presId="urn:microsoft.com/office/officeart/2005/8/layout/vList2"/>
    <dgm:cxn modelId="{F5D2A33A-7ADA-48BB-B141-EF03C60EF6F8}" type="presParOf" srcId="{57767555-7207-46F3-A48C-157D90DFADA0}" destId="{593CF525-9E80-4F8A-8502-E82FD8CB63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0E83D-BAB7-4207-AD6C-43AEFC430E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CC40FF-6CA3-4F36-9D2A-071869972C39}">
      <dgm:prSet/>
      <dgm:spPr/>
      <dgm:t>
        <a:bodyPr/>
        <a:lstStyle/>
        <a:p>
          <a:r>
            <a:rPr lang="es-MX"/>
            <a:t>· Taller de resiliencia para niños en acogimiento residencial.</a:t>
          </a:r>
          <a:endParaRPr lang="en-US"/>
        </a:p>
      </dgm:t>
    </dgm:pt>
    <dgm:pt modelId="{CB1B0CA1-181A-4273-9D3C-8E91FDD7F4F2}" type="parTrans" cxnId="{2A360331-A774-4F44-9AB7-D5CF602FCF2E}">
      <dgm:prSet/>
      <dgm:spPr/>
      <dgm:t>
        <a:bodyPr/>
        <a:lstStyle/>
        <a:p>
          <a:endParaRPr lang="en-US"/>
        </a:p>
      </dgm:t>
    </dgm:pt>
    <dgm:pt modelId="{F0161519-C1DA-4D10-81D8-43E6D57B78F3}" type="sibTrans" cxnId="{2A360331-A774-4F44-9AB7-D5CF602FCF2E}">
      <dgm:prSet/>
      <dgm:spPr/>
      <dgm:t>
        <a:bodyPr/>
        <a:lstStyle/>
        <a:p>
          <a:endParaRPr lang="en-US"/>
        </a:p>
      </dgm:t>
    </dgm:pt>
    <dgm:pt modelId="{99BBBD6C-15F3-48E4-829C-B3A2C8AB833C}">
      <dgm:prSet/>
      <dgm:spPr/>
      <dgm:t>
        <a:bodyPr/>
        <a:lstStyle/>
        <a:p>
          <a:r>
            <a:rPr lang="es-MX"/>
            <a:t>· Videos</a:t>
          </a:r>
          <a:endParaRPr lang="en-US"/>
        </a:p>
      </dgm:t>
    </dgm:pt>
    <dgm:pt modelId="{09EF852F-1058-4106-A32F-8FCFF2A770F1}" type="parTrans" cxnId="{EB85067F-D6B5-4DA3-AF56-C320249A6DCF}">
      <dgm:prSet/>
      <dgm:spPr/>
      <dgm:t>
        <a:bodyPr/>
        <a:lstStyle/>
        <a:p>
          <a:endParaRPr lang="en-US"/>
        </a:p>
      </dgm:t>
    </dgm:pt>
    <dgm:pt modelId="{F2ABB697-8015-4004-B157-23C008962EE4}" type="sibTrans" cxnId="{EB85067F-D6B5-4DA3-AF56-C320249A6DCF}">
      <dgm:prSet/>
      <dgm:spPr/>
      <dgm:t>
        <a:bodyPr/>
        <a:lstStyle/>
        <a:p>
          <a:endParaRPr lang="en-US"/>
        </a:p>
      </dgm:t>
    </dgm:pt>
    <dgm:pt modelId="{18E3B81D-D6C9-417B-BC0F-99E54EA3D792}">
      <dgm:prSet/>
      <dgm:spPr/>
      <dgm:t>
        <a:bodyPr/>
        <a:lstStyle/>
        <a:p>
          <a:r>
            <a:rPr lang="es-MX"/>
            <a:t>· Planeación</a:t>
          </a:r>
          <a:endParaRPr lang="en-US"/>
        </a:p>
      </dgm:t>
    </dgm:pt>
    <dgm:pt modelId="{2373D9D6-48FA-4A92-B063-794310AE1C3E}" type="parTrans" cxnId="{0CAE09F6-2AB3-4427-A5C5-9AD7DC5818D5}">
      <dgm:prSet/>
      <dgm:spPr/>
      <dgm:t>
        <a:bodyPr/>
        <a:lstStyle/>
        <a:p>
          <a:endParaRPr lang="en-US"/>
        </a:p>
      </dgm:t>
    </dgm:pt>
    <dgm:pt modelId="{5FA6368B-CF87-46DA-80EC-9AE5ADFC87E0}" type="sibTrans" cxnId="{0CAE09F6-2AB3-4427-A5C5-9AD7DC5818D5}">
      <dgm:prSet/>
      <dgm:spPr/>
      <dgm:t>
        <a:bodyPr/>
        <a:lstStyle/>
        <a:p>
          <a:endParaRPr lang="en-US"/>
        </a:p>
      </dgm:t>
    </dgm:pt>
    <dgm:pt modelId="{DC27628E-4E4E-4793-9AC0-94753320CA3D}">
      <dgm:prSet/>
      <dgm:spPr/>
      <dgm:t>
        <a:bodyPr/>
        <a:lstStyle/>
        <a:p>
          <a:r>
            <a:rPr lang="es-MX"/>
            <a:t>· Tecnología</a:t>
          </a:r>
          <a:endParaRPr lang="en-US"/>
        </a:p>
      </dgm:t>
    </dgm:pt>
    <dgm:pt modelId="{2674E937-4FC1-4020-8CB5-038B5B609BF6}" type="parTrans" cxnId="{D099A0A6-180A-429E-82BB-935C67AC68AF}">
      <dgm:prSet/>
      <dgm:spPr/>
      <dgm:t>
        <a:bodyPr/>
        <a:lstStyle/>
        <a:p>
          <a:endParaRPr lang="en-US"/>
        </a:p>
      </dgm:t>
    </dgm:pt>
    <dgm:pt modelId="{02050EC9-81D0-4B64-AEFB-664F34CB38AA}" type="sibTrans" cxnId="{D099A0A6-180A-429E-82BB-935C67AC68AF}">
      <dgm:prSet/>
      <dgm:spPr/>
      <dgm:t>
        <a:bodyPr/>
        <a:lstStyle/>
        <a:p>
          <a:endParaRPr lang="en-US"/>
        </a:p>
      </dgm:t>
    </dgm:pt>
    <dgm:pt modelId="{4697E976-8C16-4604-A907-665313B958B7}" type="pres">
      <dgm:prSet presAssocID="{4070E83D-BAB7-4207-AD6C-43AEFC430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899BBC-B3A2-4DED-91F3-89C3263CD23C}" type="pres">
      <dgm:prSet presAssocID="{A8CC40FF-6CA3-4F36-9D2A-071869972C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58CD3-B07A-4A01-8056-F54DF7CE5D47}" type="pres">
      <dgm:prSet presAssocID="{F0161519-C1DA-4D10-81D8-43E6D57B78F3}" presName="spacer" presStyleCnt="0"/>
      <dgm:spPr/>
    </dgm:pt>
    <dgm:pt modelId="{E77E4AC3-6660-48F7-B1A1-31DE8596DD29}" type="pres">
      <dgm:prSet presAssocID="{99BBBD6C-15F3-48E4-829C-B3A2C8AB83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8F835-113F-4FA5-8218-C3CB3DBF6488}" type="pres">
      <dgm:prSet presAssocID="{F2ABB697-8015-4004-B157-23C008962EE4}" presName="spacer" presStyleCnt="0"/>
      <dgm:spPr/>
    </dgm:pt>
    <dgm:pt modelId="{5FFE4A17-8C03-4CDB-BBC7-D3DF8308AB0A}" type="pres">
      <dgm:prSet presAssocID="{18E3B81D-D6C9-417B-BC0F-99E54EA3D7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745C8E-8AE4-4EFE-A597-553692F5FDBA}" type="pres">
      <dgm:prSet presAssocID="{5FA6368B-CF87-46DA-80EC-9AE5ADFC87E0}" presName="spacer" presStyleCnt="0"/>
      <dgm:spPr/>
    </dgm:pt>
    <dgm:pt modelId="{F61DF5EA-4CEA-48C2-A597-979BD5F78A5E}" type="pres">
      <dgm:prSet presAssocID="{DC27628E-4E4E-4793-9AC0-94753320CA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B85067F-D6B5-4DA3-AF56-C320249A6DCF}" srcId="{4070E83D-BAB7-4207-AD6C-43AEFC430E67}" destId="{99BBBD6C-15F3-48E4-829C-B3A2C8AB833C}" srcOrd="1" destOrd="0" parTransId="{09EF852F-1058-4106-A32F-8FCFF2A770F1}" sibTransId="{F2ABB697-8015-4004-B157-23C008962EE4}"/>
    <dgm:cxn modelId="{A7ED143F-F43C-4C8D-8061-7FAD42822A17}" type="presOf" srcId="{18E3B81D-D6C9-417B-BC0F-99E54EA3D792}" destId="{5FFE4A17-8C03-4CDB-BBC7-D3DF8308AB0A}" srcOrd="0" destOrd="0" presId="urn:microsoft.com/office/officeart/2005/8/layout/vList2"/>
    <dgm:cxn modelId="{0CAE09F6-2AB3-4427-A5C5-9AD7DC5818D5}" srcId="{4070E83D-BAB7-4207-AD6C-43AEFC430E67}" destId="{18E3B81D-D6C9-417B-BC0F-99E54EA3D792}" srcOrd="2" destOrd="0" parTransId="{2373D9D6-48FA-4A92-B063-794310AE1C3E}" sibTransId="{5FA6368B-CF87-46DA-80EC-9AE5ADFC87E0}"/>
    <dgm:cxn modelId="{D099A0A6-180A-429E-82BB-935C67AC68AF}" srcId="{4070E83D-BAB7-4207-AD6C-43AEFC430E67}" destId="{DC27628E-4E4E-4793-9AC0-94753320CA3D}" srcOrd="3" destOrd="0" parTransId="{2674E937-4FC1-4020-8CB5-038B5B609BF6}" sibTransId="{02050EC9-81D0-4B64-AEFB-664F34CB38AA}"/>
    <dgm:cxn modelId="{F168679E-DCE6-4130-89AC-D690C696DE53}" type="presOf" srcId="{4070E83D-BAB7-4207-AD6C-43AEFC430E67}" destId="{4697E976-8C16-4604-A907-665313B958B7}" srcOrd="0" destOrd="0" presId="urn:microsoft.com/office/officeart/2005/8/layout/vList2"/>
    <dgm:cxn modelId="{99AEC36B-E312-498B-B58A-400A70A945FE}" type="presOf" srcId="{DC27628E-4E4E-4793-9AC0-94753320CA3D}" destId="{F61DF5EA-4CEA-48C2-A597-979BD5F78A5E}" srcOrd="0" destOrd="0" presId="urn:microsoft.com/office/officeart/2005/8/layout/vList2"/>
    <dgm:cxn modelId="{2A360331-A774-4F44-9AB7-D5CF602FCF2E}" srcId="{4070E83D-BAB7-4207-AD6C-43AEFC430E67}" destId="{A8CC40FF-6CA3-4F36-9D2A-071869972C39}" srcOrd="0" destOrd="0" parTransId="{CB1B0CA1-181A-4273-9D3C-8E91FDD7F4F2}" sibTransId="{F0161519-C1DA-4D10-81D8-43E6D57B78F3}"/>
    <dgm:cxn modelId="{904AF3DB-D54E-4B12-81B3-C9E1FB30DE49}" type="presOf" srcId="{99BBBD6C-15F3-48E4-829C-B3A2C8AB833C}" destId="{E77E4AC3-6660-48F7-B1A1-31DE8596DD29}" srcOrd="0" destOrd="0" presId="urn:microsoft.com/office/officeart/2005/8/layout/vList2"/>
    <dgm:cxn modelId="{E2E4428C-FA1A-493D-AEA8-7D942FA4E60B}" type="presOf" srcId="{A8CC40FF-6CA3-4F36-9D2A-071869972C39}" destId="{AD899BBC-B3A2-4DED-91F3-89C3263CD23C}" srcOrd="0" destOrd="0" presId="urn:microsoft.com/office/officeart/2005/8/layout/vList2"/>
    <dgm:cxn modelId="{0242D7A7-FAA9-46A9-BB03-C1ADC06056B4}" type="presParOf" srcId="{4697E976-8C16-4604-A907-665313B958B7}" destId="{AD899BBC-B3A2-4DED-91F3-89C3263CD23C}" srcOrd="0" destOrd="0" presId="urn:microsoft.com/office/officeart/2005/8/layout/vList2"/>
    <dgm:cxn modelId="{0322300D-79D5-4178-B9B0-54A607E177F8}" type="presParOf" srcId="{4697E976-8C16-4604-A907-665313B958B7}" destId="{DB858CD3-B07A-4A01-8056-F54DF7CE5D47}" srcOrd="1" destOrd="0" presId="urn:microsoft.com/office/officeart/2005/8/layout/vList2"/>
    <dgm:cxn modelId="{E49B96BC-40D8-4DAB-977D-F632555B99A2}" type="presParOf" srcId="{4697E976-8C16-4604-A907-665313B958B7}" destId="{E77E4AC3-6660-48F7-B1A1-31DE8596DD29}" srcOrd="2" destOrd="0" presId="urn:microsoft.com/office/officeart/2005/8/layout/vList2"/>
    <dgm:cxn modelId="{507AF0B3-F791-49D6-8C7A-A14954012710}" type="presParOf" srcId="{4697E976-8C16-4604-A907-665313B958B7}" destId="{0BC8F835-113F-4FA5-8218-C3CB3DBF6488}" srcOrd="3" destOrd="0" presId="urn:microsoft.com/office/officeart/2005/8/layout/vList2"/>
    <dgm:cxn modelId="{6D1A6647-A41B-41FD-9FCA-8DAF807A65FF}" type="presParOf" srcId="{4697E976-8C16-4604-A907-665313B958B7}" destId="{5FFE4A17-8C03-4CDB-BBC7-D3DF8308AB0A}" srcOrd="4" destOrd="0" presId="urn:microsoft.com/office/officeart/2005/8/layout/vList2"/>
    <dgm:cxn modelId="{FCF6DD59-EFCA-4086-8C0A-FF489CE9D91B}" type="presParOf" srcId="{4697E976-8C16-4604-A907-665313B958B7}" destId="{3B745C8E-8AE4-4EFE-A597-553692F5FDBA}" srcOrd="5" destOrd="0" presId="urn:microsoft.com/office/officeart/2005/8/layout/vList2"/>
    <dgm:cxn modelId="{E91668D6-F110-4785-87BE-EE52B980AF87}" type="presParOf" srcId="{4697E976-8C16-4604-A907-665313B958B7}" destId="{F61DF5EA-4CEA-48C2-A597-979BD5F78A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F1A6C-93AA-429D-B541-E6C3E4824026}">
      <dsp:nvSpPr>
        <dsp:cNvPr id="0" name=""/>
        <dsp:cNvSpPr/>
      </dsp:nvSpPr>
      <dsp:spPr>
        <a:xfrm>
          <a:off x="0" y="52734"/>
          <a:ext cx="5913437" cy="22326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· Promover la </a:t>
          </a:r>
          <a:r>
            <a:rPr lang="es-MX" sz="2300" kern="1200" dirty="0" err="1"/>
            <a:t>resiliencia</a:t>
          </a:r>
          <a:r>
            <a:rPr lang="es-MX" sz="2300" kern="1200" dirty="0"/>
            <a:t> en los alumnos como estrategia preventiva y de protección, apoyándose en las familias</a:t>
          </a:r>
          <a:endParaRPr lang="en-US" sz="2300" kern="1200" dirty="0"/>
        </a:p>
      </dsp:txBody>
      <dsp:txXfrm>
        <a:off x="108991" y="161725"/>
        <a:ext cx="5695455" cy="2014707"/>
      </dsp:txXfrm>
    </dsp:sp>
    <dsp:sp modelId="{E234BB4F-F3EF-49E8-907E-D027AB5220AE}">
      <dsp:nvSpPr>
        <dsp:cNvPr id="0" name=""/>
        <dsp:cNvSpPr/>
      </dsp:nvSpPr>
      <dsp:spPr>
        <a:xfrm>
          <a:off x="0" y="2351664"/>
          <a:ext cx="5913437" cy="2232689"/>
        </a:xfrm>
        <a:prstGeom prst="roundRect">
          <a:avLst/>
        </a:prstGeom>
        <a:gradFill rotWithShape="0">
          <a:gsLst>
            <a:gs pos="0">
              <a:schemeClr val="accent2">
                <a:hueOff val="-3392977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7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7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· Ayudarlos a expresar sus sentimientos y emociones, dirigiéndolos a valorar sus cualidades y capacidades para mejorar su autoestima, ofreciendo estrategias sencillas con las que puedan enfrentar los conflictos de manera efectiva y positiva.</a:t>
          </a:r>
          <a:endParaRPr lang="en-US" sz="2300" kern="1200" dirty="0"/>
        </a:p>
      </dsp:txBody>
      <dsp:txXfrm>
        <a:off x="108991" y="2460655"/>
        <a:ext cx="5695455" cy="201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BEE61-8E8D-483F-9C3E-45A4C1CAEEF1}">
      <dsp:nvSpPr>
        <dsp:cNvPr id="0" name=""/>
        <dsp:cNvSpPr/>
      </dsp:nvSpPr>
      <dsp:spPr>
        <a:xfrm>
          <a:off x="0" y="15803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· Utilizar las estrategias del taller de </a:t>
          </a:r>
          <a:r>
            <a:rPr lang="es-MX" sz="2200" kern="1200" dirty="0" err="1"/>
            <a:t>resiliencia</a:t>
          </a:r>
          <a:r>
            <a:rPr lang="es-MX" sz="2200" kern="1200" dirty="0"/>
            <a:t> para niños en acogimiento residencial (autora: Julieta Ibarra Roca) y adecuarlas para trabajar del 13 al 15 de Abril de 2021.</a:t>
          </a:r>
          <a:endParaRPr lang="en-US" sz="2200" kern="1200" dirty="0"/>
        </a:p>
      </dsp:txBody>
      <dsp:txXfrm>
        <a:off x="72878" y="88681"/>
        <a:ext cx="5767681" cy="1347164"/>
      </dsp:txXfrm>
    </dsp:sp>
    <dsp:sp modelId="{35E48D17-CC14-4931-A29D-442081680DD4}">
      <dsp:nvSpPr>
        <dsp:cNvPr id="0" name=""/>
        <dsp:cNvSpPr/>
      </dsp:nvSpPr>
      <dsp:spPr>
        <a:xfrm>
          <a:off x="0" y="1572083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-1696489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9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9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/>
            <a:t>· Proporcionar videos de cuentos e historias sobre la resiliencia</a:t>
          </a:r>
          <a:endParaRPr lang="en-US" sz="2200" kern="1200"/>
        </a:p>
      </dsp:txBody>
      <dsp:txXfrm>
        <a:off x="72878" y="1644961"/>
        <a:ext cx="5767681" cy="1347164"/>
      </dsp:txXfrm>
    </dsp:sp>
    <dsp:sp modelId="{69CACF3F-2675-4BD3-8DA4-E283D930D718}">
      <dsp:nvSpPr>
        <dsp:cNvPr id="0" name=""/>
        <dsp:cNvSpPr/>
      </dsp:nvSpPr>
      <dsp:spPr>
        <a:xfrm>
          <a:off x="0" y="3128364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-3392977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7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7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/>
            <a:t>· Elegir, diseñar y adecuar las actividades y los materiales con los cuales participen las personas con las que convive el alumno a diario en casa ( hermanos, primos, vecinos, padres)</a:t>
          </a:r>
          <a:endParaRPr lang="en-US" sz="2200" kern="1200"/>
        </a:p>
      </dsp:txBody>
      <dsp:txXfrm>
        <a:off x="72878" y="3201242"/>
        <a:ext cx="5767681" cy="1347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92A5-E681-48A1-98B2-5F5DF32A7769}">
      <dsp:nvSpPr>
        <dsp:cNvPr id="0" name=""/>
        <dsp:cNvSpPr/>
      </dsp:nvSpPr>
      <dsp:spPr>
        <a:xfrm>
          <a:off x="0" y="251513"/>
          <a:ext cx="5913437" cy="13127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/>
            <a:t>1.- El respeto, la aceptación y la tolerancia.</a:t>
          </a:r>
          <a:endParaRPr lang="en-US" sz="3400" kern="1200" dirty="0"/>
        </a:p>
      </dsp:txBody>
      <dsp:txXfrm>
        <a:off x="64083" y="315596"/>
        <a:ext cx="5785271" cy="1184574"/>
      </dsp:txXfrm>
    </dsp:sp>
    <dsp:sp modelId="{BBCAB1D6-4E1F-408C-9120-F93999F0FAEA}">
      <dsp:nvSpPr>
        <dsp:cNvPr id="0" name=""/>
        <dsp:cNvSpPr/>
      </dsp:nvSpPr>
      <dsp:spPr>
        <a:xfrm>
          <a:off x="0" y="1662173"/>
          <a:ext cx="5913437" cy="1312740"/>
        </a:xfrm>
        <a:prstGeom prst="roundRect">
          <a:avLst/>
        </a:prstGeom>
        <a:gradFill rotWithShape="0">
          <a:gsLst>
            <a:gs pos="0">
              <a:schemeClr val="accent2">
                <a:hueOff val="-1696489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9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9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/>
            <a:t>2.- Empatía, autodominio y objetividad.</a:t>
          </a:r>
          <a:endParaRPr lang="en-US" sz="3400" kern="1200"/>
        </a:p>
      </dsp:txBody>
      <dsp:txXfrm>
        <a:off x="64083" y="1726256"/>
        <a:ext cx="5785271" cy="1184574"/>
      </dsp:txXfrm>
    </dsp:sp>
    <dsp:sp modelId="{593CF525-9E80-4F8A-8502-E82FD8CB63F5}">
      <dsp:nvSpPr>
        <dsp:cNvPr id="0" name=""/>
        <dsp:cNvSpPr/>
      </dsp:nvSpPr>
      <dsp:spPr>
        <a:xfrm>
          <a:off x="0" y="3072834"/>
          <a:ext cx="5913437" cy="1312740"/>
        </a:xfrm>
        <a:prstGeom prst="roundRect">
          <a:avLst/>
        </a:prstGeom>
        <a:gradFill rotWithShape="0">
          <a:gsLst>
            <a:gs pos="0">
              <a:schemeClr val="accent2">
                <a:hueOff val="-3392977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7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7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/>
            <a:t>3.- Habilidades personales, autovaloración y perseverancia</a:t>
          </a:r>
          <a:endParaRPr lang="en-US" sz="3400" kern="1200"/>
        </a:p>
      </dsp:txBody>
      <dsp:txXfrm>
        <a:off x="64083" y="3136917"/>
        <a:ext cx="5785271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99BBC-B3A2-4DED-91F3-89C3263CD23C}">
      <dsp:nvSpPr>
        <dsp:cNvPr id="0" name=""/>
        <dsp:cNvSpPr/>
      </dsp:nvSpPr>
      <dsp:spPr>
        <a:xfrm>
          <a:off x="0" y="35424"/>
          <a:ext cx="5913437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/>
            <a:t>· Taller de resiliencia para niños en acogimiento residencial.</a:t>
          </a:r>
          <a:endParaRPr lang="en-US" sz="2800" kern="1200"/>
        </a:p>
      </dsp:txBody>
      <dsp:txXfrm>
        <a:off x="52774" y="88198"/>
        <a:ext cx="5807889" cy="975532"/>
      </dsp:txXfrm>
    </dsp:sp>
    <dsp:sp modelId="{E77E4AC3-6660-48F7-B1A1-31DE8596DD29}">
      <dsp:nvSpPr>
        <dsp:cNvPr id="0" name=""/>
        <dsp:cNvSpPr/>
      </dsp:nvSpPr>
      <dsp:spPr>
        <a:xfrm>
          <a:off x="0" y="1197144"/>
          <a:ext cx="5913437" cy="108108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/>
            <a:t>· Videos</a:t>
          </a:r>
          <a:endParaRPr lang="en-US" sz="2800" kern="1200"/>
        </a:p>
      </dsp:txBody>
      <dsp:txXfrm>
        <a:off x="52774" y="1249918"/>
        <a:ext cx="5807889" cy="975532"/>
      </dsp:txXfrm>
    </dsp:sp>
    <dsp:sp modelId="{5FFE4A17-8C03-4CDB-BBC7-D3DF8308AB0A}">
      <dsp:nvSpPr>
        <dsp:cNvPr id="0" name=""/>
        <dsp:cNvSpPr/>
      </dsp:nvSpPr>
      <dsp:spPr>
        <a:xfrm>
          <a:off x="0" y="2358864"/>
          <a:ext cx="5913437" cy="1081080"/>
        </a:xfrm>
        <a:prstGeom prst="roundRect">
          <a:avLst/>
        </a:prstGeom>
        <a:gradFill rotWithShape="0">
          <a:gsLst>
            <a:gs pos="0">
              <a:schemeClr val="accent2">
                <a:hueOff val="-2261985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5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5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/>
            <a:t>· Planeación</a:t>
          </a:r>
          <a:endParaRPr lang="en-US" sz="2800" kern="1200"/>
        </a:p>
      </dsp:txBody>
      <dsp:txXfrm>
        <a:off x="52774" y="2411638"/>
        <a:ext cx="5807889" cy="975532"/>
      </dsp:txXfrm>
    </dsp:sp>
    <dsp:sp modelId="{F61DF5EA-4CEA-48C2-A597-979BD5F78A5E}">
      <dsp:nvSpPr>
        <dsp:cNvPr id="0" name=""/>
        <dsp:cNvSpPr/>
      </dsp:nvSpPr>
      <dsp:spPr>
        <a:xfrm>
          <a:off x="0" y="3520583"/>
          <a:ext cx="5913437" cy="1081080"/>
        </a:xfrm>
        <a:prstGeom prst="roundRect">
          <a:avLst/>
        </a:prstGeom>
        <a:gradFill rotWithShape="0">
          <a:gsLst>
            <a:gs pos="0">
              <a:schemeClr val="accent2">
                <a:hueOff val="-3392977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7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7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/>
            <a:t>· Tecnología</a:t>
          </a:r>
          <a:endParaRPr lang="en-US" sz="2800" kern="1200"/>
        </a:p>
      </dsp:txBody>
      <dsp:txXfrm>
        <a:off x="52774" y="3573357"/>
        <a:ext cx="5807889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=""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=""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6">
            <a:extLst>
              <a:ext uri="{FF2B5EF4-FFF2-40B4-BE49-F238E27FC236}">
                <a16:creationId xmlns="" xmlns:a16="http://schemas.microsoft.com/office/drawing/2014/main" id="{EC17D08F-2133-44A9-B28C-CB29928FA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0CC36881-E309-4C41-8B5B-203AADC15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C41A7E-231F-4FC6-8690-A9CAD669E1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095" y="812507"/>
            <a:ext cx="3420330" cy="4191722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dirty="0" err="1" smtClean="0">
                <a:latin typeface="Bodoni MT Black" pitchFamily="18" charset="0"/>
              </a:rPr>
              <a:t>resiliencia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b="1" dirty="0"/>
              <a:t>Esc. Prim. Francisco </a:t>
            </a:r>
            <a:r>
              <a:rPr lang="en-US" sz="1700" b="1" dirty="0" err="1" smtClean="0"/>
              <a:t>gonzález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bocanegra</a:t>
            </a: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en-US" sz="1700" b="1" dirty="0" smtClean="0"/>
              <a:t>5º </a:t>
            </a:r>
            <a:r>
              <a:rPr lang="en-US" sz="1700" b="1" dirty="0" err="1"/>
              <a:t>grado</a:t>
            </a:r>
            <a:r>
              <a:rPr lang="en-US" sz="1700" b="1" dirty="0"/>
              <a:t> </a:t>
            </a:r>
            <a:r>
              <a:rPr lang="en-US" sz="1700" b="1" dirty="0" err="1" smtClean="0"/>
              <a:t>sección</a:t>
            </a:r>
            <a:r>
              <a:rPr lang="en-US" sz="1700" b="1" dirty="0" smtClean="0"/>
              <a:t> </a:t>
            </a:r>
            <a:r>
              <a:rPr lang="en-US" sz="1700" b="1" dirty="0"/>
              <a:t>b</a:t>
            </a:r>
            <a:br>
              <a:rPr lang="en-US" sz="1700" b="1" dirty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800" dirty="0" err="1"/>
              <a:t>Profra</a:t>
            </a:r>
            <a:r>
              <a:rPr lang="en-US" sz="1800" dirty="0"/>
              <a:t>. </a:t>
            </a:r>
            <a:r>
              <a:rPr lang="en-US" sz="1800" dirty="0" err="1"/>
              <a:t>María</a:t>
            </a:r>
            <a:r>
              <a:rPr lang="en-US" sz="1800" dirty="0"/>
              <a:t> </a:t>
            </a:r>
            <a:r>
              <a:rPr lang="en-US" sz="1800" dirty="0" err="1"/>
              <a:t>dolores</a:t>
            </a:r>
            <a:r>
              <a:rPr lang="en-US" sz="1800" dirty="0"/>
              <a:t> </a:t>
            </a:r>
            <a:r>
              <a:rPr lang="en-US" sz="1800" dirty="0" err="1"/>
              <a:t>pérez</a:t>
            </a:r>
            <a:r>
              <a:rPr lang="en-US" sz="1800" dirty="0"/>
              <a:t> </a:t>
            </a:r>
            <a:r>
              <a:rPr lang="en-US" sz="1800" dirty="0" err="1"/>
              <a:t>rivera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700" dirty="0"/>
          </a:p>
        </p:txBody>
      </p:sp>
      <p:cxnSp>
        <p:nvCxnSpPr>
          <p:cNvPr id="16" name="Straight Connector 20">
            <a:extLst>
              <a:ext uri="{FF2B5EF4-FFF2-40B4-BE49-F238E27FC236}">
                <a16:creationId xmlns="" xmlns:a16="http://schemas.microsoft.com/office/drawing/2014/main" id="{84F2C6A8-7D46-49EA-860B-0F0B02084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22">
            <a:extLst>
              <a:ext uri="{FF2B5EF4-FFF2-40B4-BE49-F238E27FC236}">
                <a16:creationId xmlns="" xmlns:a16="http://schemas.microsoft.com/office/drawing/2014/main" id="{AED92372-F778-4E96-9E90-4E63BAF3C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B4EC089-8B60-43F4-9BF5-1F0B0E398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C0BAC91-1725-4E5A-92CE-F5A2EB066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B18E0F6C-6F12-4AF9-86A4-7618A2B7D3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8994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0" name="Picture 26">
            <a:extLst>
              <a:ext uri="{FF2B5EF4-FFF2-40B4-BE49-F238E27FC236}">
                <a16:creationId xmlns="" xmlns:a16="http://schemas.microsoft.com/office/drawing/2014/main" id="{4B61EBEC-D0CA-456C-98A6-EDA1AC9FB0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718A71EB-D327-4458-85FB-26336B2BA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EF422078-7387-4201-A1A6-D48CDDB6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59237" y="2015732"/>
            <a:ext cx="2587960" cy="3450613"/>
          </a:xfrm>
        </p:spPr>
      </p:pic>
      <p:pic>
        <p:nvPicPr>
          <p:cNvPr id="4" name="Voz 001 (1)">
            <a:hlinkClick r:id="" action="ppaction://media"/>
            <a:extLst>
              <a:ext uri="{FF2B5EF4-FFF2-40B4-BE49-F238E27FC236}">
                <a16:creationId xmlns="" xmlns:a16="http://schemas.microsoft.com/office/drawing/2014/main" id="{3EC18493-6BF7-4E97-92F3-0ACEA7BD8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045" y="5939347"/>
            <a:ext cx="730250" cy="73025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4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" name="Straight Connector 12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6">
            <a:extLst>
              <a:ext uri="{FF2B5EF4-FFF2-40B4-BE49-F238E27FC236}">
                <a16:creationId xmlns="" xmlns:a16="http://schemas.microsoft.com/office/drawing/2014/main" id="{D0712110-0BC1-4B31-B3BB-63B44222E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466B5F3-C053-4580-B04A-1EF949888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A40DED-80B0-4902-9352-492301D1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audios</a:t>
            </a:r>
          </a:p>
        </p:txBody>
      </p:sp>
      <p:cxnSp>
        <p:nvCxnSpPr>
          <p:cNvPr id="14" name="Straight Connector 20">
            <a:extLst>
              <a:ext uri="{FF2B5EF4-FFF2-40B4-BE49-F238E27FC236}">
                <a16:creationId xmlns="" xmlns:a16="http://schemas.microsoft.com/office/drawing/2014/main" id="{FA6123F2-4B61-414F-A7E5-5B7828EA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21D4C921-56B9-4CB4-84F0-F86BC1703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9441" y="805583"/>
            <a:ext cx="2330381" cy="4660762"/>
          </a:xfrm>
          <a:prstGeom prst="rect">
            <a:avLst/>
          </a:prstGeom>
        </p:spPr>
      </p:pic>
      <p:pic>
        <p:nvPicPr>
          <p:cNvPr id="16" name="Picture 22">
            <a:extLst>
              <a:ext uri="{FF2B5EF4-FFF2-40B4-BE49-F238E27FC236}">
                <a16:creationId xmlns="" xmlns:a16="http://schemas.microsoft.com/office/drawing/2014/main" id="{25CED634-E2D0-4AB7-96DD-816C9B52C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24">
            <a:extLst>
              <a:ext uri="{FF2B5EF4-FFF2-40B4-BE49-F238E27FC236}">
                <a16:creationId xmlns="" xmlns:a16="http://schemas.microsoft.com/office/drawing/2014/main" id="{FCDDCDFB-696D-4FDF-9B58-24F71B7C3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621F05-7299-4CB1-A64D-CC4051D2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EVALUACION GENERAL DE LAS SESION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TEMA: TIEMPOS DE PANDEMIA </a:t>
            </a:r>
            <a:endParaRPr lang="es-MX" dirty="0">
              <a:ea typeface="+mj-lt"/>
              <a:cs typeface="+mj-lt"/>
            </a:endParaRPr>
          </a:p>
          <a:p>
            <a:endParaRPr lang="es-MX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="" xmlns:a16="http://schemas.microsoft.com/office/drawing/2014/main" id="{DA93B576-8BB7-4FF4-8176-F26567074A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414225"/>
          <a:ext cx="9604378" cy="317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235">
                  <a:extLst>
                    <a:ext uri="{9D8B030D-6E8A-4147-A177-3AD203B41FA5}">
                      <a16:colId xmlns="" xmlns:a16="http://schemas.microsoft.com/office/drawing/2014/main" val="3371597739"/>
                    </a:ext>
                  </a:extLst>
                </a:gridCol>
                <a:gridCol w="898704">
                  <a:extLst>
                    <a:ext uri="{9D8B030D-6E8A-4147-A177-3AD203B41FA5}">
                      <a16:colId xmlns="" xmlns:a16="http://schemas.microsoft.com/office/drawing/2014/main" val="3678189667"/>
                    </a:ext>
                  </a:extLst>
                </a:gridCol>
                <a:gridCol w="1127055">
                  <a:extLst>
                    <a:ext uri="{9D8B030D-6E8A-4147-A177-3AD203B41FA5}">
                      <a16:colId xmlns="" xmlns:a16="http://schemas.microsoft.com/office/drawing/2014/main" val="299217241"/>
                    </a:ext>
                  </a:extLst>
                </a:gridCol>
                <a:gridCol w="4272384">
                  <a:extLst>
                    <a:ext uri="{9D8B030D-6E8A-4147-A177-3AD203B41FA5}">
                      <a16:colId xmlns="" xmlns:a16="http://schemas.microsoft.com/office/drawing/2014/main" val="1631676342"/>
                    </a:ext>
                  </a:extLst>
                </a:gridCol>
              </a:tblGrid>
              <a:tr h="691446"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Fecha : 13-04-21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3439" marR="93439" marT="46719" marB="46719" anchor="b"/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Sesión 1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3439" marR="93439" marT="46719" marB="46719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Participantes: 19 de 31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3439" marR="93439" marT="46719" marB="46719" anchor="b"/>
                </a:tc>
                <a:extLst>
                  <a:ext uri="{0D108BD9-81ED-4DB2-BD59-A6C34878D82A}">
                    <a16:rowId xmlns="" xmlns:a16="http://schemas.microsoft.com/office/drawing/2014/main" val="4045510265"/>
                  </a:ext>
                </a:extLst>
              </a:tr>
              <a:tr h="691446">
                <a:tc>
                  <a:txBody>
                    <a:bodyPr/>
                    <a:lstStyle/>
                    <a:p>
                      <a:pPr algn="l" rtl="0" fontAlgn="auto"/>
                      <a:r>
                        <a:rPr lang="es-MX" sz="1800" u="none" strike="noStrike">
                          <a:effectLst/>
                        </a:rPr>
                        <a:t>​</a:t>
                      </a:r>
                      <a:endParaRPr lang="es-MX" sz="1800" b="0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Si 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No 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Comentarios 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extLst>
                  <a:ext uri="{0D108BD9-81ED-4DB2-BD59-A6C34878D82A}">
                    <a16:rowId xmlns="" xmlns:a16="http://schemas.microsoft.com/office/drawing/2014/main" val="85918689"/>
                  </a:ext>
                </a:extLst>
              </a:tr>
              <a:tr h="691446"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Comprensión del tema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17​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2​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2 contestaron sin ver el video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extLst>
                  <a:ext uri="{0D108BD9-81ED-4DB2-BD59-A6C34878D82A}">
                    <a16:rowId xmlns="" xmlns:a16="http://schemas.microsoft.com/office/drawing/2014/main" val="1725860997"/>
                  </a:ext>
                </a:extLst>
              </a:tr>
              <a:tr h="691446"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Participación de la familia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14​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5​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Hubo respuesta favorable en la mayoria​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extLst>
                  <a:ext uri="{0D108BD9-81ED-4DB2-BD59-A6C34878D82A}">
                    <a16:rowId xmlns="" xmlns:a16="http://schemas.microsoft.com/office/drawing/2014/main" val="3742997596"/>
                  </a:ext>
                </a:extLst>
              </a:tr>
              <a:tr h="41113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 u="none" strike="noStrike">
                          <a:effectLst/>
                        </a:rPr>
                        <a:t>Describe sentimientos</a:t>
                      </a:r>
                      <a:r>
                        <a:rPr lang="es-MX" sz="1800">
                          <a:effectLst/>
                        </a:rPr>
                        <a:t>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10​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9​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MX" sz="1800">
                          <a:effectLst/>
                        </a:rPr>
                        <a:t>6 de los 9 no enviaron audio​</a:t>
                      </a:r>
                      <a:endParaRPr lang="es-MX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3439" marR="93439" marT="46719" marB="46719"/>
                </a:tc>
                <a:extLst>
                  <a:ext uri="{0D108BD9-81ED-4DB2-BD59-A6C34878D82A}">
                    <a16:rowId xmlns="" xmlns:a16="http://schemas.microsoft.com/office/drawing/2014/main" val="167525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3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A869E1-F851-4A52-92F5-77E592B76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083AD55-8296-44BD-8E14-DD2DDBC351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BF46B26-15FC-4C5A-94FA-AE9ED64B5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12F6065-5345-44BD-B66E-5487CCD7A9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0EF77632-1A0C-4B9F-829B-226E68A78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3DCFC27-6BCE-42B6-8372-070EA07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C56E62-46B0-4D6E-B7A9-E9D80DCD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MARIA DOLORES PEREZ RIVERA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="" xmlns:a16="http://schemas.microsoft.com/office/drawing/2014/main" id="{D9494855-6E09-4279-B607-4F25BFEE1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81715" y="643992"/>
            <a:ext cx="2621280" cy="34950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3C95F87D-1C88-461F-8849-B06D173E9F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71060" y="802646"/>
            <a:ext cx="4242437" cy="31777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6A4B1E0-284C-4A01-8141-A24D2B8EE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82046CE-87C5-4670-A404-6AB453F5A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224BAD7-5931-4CA6-BB58-0CBCFCFA6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="" xmlns:a16="http://schemas.microsoft.com/office/drawing/2014/main" id="{D0712110-0BC1-4B31-B3BB-63B44222E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466B5F3-C053-4580-B04A-1EF949888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DE62F0-C29E-476F-9770-F6865DE1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12" y="1604915"/>
            <a:ext cx="4176384" cy="23808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 smtClean="0"/>
              <a:t>¿</a:t>
            </a:r>
            <a:r>
              <a:rPr lang="en-US" sz="3700" dirty="0" err="1" smtClean="0"/>
              <a:t>Cómo</a:t>
            </a:r>
            <a:r>
              <a:rPr lang="en-US" sz="3700" dirty="0" smtClean="0"/>
              <a:t> </a:t>
            </a:r>
            <a:r>
              <a:rPr lang="en-US" sz="3700" dirty="0" err="1"/>
              <a:t>manejar</a:t>
            </a:r>
            <a:r>
              <a:rPr lang="en-US" sz="3700" dirty="0"/>
              <a:t> la </a:t>
            </a:r>
            <a:r>
              <a:rPr lang="en-US" sz="3700" dirty="0" err="1"/>
              <a:t>resiliencia</a:t>
            </a:r>
            <a:r>
              <a:rPr lang="en-US" sz="3700" dirty="0"/>
              <a:t> en casa?</a:t>
            </a:r>
          </a:p>
          <a:p>
            <a:endParaRPr lang="en-US" sz="3700" dirty="0"/>
          </a:p>
          <a:p>
            <a:endParaRPr lang="en-US" sz="37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FA6123F2-4B61-414F-A7E5-5B7828EA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7">
            <a:extLst>
              <a:ext uri="{FF2B5EF4-FFF2-40B4-BE49-F238E27FC236}">
                <a16:creationId xmlns="" xmlns:a16="http://schemas.microsoft.com/office/drawing/2014/main" id="{B9B325FD-1109-4C51-B175-D87B21391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2141" y="805583"/>
            <a:ext cx="2644982" cy="466076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5CED634-E2D0-4AB7-96DD-816C9B52C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CDDCDFB-696D-4FDF-9B58-24F71B7C3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0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1592FA-6467-4C86-BC12-118E4436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MX" b="1"/>
              <a:t>OBJETIVOS: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25D261F9-B476-4D6A-96E6-EDA3BB5D0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3789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0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594065-B501-463F-A214-85A4661C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MX" dirty="0"/>
              <a:t>ACCIONES:</a:t>
            </a:r>
            <a:endParaRPr lang="es-MX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888EEA87-2A01-4DB5-B678-9C05F5BF0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1037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0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FFDC71-D5A3-4522-8C45-427227DA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MX" dirty="0">
                <a:ea typeface="+mj-lt"/>
                <a:cs typeface="+mj-lt"/>
              </a:rPr>
              <a:t>CONTENIDO DE LAS ACTIVIDADES</a:t>
            </a:r>
            <a:endParaRPr lang="es-MX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655DC1A8-DCE8-4308-A832-BF59D63A7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5919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0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BB145D-D5C9-4713-A0DE-1E64DC8F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MX" dirty="0">
                <a:ea typeface="+mj-lt"/>
                <a:cs typeface="+mj-lt"/>
              </a:rPr>
              <a:t>RECURSOS:</a:t>
            </a:r>
            <a:endParaRPr lang="es-MX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8C800376-2112-4A40-98A3-932AD0C9D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29040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3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63C748C-967B-4A7B-A90F-3EDD0F485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143637-4934-44E4-B909-BAF1E7B27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012B65-2C2A-4BE0-B6C9-5ADA4ED2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s-MX" sz="3000">
                <a:solidFill>
                  <a:srgbClr val="FFFFFF"/>
                </a:solidFill>
              </a:rPr>
              <a:t>SESION 1 (AUTOESTIMA)</a:t>
            </a:r>
            <a:br>
              <a:rPr lang="es-MX" sz="3000">
                <a:solidFill>
                  <a:srgbClr val="FFFFFF"/>
                </a:solidFill>
              </a:rPr>
            </a:br>
            <a:r>
              <a:rPr lang="es-MX" sz="3000">
                <a:solidFill>
                  <a:srgbClr val="FFFFFF"/>
                </a:solidFill>
                <a:ea typeface="+mj-lt"/>
                <a:cs typeface="+mj-lt"/>
              </a:rPr>
              <a:t>TEMA: TIEMPOS DE PÀNDEMIA</a:t>
            </a:r>
            <a:endParaRPr lang="es-MX" sz="3000">
              <a:solidFill>
                <a:srgbClr val="FFFFFF"/>
              </a:solidFill>
            </a:endParaRPr>
          </a:p>
          <a:p>
            <a:endParaRPr lang="es-MX" sz="3000">
              <a:solidFill>
                <a:srgbClr val="FFFFFF"/>
              </a:solidFill>
            </a:endParaRPr>
          </a:p>
          <a:p>
            <a:endParaRPr lang="es-MX" sz="30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BB744F-F796-4158-B922-AC75AEC09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s-MX" dirty="0">
                <a:ea typeface="+mn-lt"/>
                <a:cs typeface="+mn-lt"/>
              </a:rPr>
              <a:t>Objetivo específico: “Enseñar a los niños y las niñas a valorar positivamente sus cualidades y capacidades para mejorar su autoestima.”</a:t>
            </a:r>
            <a:endParaRPr lang="es-MX" dirty="0"/>
          </a:p>
          <a:p>
            <a:r>
              <a:rPr lang="es-MX" dirty="0">
                <a:ea typeface="+mn-lt"/>
                <a:cs typeface="+mn-lt"/>
              </a:rPr>
              <a:t>Contenidos: el respeto, la aceptación y la tolerancia.</a:t>
            </a:r>
            <a:endParaRPr lang="es-MX" dirty="0"/>
          </a:p>
          <a:p>
            <a:r>
              <a:rPr lang="es-MX" dirty="0"/>
              <a:t>Actividad:</a:t>
            </a:r>
          </a:p>
          <a:p>
            <a:r>
              <a:rPr lang="es-MX" dirty="0"/>
              <a:t>Inicio:  Ver el video: "Todo saldrá, un cuento de Albert Espinosa</a:t>
            </a:r>
          </a:p>
          <a:p>
            <a:r>
              <a:rPr lang="es-MX" dirty="0"/>
              <a:t>Desarrollo: responder preguntas relacionadas con el video</a:t>
            </a:r>
          </a:p>
          <a:p>
            <a:r>
              <a:rPr lang="es-MX" dirty="0"/>
              <a:t>Cierre: Trabajo con la familia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8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9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31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3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5">
            <a:extLst>
              <a:ext uri="{FF2B5EF4-FFF2-40B4-BE49-F238E27FC236}">
                <a16:creationId xmlns="" xmlns:a16="http://schemas.microsoft.com/office/drawing/2014/main" id="{2FA7AD0A-1871-4DF8-9235-F49D0513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7">
            <a:extLst>
              <a:ext uri="{FF2B5EF4-FFF2-40B4-BE49-F238E27FC236}">
                <a16:creationId xmlns="" xmlns:a16="http://schemas.microsoft.com/office/drawing/2014/main" id="{36B04CFB-FAE5-47DD-9B3E-4E9BA7A89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F81585-10C7-4ACD-88C4-133491E2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evidencias</a:t>
            </a:r>
          </a:p>
        </p:txBody>
      </p:sp>
      <p:cxnSp>
        <p:nvCxnSpPr>
          <p:cNvPr id="35" name="Straight Connector 39">
            <a:extLst>
              <a:ext uri="{FF2B5EF4-FFF2-40B4-BE49-F238E27FC236}">
                <a16:creationId xmlns="" xmlns:a16="http://schemas.microsoft.com/office/drawing/2014/main" id="{EE68D41B-9286-479F-9AB7-678C8E348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7" name="Group 41">
            <a:extLst>
              <a:ext uri="{FF2B5EF4-FFF2-40B4-BE49-F238E27FC236}">
                <a16:creationId xmlns="" xmlns:a16="http://schemas.microsoft.com/office/drawing/2014/main" id="{E8ACF89C-CFC3-4D68-B3C4-2BEFB7BBE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3B770B7D-3C5C-4682-8DF0-20783592F3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43">
              <a:extLst>
                <a:ext uri="{FF2B5EF4-FFF2-40B4-BE49-F238E27FC236}">
                  <a16:creationId xmlns="" xmlns:a16="http://schemas.microsoft.com/office/drawing/2014/main" id="{A6893E11-7EC1-4EB6-A2A8-0B693F8FE5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22F7FD7-8884-4FD5-95AB-0B5C6033A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23">
            <a:extLst>
              <a:ext uri="{FF2B5EF4-FFF2-40B4-BE49-F238E27FC236}">
                <a16:creationId xmlns="" xmlns:a16="http://schemas.microsoft.com/office/drawing/2014/main" id="{064EE967-FD6A-4572-85C3-FFCD9121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72473" y="1116345"/>
            <a:ext cx="2174721" cy="38661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6EFE474-4FE0-4E8F-8F09-5ED2C9E76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CF8B8C81-54DC-4AF5-B682-3A2C70A6B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oz 001 (2)">
            <a:hlinkClick r:id="" action="ppaction://media"/>
            <a:extLst>
              <a:ext uri="{FF2B5EF4-FFF2-40B4-BE49-F238E27FC236}">
                <a16:creationId xmlns="" xmlns:a16="http://schemas.microsoft.com/office/drawing/2014/main" id="{41DF2CC5-C096-4C55-92C3-47BAFF239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799" y="4889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3E15C496-E9DC-46F2-B985-7E15860EF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2732" y="2015732"/>
            <a:ext cx="1940970" cy="3450613"/>
          </a:xfrm>
        </p:spPr>
      </p:pic>
      <p:pic>
        <p:nvPicPr>
          <p:cNvPr id="4" name="Athziry (1)">
            <a:hlinkClick r:id="" action="ppaction://media"/>
            <a:extLst>
              <a:ext uri="{FF2B5EF4-FFF2-40B4-BE49-F238E27FC236}">
                <a16:creationId xmlns="" xmlns:a16="http://schemas.microsoft.com/office/drawing/2014/main" id="{919FEBBB-C5D1-4842-9A6A-9174EF2B7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951" y="6126252"/>
            <a:ext cx="730250" cy="73025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6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23</TotalTime>
  <Words>295</Words>
  <Application>Microsoft Office PowerPoint</Application>
  <PresentationFormat>Personalizado</PresentationFormat>
  <Paragraphs>52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Gallery</vt:lpstr>
      <vt:lpstr>resiliencia  Esc. Prim. Francisco gonzález bocanegra     5º grado sección b    Profra. María dolores pérez rivera </vt:lpstr>
      <vt:lpstr>  ¿Cómo manejar la resiliencia en casa?  </vt:lpstr>
      <vt:lpstr>OBJETIVOS:</vt:lpstr>
      <vt:lpstr>ACCIONES:</vt:lpstr>
      <vt:lpstr>CONTENIDO DE LAS ACTIVIDADES</vt:lpstr>
      <vt:lpstr>RECURSOS:</vt:lpstr>
      <vt:lpstr>SESION 1 (AUTOESTIMA) TEMA: TIEMPOS DE PÀNDEMIA  </vt:lpstr>
      <vt:lpstr>evidencias</vt:lpstr>
      <vt:lpstr>Presentación de PowerPoint</vt:lpstr>
      <vt:lpstr>Presentación de PowerPoint</vt:lpstr>
      <vt:lpstr>audios</vt:lpstr>
      <vt:lpstr>EVALUACION GENERAL DE LAS SESION TEMA: TIEMPOS DE PANDEMIA  </vt:lpstr>
      <vt:lpstr>MARIA DOLORES PEREZ RIVERA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emmanuel rivas saucedo</dc:creator>
  <cp:lastModifiedBy>emmanuel rivas saucedo</cp:lastModifiedBy>
  <cp:revision>654</cp:revision>
  <dcterms:created xsi:type="dcterms:W3CDTF">2021-04-17T22:04:57Z</dcterms:created>
  <dcterms:modified xsi:type="dcterms:W3CDTF">2021-05-03T17:29:59Z</dcterms:modified>
</cp:coreProperties>
</file>