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1" r:id="rId6"/>
    <p:sldId id="262" r:id="rId7"/>
    <p:sldId id="263" r:id="rId8"/>
    <p:sldId id="264" r:id="rId9"/>
    <p:sldId id="265"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B533C88E-9F12-4B49-BE24-80AD3DF5C387}" type="datetimeFigureOut">
              <a:rPr lang="es-MX" smtClean="0"/>
              <a:t>28/04/2021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214722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533C88E-9F12-4B49-BE24-80AD3DF5C387}" type="datetimeFigureOut">
              <a:rPr lang="es-MX" smtClean="0"/>
              <a:t>28/04/2021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31969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533C88E-9F12-4B49-BE24-80AD3DF5C387}" type="datetimeFigureOut">
              <a:rPr lang="es-MX" smtClean="0"/>
              <a:t>28/04/2021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113762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533C88E-9F12-4B49-BE24-80AD3DF5C387}" type="datetimeFigureOut">
              <a:rPr lang="es-MX" smtClean="0"/>
              <a:t>28/04/2021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277755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533C88E-9F12-4B49-BE24-80AD3DF5C387}" type="datetimeFigureOut">
              <a:rPr lang="es-MX" smtClean="0"/>
              <a:t>28/04/2021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1059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533C88E-9F12-4B49-BE24-80AD3DF5C387}" type="datetimeFigureOut">
              <a:rPr lang="es-MX" smtClean="0"/>
              <a:t>28/04/2021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273859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533C88E-9F12-4B49-BE24-80AD3DF5C387}" type="datetimeFigureOut">
              <a:rPr lang="es-MX" smtClean="0"/>
              <a:t>28/04/2021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420866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533C88E-9F12-4B49-BE24-80AD3DF5C387}" type="datetimeFigureOut">
              <a:rPr lang="es-MX" smtClean="0"/>
              <a:t>28/04/2021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270405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533C88E-9F12-4B49-BE24-80AD3DF5C387}" type="datetimeFigureOut">
              <a:rPr lang="es-MX" smtClean="0"/>
              <a:t>28/04/2021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262372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533C88E-9F12-4B49-BE24-80AD3DF5C387}" type="datetimeFigureOut">
              <a:rPr lang="es-MX" smtClean="0"/>
              <a:t>28/04/2021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97552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533C88E-9F12-4B49-BE24-80AD3DF5C387}" type="datetimeFigureOut">
              <a:rPr lang="es-MX" smtClean="0"/>
              <a:t>28/04/2021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DCAB387C-4079-43AD-BAF2-0C618859E2BA}" type="slidenum">
              <a:rPr lang="es-MX" smtClean="0"/>
              <a:t>‹Nº›</a:t>
            </a:fld>
            <a:endParaRPr lang="es-MX"/>
          </a:p>
        </p:txBody>
      </p:sp>
    </p:spTree>
    <p:extLst>
      <p:ext uri="{BB962C8B-B14F-4D97-AF65-F5344CB8AC3E}">
        <p14:creationId xmlns:p14="http://schemas.microsoft.com/office/powerpoint/2010/main" val="382053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3C88E-9F12-4B49-BE24-80AD3DF5C387}" type="datetimeFigureOut">
              <a:rPr lang="es-MX" smtClean="0"/>
              <a:t>28/04/2021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B387C-4079-43AD-BAF2-0C618859E2BA}" type="slidenum">
              <a:rPr lang="es-MX" smtClean="0"/>
              <a:t>‹Nº›</a:t>
            </a:fld>
            <a:endParaRPr lang="es-MX"/>
          </a:p>
        </p:txBody>
      </p:sp>
    </p:spTree>
    <p:extLst>
      <p:ext uri="{BB962C8B-B14F-4D97-AF65-F5344CB8AC3E}">
        <p14:creationId xmlns:p14="http://schemas.microsoft.com/office/powerpoint/2010/main" val="3444306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námicas divertidas para clases virtuales | Fondo de video animado para  PROFESOR [USO LIBR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926080" y="1613118"/>
            <a:ext cx="6675120" cy="3631763"/>
          </a:xfrm>
          <a:prstGeom prst="rect">
            <a:avLst/>
          </a:prstGeom>
          <a:noFill/>
        </p:spPr>
        <p:txBody>
          <a:bodyPr wrap="square" rtlCol="0">
            <a:spAutoFit/>
          </a:bodyPr>
          <a:lstStyle/>
          <a:p>
            <a:r>
              <a:rPr lang="es-MX" sz="5400" dirty="0" smtClean="0">
                <a:latin typeface="Broadway" panose="04040905080B02020502" pitchFamily="82" charset="0"/>
              </a:rPr>
              <a:t>Actividad exitosa</a:t>
            </a:r>
          </a:p>
          <a:p>
            <a:pPr algn="ctr"/>
            <a:r>
              <a:rPr lang="es-MX" sz="4400" dirty="0" smtClean="0">
                <a:solidFill>
                  <a:srgbClr val="002060"/>
                </a:solidFill>
                <a:latin typeface="Jokerman" panose="04090605060D06020702" pitchFamily="82" charset="0"/>
              </a:rPr>
              <a:t>Concurso de disfraces de material reciclado con temática de primavera</a:t>
            </a:r>
            <a:endParaRPr lang="es-MX" sz="4400" dirty="0">
              <a:solidFill>
                <a:srgbClr val="002060"/>
              </a:solidFill>
              <a:latin typeface="Jokerman" panose="04090605060D06020702" pitchFamily="82" charset="0"/>
            </a:endParaRPr>
          </a:p>
        </p:txBody>
      </p:sp>
    </p:spTree>
    <p:extLst>
      <p:ext uri="{BB962C8B-B14F-4D97-AF65-F5344CB8AC3E}">
        <p14:creationId xmlns:p14="http://schemas.microsoft.com/office/powerpoint/2010/main" val="1970970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5400000">
            <a:off x="2713975" y="-2672277"/>
            <a:ext cx="6868551" cy="12192003"/>
          </a:xfrm>
          <a:prstGeom prst="rect">
            <a:avLst/>
          </a:prstGeom>
        </p:spPr>
      </p:pic>
      <p:sp>
        <p:nvSpPr>
          <p:cNvPr id="2" name="Título 1"/>
          <p:cNvSpPr>
            <a:spLocks noGrp="1"/>
          </p:cNvSpPr>
          <p:nvPr>
            <p:ph type="ctrTitle"/>
          </p:nvPr>
        </p:nvSpPr>
        <p:spPr>
          <a:xfrm>
            <a:off x="1576251" y="679269"/>
            <a:ext cx="9144000" cy="3300957"/>
          </a:xfrm>
        </p:spPr>
        <p:txBody>
          <a:bodyPr>
            <a:normAutofit fontScale="90000"/>
          </a:bodyPr>
          <a:lstStyle/>
          <a:p>
            <a:r>
              <a:rPr lang="es-MX" dirty="0" smtClean="0">
                <a:solidFill>
                  <a:srgbClr val="002060"/>
                </a:solidFill>
                <a:latin typeface="Jokerman" panose="04090605060D06020702" pitchFamily="82" charset="0"/>
              </a:rPr>
              <a:t/>
            </a:r>
            <a:br>
              <a:rPr lang="es-MX" dirty="0" smtClean="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r>
              <a:rPr lang="es-MX" dirty="0" smtClean="0">
                <a:solidFill>
                  <a:srgbClr val="002060"/>
                </a:solidFill>
                <a:latin typeface="Jokerman" panose="04090605060D06020702" pitchFamily="82" charset="0"/>
              </a:rPr>
              <a:t>Concurso </a:t>
            </a:r>
            <a:r>
              <a:rPr lang="es-MX" dirty="0">
                <a:solidFill>
                  <a:srgbClr val="002060"/>
                </a:solidFill>
                <a:latin typeface="Jokerman" panose="04090605060D06020702" pitchFamily="82" charset="0"/>
              </a:rPr>
              <a:t>de disfraces de material reciclado con temática de primavera</a:t>
            </a:r>
            <a:br>
              <a:rPr lang="es-MX" dirty="0">
                <a:solidFill>
                  <a:srgbClr val="002060"/>
                </a:solidFill>
                <a:latin typeface="Jokerman" panose="04090605060D06020702" pitchFamily="82" charset="0"/>
              </a:rPr>
            </a:br>
            <a:endParaRPr lang="es-MX" dirty="0"/>
          </a:p>
        </p:txBody>
      </p:sp>
      <p:sp>
        <p:nvSpPr>
          <p:cNvPr id="3" name="Subtítulo 2"/>
          <p:cNvSpPr>
            <a:spLocks noGrp="1"/>
          </p:cNvSpPr>
          <p:nvPr>
            <p:ph type="subTitle" idx="1"/>
          </p:nvPr>
        </p:nvSpPr>
        <p:spPr>
          <a:xfrm>
            <a:off x="1576250" y="3654289"/>
            <a:ext cx="9144000" cy="1655762"/>
          </a:xfrm>
        </p:spPr>
        <p:txBody>
          <a:bodyPr>
            <a:normAutofit fontScale="92500"/>
          </a:bodyPr>
          <a:lstStyle/>
          <a:p>
            <a:r>
              <a:rPr lang="es-MX" dirty="0" smtClean="0"/>
              <a:t>La actividad se llevo a cabo el día 22 de marzo del 20201, como parte de una de las actividades que propone el programa escolar de mejora continua; para ello se invito a la comunidad escolar a participar en un concurso de disfraces elaborados con material reciclado; esto con la finalidad de que para los padres de familia no representara un gasto extra.</a:t>
            </a:r>
            <a:endParaRPr lang="es-MX" dirty="0"/>
          </a:p>
        </p:txBody>
      </p:sp>
    </p:spTree>
    <p:extLst>
      <p:ext uri="{BB962C8B-B14F-4D97-AF65-F5344CB8AC3E}">
        <p14:creationId xmlns:p14="http://schemas.microsoft.com/office/powerpoint/2010/main" val="91728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5400000">
            <a:off x="2713975" y="-2672277"/>
            <a:ext cx="6868551" cy="12192003"/>
          </a:xfrm>
          <a:prstGeom prst="rect">
            <a:avLst/>
          </a:prstGeom>
        </p:spPr>
      </p:pic>
      <p:sp>
        <p:nvSpPr>
          <p:cNvPr id="2" name="Título 1"/>
          <p:cNvSpPr>
            <a:spLocks noGrp="1"/>
          </p:cNvSpPr>
          <p:nvPr>
            <p:ph type="ctrTitle"/>
          </p:nvPr>
        </p:nvSpPr>
        <p:spPr>
          <a:xfrm>
            <a:off x="1576251" y="679269"/>
            <a:ext cx="9144000" cy="3300957"/>
          </a:xfrm>
        </p:spPr>
        <p:txBody>
          <a:bodyPr>
            <a:normAutofit fontScale="90000"/>
          </a:bodyPr>
          <a:lstStyle/>
          <a:p>
            <a:r>
              <a:rPr lang="es-MX" dirty="0" smtClean="0">
                <a:solidFill>
                  <a:srgbClr val="002060"/>
                </a:solidFill>
                <a:latin typeface="Jokerman" panose="04090605060D06020702" pitchFamily="82" charset="0"/>
              </a:rPr>
              <a:t/>
            </a:r>
            <a:br>
              <a:rPr lang="es-MX" dirty="0" smtClean="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endParaRPr lang="es-MX" dirty="0"/>
          </a:p>
        </p:txBody>
      </p:sp>
      <p:sp>
        <p:nvSpPr>
          <p:cNvPr id="3" name="Subtítulo 2"/>
          <p:cNvSpPr>
            <a:spLocks noGrp="1"/>
          </p:cNvSpPr>
          <p:nvPr>
            <p:ph type="subTitle" idx="1"/>
          </p:nvPr>
        </p:nvSpPr>
        <p:spPr>
          <a:xfrm>
            <a:off x="1576250" y="1515291"/>
            <a:ext cx="9144000" cy="3794760"/>
          </a:xfrm>
        </p:spPr>
        <p:txBody>
          <a:bodyPr>
            <a:normAutofit/>
          </a:bodyPr>
          <a:lstStyle/>
          <a:p>
            <a:r>
              <a:rPr lang="es-MX" sz="2800" b="1" dirty="0" smtClean="0"/>
              <a:t>CONTEXTO:</a:t>
            </a:r>
          </a:p>
          <a:p>
            <a:r>
              <a:rPr lang="es-MX" dirty="0" smtClean="0"/>
              <a:t>La actividad se desarrollo de manera virtual por medio de fotografías enviadas por los padres de familia mismas que a su vez se enviaron a las autoridades inmediatas para que con su ayuda se pudiera </a:t>
            </a:r>
            <a:r>
              <a:rPr lang="es-MX" dirty="0" err="1" smtClean="0"/>
              <a:t>encoontrara</a:t>
            </a:r>
            <a:r>
              <a:rPr lang="es-MX" dirty="0" smtClean="0"/>
              <a:t> un ganador.</a:t>
            </a:r>
          </a:p>
          <a:p>
            <a:r>
              <a:rPr lang="es-MX" dirty="0" smtClean="0"/>
              <a:t>La actividad tuvo como propósito realizar el concurso con material reciclado con la finalidad de que no representara un gasto extra para los padres de familia; puesto que la comunidad es rural y de un estado socioeconómico medio; y a su vez trabajar la creatividad de madres y padre de familia que participaron en la actividad.</a:t>
            </a:r>
            <a:endParaRPr lang="es-MX" dirty="0"/>
          </a:p>
        </p:txBody>
      </p:sp>
    </p:spTree>
    <p:extLst>
      <p:ext uri="{BB962C8B-B14F-4D97-AF65-F5344CB8AC3E}">
        <p14:creationId xmlns:p14="http://schemas.microsoft.com/office/powerpoint/2010/main" val="11652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5400000">
            <a:off x="2713975" y="-2672277"/>
            <a:ext cx="6868551" cy="12192003"/>
          </a:xfrm>
          <a:prstGeom prst="rect">
            <a:avLst/>
          </a:prstGeom>
        </p:spPr>
      </p:pic>
      <p:sp>
        <p:nvSpPr>
          <p:cNvPr id="2" name="Título 1"/>
          <p:cNvSpPr>
            <a:spLocks noGrp="1"/>
          </p:cNvSpPr>
          <p:nvPr>
            <p:ph type="ctrTitle"/>
          </p:nvPr>
        </p:nvSpPr>
        <p:spPr>
          <a:xfrm>
            <a:off x="1576251" y="679269"/>
            <a:ext cx="9144000" cy="3300957"/>
          </a:xfrm>
        </p:spPr>
        <p:txBody>
          <a:bodyPr>
            <a:normAutofit fontScale="90000"/>
          </a:bodyPr>
          <a:lstStyle/>
          <a:p>
            <a:r>
              <a:rPr lang="es-MX" dirty="0" smtClean="0">
                <a:solidFill>
                  <a:srgbClr val="002060"/>
                </a:solidFill>
                <a:latin typeface="Jokerman" panose="04090605060D06020702" pitchFamily="82" charset="0"/>
              </a:rPr>
              <a:t/>
            </a:r>
            <a:br>
              <a:rPr lang="es-MX" dirty="0" smtClean="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endParaRPr lang="es-MX" dirty="0"/>
          </a:p>
        </p:txBody>
      </p:sp>
      <p:sp>
        <p:nvSpPr>
          <p:cNvPr id="3" name="Subtítulo 2"/>
          <p:cNvSpPr>
            <a:spLocks noGrp="1"/>
          </p:cNvSpPr>
          <p:nvPr>
            <p:ph type="subTitle" idx="1"/>
          </p:nvPr>
        </p:nvSpPr>
        <p:spPr>
          <a:xfrm>
            <a:off x="1576250" y="1515291"/>
            <a:ext cx="6518366" cy="3794760"/>
          </a:xfrm>
        </p:spPr>
        <p:txBody>
          <a:bodyPr>
            <a:normAutofit fontScale="77500" lnSpcReduction="20000"/>
          </a:bodyPr>
          <a:lstStyle/>
          <a:p>
            <a:r>
              <a:rPr lang="es-MX" sz="2800" b="1" dirty="0" smtClean="0"/>
              <a:t>PROBLEMÁTICA QUE AFRONTA:</a:t>
            </a:r>
          </a:p>
          <a:p>
            <a:pPr algn="just"/>
            <a:r>
              <a:rPr lang="es-MX" dirty="0" smtClean="0"/>
              <a:t>La actividad fue planeada principalmente por la falta de interés y compromisos de algunos padres de familia hacia el trabajo a distancia; teniendo siempre como objetivo la motivación hacia ellos para apoyar el trabajo, que a su vez se vería reflejado al recibir un estimulo por la realización de la actividad.</a:t>
            </a:r>
          </a:p>
          <a:p>
            <a:r>
              <a:rPr lang="es-MX" sz="2800" b="1" dirty="0" smtClean="0"/>
              <a:t>OBJETIVOS D ELA PTACTICA DOCENTE</a:t>
            </a:r>
          </a:p>
          <a:p>
            <a:r>
              <a:rPr lang="es-MX" sz="2800" dirty="0" smtClean="0"/>
              <a:t>1.- </a:t>
            </a:r>
            <a:r>
              <a:rPr lang="es-MX" dirty="0" smtClean="0"/>
              <a:t>En primera estancia seguir motivando la participación de los padres de familia en el trabajo a distancia.</a:t>
            </a:r>
          </a:p>
          <a:p>
            <a:r>
              <a:rPr lang="es-MX" dirty="0" smtClean="0"/>
              <a:t>2.- Cumplir con las acciones que se proponen en el programa escolar de mejora continua.</a:t>
            </a:r>
          </a:p>
          <a:p>
            <a:r>
              <a:rPr lang="es-MX" dirty="0" smtClean="0"/>
              <a:t>3.- Como docente observar quienes participaron, y el motivo de quienes no pudieron realizarla, ya sea por desinterés, o falta de compromiso.</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813" y="1078503"/>
            <a:ext cx="3055433" cy="4904286"/>
          </a:xfrm>
          <a:prstGeom prst="rect">
            <a:avLst/>
          </a:prstGeom>
        </p:spPr>
      </p:pic>
    </p:spTree>
    <p:extLst>
      <p:ext uri="{BB962C8B-B14F-4D97-AF65-F5344CB8AC3E}">
        <p14:creationId xmlns:p14="http://schemas.microsoft.com/office/powerpoint/2010/main" val="141940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5400000">
            <a:off x="2713975" y="-2672277"/>
            <a:ext cx="6868551" cy="12192003"/>
          </a:xfrm>
          <a:prstGeom prst="rect">
            <a:avLst/>
          </a:prstGeom>
        </p:spPr>
      </p:pic>
      <p:sp>
        <p:nvSpPr>
          <p:cNvPr id="2" name="Título 1"/>
          <p:cNvSpPr>
            <a:spLocks noGrp="1"/>
          </p:cNvSpPr>
          <p:nvPr>
            <p:ph type="ctrTitle"/>
          </p:nvPr>
        </p:nvSpPr>
        <p:spPr>
          <a:xfrm>
            <a:off x="1576251" y="679269"/>
            <a:ext cx="9144000" cy="3300957"/>
          </a:xfrm>
        </p:spPr>
        <p:txBody>
          <a:bodyPr>
            <a:normAutofit fontScale="90000"/>
          </a:bodyPr>
          <a:lstStyle/>
          <a:p>
            <a:r>
              <a:rPr lang="es-MX" dirty="0" smtClean="0">
                <a:solidFill>
                  <a:srgbClr val="002060"/>
                </a:solidFill>
                <a:latin typeface="Jokerman" panose="04090605060D06020702" pitchFamily="82" charset="0"/>
              </a:rPr>
              <a:t/>
            </a:r>
            <a:br>
              <a:rPr lang="es-MX" dirty="0" smtClean="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endParaRPr lang="es-MX" dirty="0"/>
          </a:p>
        </p:txBody>
      </p:sp>
      <p:sp>
        <p:nvSpPr>
          <p:cNvPr id="5" name="Rectángulo redondeado 4"/>
          <p:cNvSpPr/>
          <p:nvPr/>
        </p:nvSpPr>
        <p:spPr>
          <a:xfrm>
            <a:off x="1358537" y="914400"/>
            <a:ext cx="3735977" cy="51467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MX" sz="2800" b="1" dirty="0" smtClean="0"/>
              <a:t>¿EN QUE CONSISTE?</a:t>
            </a:r>
          </a:p>
          <a:p>
            <a:r>
              <a:rPr lang="es-MX" sz="2000" dirty="0" smtClean="0"/>
              <a:t>La actividad consiste en promover la participación y el compromisos de los padres de familia en el trabajo a distancia, por medio de la motivación hacia las actividades recibiendo de un estimulo pedagógico como lo es un diploma de participación </a:t>
            </a:r>
            <a:r>
              <a:rPr lang="es-MX" sz="2000" dirty="0" err="1" smtClean="0"/>
              <a:t>asi</a:t>
            </a:r>
            <a:r>
              <a:rPr lang="es-MX" sz="2000" dirty="0" smtClean="0"/>
              <a:t> como un detalle didáctico a quienes realizaron la actividad.</a:t>
            </a:r>
          </a:p>
        </p:txBody>
      </p:sp>
      <p:sp>
        <p:nvSpPr>
          <p:cNvPr id="6" name="Rectángulo redondeado 5"/>
          <p:cNvSpPr/>
          <p:nvPr/>
        </p:nvSpPr>
        <p:spPr>
          <a:xfrm>
            <a:off x="7528559" y="850341"/>
            <a:ext cx="3735977" cy="51467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MX" sz="2000" dirty="0" smtClean="0"/>
          </a:p>
        </p:txBody>
      </p:sp>
      <p:sp>
        <p:nvSpPr>
          <p:cNvPr id="8" name="CuadroTexto 7"/>
          <p:cNvSpPr txBox="1"/>
          <p:nvPr/>
        </p:nvSpPr>
        <p:spPr>
          <a:xfrm>
            <a:off x="7885611" y="1019664"/>
            <a:ext cx="3087189" cy="4585871"/>
          </a:xfrm>
          <a:prstGeom prst="rect">
            <a:avLst/>
          </a:prstGeom>
          <a:noFill/>
        </p:spPr>
        <p:txBody>
          <a:bodyPr wrap="square" rtlCol="0">
            <a:spAutoFit/>
          </a:bodyPr>
          <a:lstStyle/>
          <a:p>
            <a:r>
              <a:rPr lang="es-MX" sz="2000" b="1" dirty="0" smtClean="0"/>
              <a:t>¿QUIÉNES </a:t>
            </a:r>
            <a:r>
              <a:rPr lang="es-MX" sz="2000" b="1" dirty="0"/>
              <a:t>SON LOS PROTAGOSNISTAS?</a:t>
            </a:r>
          </a:p>
          <a:p>
            <a:r>
              <a:rPr lang="es-MX" dirty="0"/>
              <a:t>1.- </a:t>
            </a:r>
            <a:r>
              <a:rPr lang="es-MX" dirty="0" smtClean="0"/>
              <a:t>los padres de familia al mostrar interés y compromiso hacia el desarrollo de la actividad.</a:t>
            </a:r>
          </a:p>
          <a:p>
            <a:r>
              <a:rPr lang="es-MX" dirty="0" smtClean="0"/>
              <a:t>2.- Los alumnos al mostrar siempre motivación hacia la actividad a pesar del confinamiento que viven.</a:t>
            </a:r>
          </a:p>
          <a:p>
            <a:r>
              <a:rPr lang="es-MX" dirty="0" smtClean="0"/>
              <a:t>3.- Las docentes al recabar las evidencias necesarias para la evaluación.</a:t>
            </a:r>
          </a:p>
          <a:p>
            <a:r>
              <a:rPr lang="es-MX" dirty="0" smtClean="0"/>
              <a:t>3.- Las autoridades educativas al fungir como jurado calificador del concurso.</a:t>
            </a:r>
            <a:endParaRPr lang="es-MX" dirty="0"/>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0457" y="1410789"/>
            <a:ext cx="2042159" cy="207699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430882" y="3715038"/>
            <a:ext cx="1910443" cy="2124059"/>
          </a:xfrm>
          <a:prstGeom prst="rect">
            <a:avLst/>
          </a:prstGeom>
        </p:spPr>
      </p:pic>
    </p:spTree>
    <p:extLst>
      <p:ext uri="{BB962C8B-B14F-4D97-AF65-F5344CB8AC3E}">
        <p14:creationId xmlns:p14="http://schemas.microsoft.com/office/powerpoint/2010/main" val="3843411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5400000">
            <a:off x="2774934" y="-2672277"/>
            <a:ext cx="6868551" cy="12192003"/>
          </a:xfrm>
          <a:prstGeom prst="rect">
            <a:avLst/>
          </a:prstGeom>
        </p:spPr>
      </p:pic>
      <p:sp>
        <p:nvSpPr>
          <p:cNvPr id="2" name="Título 1"/>
          <p:cNvSpPr>
            <a:spLocks noGrp="1"/>
          </p:cNvSpPr>
          <p:nvPr>
            <p:ph type="ctrTitle"/>
          </p:nvPr>
        </p:nvSpPr>
        <p:spPr>
          <a:xfrm>
            <a:off x="1576251" y="679269"/>
            <a:ext cx="9144000" cy="3300957"/>
          </a:xfrm>
        </p:spPr>
        <p:txBody>
          <a:bodyPr>
            <a:normAutofit fontScale="90000"/>
          </a:bodyPr>
          <a:lstStyle/>
          <a:p>
            <a:r>
              <a:rPr lang="es-MX" dirty="0" smtClean="0">
                <a:solidFill>
                  <a:srgbClr val="002060"/>
                </a:solidFill>
                <a:latin typeface="Jokerman" panose="04090605060D06020702" pitchFamily="82" charset="0"/>
              </a:rPr>
              <a:t/>
            </a:r>
            <a:br>
              <a:rPr lang="es-MX" dirty="0" smtClean="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endParaRPr lang="es-MX" dirty="0"/>
          </a:p>
        </p:txBody>
      </p:sp>
      <p:sp>
        <p:nvSpPr>
          <p:cNvPr id="5" name="Rectángulo redondeado 4"/>
          <p:cNvSpPr/>
          <p:nvPr/>
        </p:nvSpPr>
        <p:spPr>
          <a:xfrm>
            <a:off x="1328056" y="1087623"/>
            <a:ext cx="9762309" cy="30010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800" b="1" dirty="0" smtClean="0"/>
              <a:t>¿COMO SE DESARROLLO?</a:t>
            </a:r>
          </a:p>
          <a:p>
            <a:r>
              <a:rPr lang="es-MX" sz="2000" dirty="0" smtClean="0"/>
              <a:t>La actividad se llevo a cabo de manera virtual, para ello se platico primeramente con los padres de familia sobre el desarrollo de la actividad, la cual es parte de una de las acciones del PMCE y para la cual requeríamos de su apoyo y compromiso; dándoles a conocer que se llevaría de manera virtual es decir ellos enviarían fotos de los disfrazase elaborados y la docente los recabaría en un collage u video que a su vez se enviaría a las autoridades inmediatas para que fungieran como juez calificador y se eligiera un ganador que se les daría a conocer.</a:t>
            </a:r>
          </a:p>
          <a:p>
            <a:r>
              <a:rPr lang="es-MX" sz="2000" dirty="0" smtClean="0"/>
              <a:t>.</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3785" flipH="1">
            <a:off x="8480675" y="4310096"/>
            <a:ext cx="1863160" cy="1716493"/>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65733" flipH="1">
            <a:off x="2149383" y="4079092"/>
            <a:ext cx="1498963" cy="1998617"/>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9534" y="4165020"/>
            <a:ext cx="2419350" cy="1898196"/>
          </a:xfrm>
          <a:prstGeom prst="rect">
            <a:avLst/>
          </a:prstGeom>
        </p:spPr>
      </p:pic>
    </p:spTree>
    <p:extLst>
      <p:ext uri="{BB962C8B-B14F-4D97-AF65-F5344CB8AC3E}">
        <p14:creationId xmlns:p14="http://schemas.microsoft.com/office/powerpoint/2010/main" val="4261269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5400000">
            <a:off x="2661726" y="-2672277"/>
            <a:ext cx="6868551" cy="12192003"/>
          </a:xfrm>
          <a:prstGeom prst="rect">
            <a:avLst/>
          </a:prstGeom>
        </p:spPr>
      </p:pic>
      <p:sp>
        <p:nvSpPr>
          <p:cNvPr id="2" name="Título 1"/>
          <p:cNvSpPr>
            <a:spLocks noGrp="1"/>
          </p:cNvSpPr>
          <p:nvPr>
            <p:ph type="ctrTitle"/>
          </p:nvPr>
        </p:nvSpPr>
        <p:spPr>
          <a:xfrm>
            <a:off x="1576251" y="679269"/>
            <a:ext cx="9144000" cy="3300957"/>
          </a:xfrm>
        </p:spPr>
        <p:txBody>
          <a:bodyPr>
            <a:normAutofit fontScale="90000"/>
          </a:bodyPr>
          <a:lstStyle/>
          <a:p>
            <a:r>
              <a:rPr lang="es-MX" dirty="0" smtClean="0">
                <a:solidFill>
                  <a:srgbClr val="002060"/>
                </a:solidFill>
                <a:latin typeface="Jokerman" panose="04090605060D06020702" pitchFamily="82" charset="0"/>
              </a:rPr>
              <a:t/>
            </a:r>
            <a:br>
              <a:rPr lang="es-MX" dirty="0" smtClean="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endParaRPr lang="es-MX" dirty="0"/>
          </a:p>
        </p:txBody>
      </p:sp>
      <p:sp>
        <p:nvSpPr>
          <p:cNvPr id="5" name="Rectángulo redondeado 4"/>
          <p:cNvSpPr/>
          <p:nvPr/>
        </p:nvSpPr>
        <p:spPr>
          <a:xfrm>
            <a:off x="1328057" y="1087623"/>
            <a:ext cx="3387634" cy="48167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s-MX" sz="2000" dirty="0" smtClean="0"/>
              <a:t>.</a:t>
            </a:r>
          </a:p>
        </p:txBody>
      </p:sp>
      <p:sp>
        <p:nvSpPr>
          <p:cNvPr id="6" name="Rectángulo redondeado 5"/>
          <p:cNvSpPr/>
          <p:nvPr/>
        </p:nvSpPr>
        <p:spPr>
          <a:xfrm>
            <a:off x="4837612" y="2991394"/>
            <a:ext cx="5734594" cy="30044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lang="es-MX" sz="2000" dirty="0" smtClean="0"/>
          </a:p>
        </p:txBody>
      </p:sp>
      <p:sp>
        <p:nvSpPr>
          <p:cNvPr id="3" name="CuadroTexto 2"/>
          <p:cNvSpPr txBox="1"/>
          <p:nvPr/>
        </p:nvSpPr>
        <p:spPr>
          <a:xfrm>
            <a:off x="1576250" y="1436913"/>
            <a:ext cx="2838995" cy="3416320"/>
          </a:xfrm>
          <a:prstGeom prst="rect">
            <a:avLst/>
          </a:prstGeom>
          <a:noFill/>
        </p:spPr>
        <p:txBody>
          <a:bodyPr wrap="square" rtlCol="0">
            <a:spAutoFit/>
          </a:bodyPr>
          <a:lstStyle/>
          <a:p>
            <a:pPr algn="ctr"/>
            <a:r>
              <a:rPr lang="es-MX" sz="2800" b="1" dirty="0" smtClean="0"/>
              <a:t>LOGROS ALCANZADOS</a:t>
            </a:r>
          </a:p>
          <a:p>
            <a:pPr algn="ctr"/>
            <a:r>
              <a:rPr lang="es-MX" sz="2000" dirty="0" smtClean="0"/>
              <a:t>Los principales logros alcanzados fueron la participación de la mayoría de los alumnos; sobre todo de aquellos que habían dejado de participar en las actividades.</a:t>
            </a:r>
            <a:endParaRPr lang="es-MX" sz="2000" dirty="0"/>
          </a:p>
        </p:txBody>
      </p:sp>
      <p:sp>
        <p:nvSpPr>
          <p:cNvPr id="7" name="CuadroTexto 6"/>
          <p:cNvSpPr txBox="1"/>
          <p:nvPr/>
        </p:nvSpPr>
        <p:spPr>
          <a:xfrm>
            <a:off x="4963884" y="3233713"/>
            <a:ext cx="5447213" cy="2369880"/>
          </a:xfrm>
          <a:prstGeom prst="rect">
            <a:avLst/>
          </a:prstGeom>
          <a:noFill/>
        </p:spPr>
        <p:txBody>
          <a:bodyPr wrap="square" rtlCol="0">
            <a:spAutoFit/>
          </a:bodyPr>
          <a:lstStyle/>
          <a:p>
            <a:pPr algn="ctr"/>
            <a:r>
              <a:rPr lang="es-MX" sz="2800" b="1" dirty="0" smtClean="0"/>
              <a:t>PROCESOS DE EVALUACION</a:t>
            </a:r>
          </a:p>
          <a:p>
            <a:pPr algn="ctr"/>
            <a:r>
              <a:rPr lang="es-MX" sz="2000" dirty="0" smtClean="0"/>
              <a:t>1.- Los procesos de evaluación, fueron el registro de alumnos que participaron en la actividad.</a:t>
            </a:r>
          </a:p>
          <a:p>
            <a:pPr algn="ctr"/>
            <a:r>
              <a:rPr lang="es-MX" sz="2000" dirty="0" smtClean="0"/>
              <a:t>2.- La recabacion de evidencias recibidas de los niños.</a:t>
            </a:r>
          </a:p>
          <a:p>
            <a:pPr algn="ctr"/>
            <a:r>
              <a:rPr lang="es-MX" sz="2000" dirty="0" smtClean="0"/>
              <a:t>3.- El otorgamiento de diplomas y material didáctico a quienes participaron.</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87082">
            <a:off x="8208798" y="1030141"/>
            <a:ext cx="2040534" cy="1668296"/>
          </a:xfrm>
          <a:prstGeom prst="rect">
            <a:avLst/>
          </a:prstGeom>
        </p:spPr>
      </p:pic>
    </p:spTree>
    <p:extLst>
      <p:ext uri="{BB962C8B-B14F-4D97-AF65-F5344CB8AC3E}">
        <p14:creationId xmlns:p14="http://schemas.microsoft.com/office/powerpoint/2010/main" val="3279945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rot="5400000">
            <a:off x="2661726" y="-2661726"/>
            <a:ext cx="6868551" cy="12192003"/>
          </a:xfrm>
          <a:prstGeom prst="rect">
            <a:avLst/>
          </a:prstGeom>
        </p:spPr>
      </p:pic>
      <p:sp>
        <p:nvSpPr>
          <p:cNvPr id="2" name="Título 1"/>
          <p:cNvSpPr>
            <a:spLocks noGrp="1"/>
          </p:cNvSpPr>
          <p:nvPr>
            <p:ph type="ctrTitle"/>
          </p:nvPr>
        </p:nvSpPr>
        <p:spPr>
          <a:xfrm>
            <a:off x="1576251" y="2873829"/>
            <a:ext cx="9144000" cy="1106397"/>
          </a:xfrm>
        </p:spPr>
        <p:txBody>
          <a:bodyPr>
            <a:normAutofit fontScale="90000"/>
          </a:bodyPr>
          <a:lstStyle/>
          <a:p>
            <a:r>
              <a:rPr lang="es-MX" dirty="0" smtClean="0">
                <a:solidFill>
                  <a:srgbClr val="002060"/>
                </a:solidFill>
                <a:latin typeface="Jokerman" panose="04090605060D06020702" pitchFamily="82" charset="0"/>
              </a:rPr>
              <a:t/>
            </a:r>
            <a:br>
              <a:rPr lang="es-MX" dirty="0" smtClean="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r>
              <a:rPr lang="es-MX" dirty="0">
                <a:solidFill>
                  <a:srgbClr val="002060"/>
                </a:solidFill>
                <a:latin typeface="Jokerman" panose="04090605060D06020702" pitchFamily="82" charset="0"/>
              </a:rPr>
              <a:t/>
            </a:r>
            <a:br>
              <a:rPr lang="es-MX" dirty="0">
                <a:solidFill>
                  <a:srgbClr val="002060"/>
                </a:solidFill>
                <a:latin typeface="Jokerman" panose="04090605060D06020702" pitchFamily="82" charset="0"/>
              </a:rPr>
            </a:br>
            <a:endParaRPr lang="es-MX" dirty="0"/>
          </a:p>
        </p:txBody>
      </p:sp>
      <p:sp>
        <p:nvSpPr>
          <p:cNvPr id="9" name="Título 1"/>
          <p:cNvSpPr txBox="1">
            <a:spLocks/>
          </p:cNvSpPr>
          <p:nvPr/>
        </p:nvSpPr>
        <p:spPr>
          <a:xfrm>
            <a:off x="1728651" y="2599509"/>
            <a:ext cx="9144000" cy="1533117"/>
          </a:xfrm>
          <a:prstGeom prst="rect">
            <a:avLst/>
          </a:prstGeom>
        </p:spPr>
        <p:txBody>
          <a:bodyPr vert="horz" lIns="91440" tIns="45720" rIns="91440" bIns="45720" rtlCol="0" anchor="b">
            <a:normAutofit fontScale="3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dirty="0" smtClean="0">
                <a:solidFill>
                  <a:srgbClr val="002060"/>
                </a:solidFill>
                <a:latin typeface="Jokerman" panose="04090605060D06020702" pitchFamily="82" charset="0"/>
              </a:rPr>
              <a:t/>
            </a:r>
            <a:br>
              <a:rPr lang="es-MX" dirty="0" smtClean="0">
                <a:solidFill>
                  <a:srgbClr val="002060"/>
                </a:solidFill>
                <a:latin typeface="Jokerman" panose="04090605060D06020702" pitchFamily="82" charset="0"/>
              </a:rPr>
            </a:br>
            <a:r>
              <a:rPr lang="es-MX" sz="9300" dirty="0" smtClean="0">
                <a:solidFill>
                  <a:srgbClr val="002060"/>
                </a:solidFill>
                <a:latin typeface="Jokerman" panose="04090605060D06020702" pitchFamily="82" charset="0"/>
              </a:rPr>
              <a:t/>
            </a:r>
            <a:br>
              <a:rPr lang="es-MX" sz="9300" dirty="0" smtClean="0">
                <a:solidFill>
                  <a:srgbClr val="002060"/>
                </a:solidFill>
                <a:latin typeface="Jokerman" panose="04090605060D06020702" pitchFamily="82" charset="0"/>
              </a:rPr>
            </a:br>
            <a:r>
              <a:rPr lang="es-MX" sz="9300" dirty="0" smtClean="0">
                <a:solidFill>
                  <a:srgbClr val="002060"/>
                </a:solidFill>
                <a:latin typeface="Jokerman" panose="04090605060D06020702" pitchFamily="82" charset="0"/>
              </a:rPr>
              <a:t>Concurso de disfraces de material reciclado con temática de primavera</a:t>
            </a:r>
            <a:br>
              <a:rPr lang="es-MX" sz="9300" dirty="0" smtClean="0">
                <a:solidFill>
                  <a:srgbClr val="002060"/>
                </a:solidFill>
                <a:latin typeface="Jokerman" panose="04090605060D06020702" pitchFamily="82" charset="0"/>
              </a:rPr>
            </a:br>
            <a:endParaRPr lang="es-MX" sz="9300"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78" y="801991"/>
            <a:ext cx="2179322" cy="2241759"/>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5573" y="799412"/>
            <a:ext cx="2206695" cy="2244337"/>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48250" y="833611"/>
            <a:ext cx="2016035" cy="2241458"/>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479970" y="875212"/>
            <a:ext cx="2087880" cy="2209073"/>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5602" y="4049969"/>
            <a:ext cx="2419350" cy="1898196"/>
          </a:xfrm>
          <a:prstGeom prst="rect">
            <a:avLst/>
          </a:prstGeom>
        </p:spPr>
      </p:pic>
      <p:pic>
        <p:nvPicPr>
          <p:cNvPr id="15" name="Imagen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507351" y="4049969"/>
            <a:ext cx="2060389" cy="1898196"/>
          </a:xfrm>
          <a:prstGeom prst="rect">
            <a:avLst/>
          </a:prstGeom>
        </p:spPr>
      </p:pic>
      <p:pic>
        <p:nvPicPr>
          <p:cNvPr id="16" name="Imagen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4816" y="4067794"/>
            <a:ext cx="2277885" cy="1862349"/>
          </a:xfrm>
          <a:prstGeom prst="rect">
            <a:avLst/>
          </a:prstGeom>
        </p:spPr>
      </p:pic>
    </p:spTree>
    <p:extLst>
      <p:ext uri="{BB962C8B-B14F-4D97-AF65-F5344CB8AC3E}">
        <p14:creationId xmlns:p14="http://schemas.microsoft.com/office/powerpoint/2010/main" val="3509496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rot="5400000">
            <a:off x="2661726" y="-2661726"/>
            <a:ext cx="6868551" cy="12192003"/>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1401" y="1687132"/>
            <a:ext cx="3129567" cy="417275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8792" y="1056068"/>
            <a:ext cx="2527250" cy="1828801"/>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4216" y="3129566"/>
            <a:ext cx="1684315" cy="2994338"/>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3833" y="3576391"/>
            <a:ext cx="1910635" cy="2547513"/>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17135" y="692829"/>
            <a:ext cx="2624796" cy="2555277"/>
          </a:xfrm>
          <a:prstGeom prst="rect">
            <a:avLst/>
          </a:prstGeom>
        </p:spPr>
      </p:pic>
    </p:spTree>
    <p:extLst>
      <p:ext uri="{BB962C8B-B14F-4D97-AF65-F5344CB8AC3E}">
        <p14:creationId xmlns:p14="http://schemas.microsoft.com/office/powerpoint/2010/main" val="23919255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617</Words>
  <Application>Microsoft Office PowerPoint</Application>
  <PresentationFormat>Panorámica</PresentationFormat>
  <Paragraphs>37</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Broadway</vt:lpstr>
      <vt:lpstr>Calibri</vt:lpstr>
      <vt:lpstr>Calibri Light</vt:lpstr>
      <vt:lpstr>Jokerman</vt:lpstr>
      <vt:lpstr>Tema de Office</vt:lpstr>
      <vt:lpstr>Presentación de PowerPoint</vt:lpstr>
      <vt:lpstr>  Concurso de disfraces de material reciclado con temática de primavera </vt:lpstr>
      <vt:lpstr>   </vt:lpstr>
      <vt:lpstr>   </vt:lpstr>
      <vt:lpstr>   </vt:lpstr>
      <vt:lpstr>   </vt:lpstr>
      <vt:lpstr>   </vt:lpstr>
      <vt:lpstr>   </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jakessita reza</dc:creator>
  <cp:lastModifiedBy>Cuenta Microsoft</cp:lastModifiedBy>
  <cp:revision>9</cp:revision>
  <dcterms:created xsi:type="dcterms:W3CDTF">2021-04-28T23:05:45Z</dcterms:created>
  <dcterms:modified xsi:type="dcterms:W3CDTF">2021-04-29T01:44:30Z</dcterms:modified>
</cp:coreProperties>
</file>