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5"/>
    <a:srgbClr val="45F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86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13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2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71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70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30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31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7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18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1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04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4CDF5-6123-4F8A-B9FE-1FABE90E8B20}" type="datetimeFigureOut">
              <a:rPr lang="es-MX" smtClean="0"/>
              <a:t>09/04/2021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316F-51F4-49F8-9D4E-6EDF21E99C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23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43663" y="212846"/>
            <a:ext cx="10598471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ESTRATEGIAS EDUCACION </a:t>
            </a:r>
          </a:p>
          <a:p>
            <a:pPr algn="ctr"/>
            <a:r>
              <a:rPr lang="es-E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SOCIOEMOCIONAL</a:t>
            </a:r>
          </a:p>
          <a:p>
            <a:pPr algn="ctr"/>
            <a:r>
              <a:rPr lang="es-E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SEGUNDO GRADO</a:t>
            </a:r>
          </a:p>
          <a:p>
            <a:pPr algn="ctr"/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1441" y="2133601"/>
            <a:ext cx="6886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solidFill>
                  <a:srgbClr val="C00000"/>
                </a:solidFill>
                <a:latin typeface="Bahnschrift SemiLight" panose="020B0502040204020203" pitchFamily="34" charset="0"/>
              </a:rPr>
              <a:t>TEMA:</a:t>
            </a:r>
            <a:r>
              <a:rPr lang="es-MX" sz="3600" dirty="0" smtClean="0"/>
              <a:t> </a:t>
            </a:r>
            <a:r>
              <a:rPr lang="es-MX" sz="36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DESARROLLO DE LAS HABILIDADES</a:t>
            </a:r>
          </a:p>
          <a:p>
            <a:r>
              <a:rPr lang="es-MX" sz="36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 SOCIOEMOCIONALES: LA RESILIENCIA</a:t>
            </a:r>
            <a:endParaRPr lang="es-MX" sz="3600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pic>
        <p:nvPicPr>
          <p:cNvPr id="1026" name="Picture 2" descr="Niños-felices –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418" y="3333930"/>
            <a:ext cx="7620000" cy="31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5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772407"/>
              </p:ext>
            </p:extLst>
          </p:nvPr>
        </p:nvGraphicFramePr>
        <p:xfrm>
          <a:off x="161218" y="124354"/>
          <a:ext cx="11568820" cy="658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56273">
                  <a:extLst>
                    <a:ext uri="{9D8B030D-6E8A-4147-A177-3AD203B41FA5}">
                      <a16:colId xmlns:a16="http://schemas.microsoft.com/office/drawing/2014/main" val="4197960312"/>
                    </a:ext>
                  </a:extLst>
                </a:gridCol>
                <a:gridCol w="5569422">
                  <a:extLst>
                    <a:ext uri="{9D8B030D-6E8A-4147-A177-3AD203B41FA5}">
                      <a16:colId xmlns:a16="http://schemas.microsoft.com/office/drawing/2014/main" val="937081844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15070466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PROPOSITO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ACTIVIDADES</a:t>
                      </a:r>
                    </a:p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Semana del 12 al 16 de abril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RECURSOS DE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</a:rPr>
                        <a:t> APOYO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6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Favorecer en  los alumnos el desarrollo de las habilidades socioemocionales a través de estrategias lúdicas que</a:t>
                      </a:r>
                      <a:r>
                        <a:rPr lang="es-MX" sz="2000" b="1" baseline="0" dirty="0" smtClean="0"/>
                        <a:t> lleven al alumno al conocimiento, reflexión y fortalecimiento de los estados emocionales como parte de su formación integral para la vida.</a:t>
                      </a:r>
                      <a:endParaRPr lang="es-MX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>
                          <a:solidFill>
                            <a:srgbClr val="FF0000"/>
                          </a:solidFill>
                        </a:rPr>
                        <a:t>SESION 1</a:t>
                      </a:r>
                    </a:p>
                    <a:p>
                      <a:r>
                        <a:rPr lang="es-MX" sz="2000" b="1" dirty="0" smtClean="0"/>
                        <a:t>*Observa</a:t>
                      </a:r>
                      <a:r>
                        <a:rPr lang="es-MX" sz="2000" b="1" baseline="0" dirty="0" smtClean="0"/>
                        <a:t> un video sobre resiliencia</a:t>
                      </a:r>
                    </a:p>
                    <a:p>
                      <a:r>
                        <a:rPr lang="es-MX" sz="2000" b="1" baseline="0" dirty="0" smtClean="0"/>
                        <a:t>*Conversa con tu familia acerca de una situación difícil por la que hayan pasado, reflexionando sobre sus causas y consecuencias y el actuar de cada uno.</a:t>
                      </a:r>
                    </a:p>
                    <a:p>
                      <a:r>
                        <a:rPr lang="es-MX" sz="2000" b="1" baseline="0" dirty="0" smtClean="0"/>
                        <a:t>*Escriban esta situación en una hoja en blanco y peguen en la pared.</a:t>
                      </a:r>
                    </a:p>
                    <a:p>
                      <a:r>
                        <a:rPr lang="es-MX" sz="2000" b="1" baseline="0" dirty="0" smtClean="0">
                          <a:solidFill>
                            <a:srgbClr val="FF0000"/>
                          </a:solidFill>
                        </a:rPr>
                        <a:t>SESION 2</a:t>
                      </a:r>
                    </a:p>
                    <a:p>
                      <a:r>
                        <a:rPr lang="es-MX" sz="2000" b="1" baseline="0" dirty="0" smtClean="0"/>
                        <a:t>*Cada integrante elabora un corazón siguiendo la técnica de papiroflexia en un video.</a:t>
                      </a:r>
                    </a:p>
                    <a:p>
                      <a:r>
                        <a:rPr lang="es-MX" sz="2000" b="1" baseline="0" dirty="0" smtClean="0"/>
                        <a:t>*Escriban dentro de su corazón alguna acción o valor que pueda ayudar a solucionar el conflicto analizado anteriormente y que ayude a sanar y a fortalecer a la familia para situaciones futuras.</a:t>
                      </a:r>
                    </a:p>
                    <a:p>
                      <a:r>
                        <a:rPr lang="es-MX" sz="2000" b="1" baseline="0" dirty="0" smtClean="0"/>
                        <a:t>*Cada integrante comparte lo que escribió en su corazón y pegan alrededor de la situación que pegaron en la pared.</a:t>
                      </a:r>
                      <a:endParaRPr lang="es-MX" sz="2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Videos</a:t>
                      </a:r>
                    </a:p>
                    <a:p>
                      <a:r>
                        <a:rPr lang="es-MX" sz="2000" b="1" dirty="0" smtClean="0"/>
                        <a:t>Hojas</a:t>
                      </a:r>
                      <a:r>
                        <a:rPr lang="es-MX" sz="2000" b="1" baseline="0" dirty="0" smtClean="0"/>
                        <a:t> de maquina blancas y de colores</a:t>
                      </a:r>
                    </a:p>
                    <a:p>
                      <a:r>
                        <a:rPr lang="es-MX" sz="2000" b="1" baseline="0" dirty="0" smtClean="0"/>
                        <a:t>Lápiz</a:t>
                      </a:r>
                    </a:p>
                    <a:p>
                      <a:r>
                        <a:rPr lang="es-MX" sz="2000" b="1" baseline="0" dirty="0" smtClean="0"/>
                        <a:t>Tijeras</a:t>
                      </a:r>
                    </a:p>
                    <a:p>
                      <a:r>
                        <a:rPr lang="es-MX" sz="2000" b="1" baseline="0" dirty="0" smtClean="0"/>
                        <a:t>cinta</a:t>
                      </a:r>
                      <a:endParaRPr lang="es-MX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73409"/>
                  </a:ext>
                </a:extLst>
              </a:tr>
            </a:tbl>
          </a:graphicData>
        </a:graphic>
      </p:graphicFrame>
      <p:pic>
        <p:nvPicPr>
          <p:cNvPr id="5" name="Imagen 4" descr="Niños De Dibujos Animados, Clipart De Dibujos Animados, Clipart De Niños,  Dibujos Animados PNG y Vector para Descargar Gratis | Pngtre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14" y="3501919"/>
            <a:ext cx="2185986" cy="2827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Resiliencia infantil. ¿Qué es la resiliencia en niños?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5571">
            <a:off x="661995" y="3864220"/>
            <a:ext cx="1832459" cy="21720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3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05180"/>
              </p:ext>
            </p:extLst>
          </p:nvPr>
        </p:nvGraphicFramePr>
        <p:xfrm>
          <a:off x="161218" y="167217"/>
          <a:ext cx="11783131" cy="6504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27710">
                  <a:extLst>
                    <a:ext uri="{9D8B030D-6E8A-4147-A177-3AD203B41FA5}">
                      <a16:colId xmlns:a16="http://schemas.microsoft.com/office/drawing/2014/main" val="4197960312"/>
                    </a:ext>
                  </a:extLst>
                </a:gridCol>
                <a:gridCol w="5672595">
                  <a:extLst>
                    <a:ext uri="{9D8B030D-6E8A-4147-A177-3AD203B41FA5}">
                      <a16:colId xmlns:a16="http://schemas.microsoft.com/office/drawing/2014/main" val="937081844"/>
                    </a:ext>
                  </a:extLst>
                </a:gridCol>
                <a:gridCol w="2182826">
                  <a:extLst>
                    <a:ext uri="{9D8B030D-6E8A-4147-A177-3AD203B41FA5}">
                      <a16:colId xmlns:a16="http://schemas.microsoft.com/office/drawing/2014/main" val="1507046627"/>
                    </a:ext>
                  </a:extLst>
                </a:gridCol>
              </a:tblGrid>
              <a:tr h="644776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PROPOSITO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ACTIVIDADES</a:t>
                      </a:r>
                    </a:p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Semana del 19 al 23 de abril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solidFill>
                            <a:schemeClr val="tx1"/>
                          </a:solidFill>
                        </a:rPr>
                        <a:t>RECURSOS DE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</a:rPr>
                        <a:t> APOYO</a:t>
                      </a:r>
                      <a:endParaRPr lang="es-MX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5F9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56821"/>
                  </a:ext>
                </a:extLst>
              </a:tr>
              <a:tr h="5803120"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Favorecer en  los alumnos el desarrollo de las habilidades socioemocionales a través de estrategias lúdicas que</a:t>
                      </a:r>
                      <a:r>
                        <a:rPr lang="es-MX" sz="2000" b="1" baseline="0" dirty="0" smtClean="0"/>
                        <a:t> lleven al alumno al conocimiento, reflexión y fortalecimiento de los estados emocionales como parte de su formación integral para la vida.</a:t>
                      </a:r>
                      <a:endParaRPr lang="es-MX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>
                          <a:solidFill>
                            <a:srgbClr val="FF0000"/>
                          </a:solidFill>
                        </a:rPr>
                        <a:t>SESION 3</a:t>
                      </a:r>
                    </a:p>
                    <a:p>
                      <a:r>
                        <a:rPr lang="es-MX" sz="1800" b="1" dirty="0" smtClean="0"/>
                        <a:t>*Observa</a:t>
                      </a:r>
                      <a:r>
                        <a:rPr lang="es-MX" sz="1800" b="1" baseline="0" dirty="0" smtClean="0"/>
                        <a:t> el video cuento “El cordero”</a:t>
                      </a:r>
                    </a:p>
                    <a:p>
                      <a:r>
                        <a:rPr lang="es-MX" sz="1800" b="1" baseline="0" dirty="0" smtClean="0"/>
                        <a:t>*Reflexiona sobre lo sucedido en la historia y piensa; ¿te has sentido así como el corderito alguna vez en la escuela o tu casa?, ¿Qué situaciones han provocado este sentimiento?,¿Qué haces para evitarlo?</a:t>
                      </a:r>
                    </a:p>
                    <a:p>
                      <a:r>
                        <a:rPr lang="es-MX" sz="1800" b="1" baseline="0" dirty="0" smtClean="0"/>
                        <a:t>*Comparte al grupo un video o audio .</a:t>
                      </a:r>
                    </a:p>
                    <a:p>
                      <a:r>
                        <a:rPr lang="es-MX" sz="2000" b="1" baseline="0" dirty="0" smtClean="0">
                          <a:solidFill>
                            <a:srgbClr val="FF0000"/>
                          </a:solidFill>
                        </a:rPr>
                        <a:t>SESION 4</a:t>
                      </a:r>
                    </a:p>
                    <a:p>
                      <a:r>
                        <a:rPr lang="es-MX" sz="1800" b="1" baseline="0" dirty="0" smtClean="0"/>
                        <a:t>*Observa, escucha y canta la canción “ Me abrazo, me quiero”</a:t>
                      </a:r>
                    </a:p>
                    <a:p>
                      <a:r>
                        <a:rPr lang="es-MX" sz="1800" b="1" baseline="0" dirty="0" smtClean="0"/>
                        <a:t>*En una hoja en blanco dibujaras tu silueta(o compartirle una) alrededor de ella escribirás tres frases: “yo tengo”, “yo soy”, “yo puedo” y en cada frase anotaras lo que indica.</a:t>
                      </a:r>
                    </a:p>
                    <a:p>
                      <a:r>
                        <a:rPr lang="es-MX" sz="1800" b="1" baseline="0" dirty="0" smtClean="0"/>
                        <a:t>*Comparte tu trabajo al grupo en un video, mostrando tu figura y lo anotado en cada frase.</a:t>
                      </a:r>
                    </a:p>
                    <a:p>
                      <a:r>
                        <a:rPr lang="es-MX" sz="1800" b="1" baseline="0" dirty="0" smtClean="0"/>
                        <a:t>*Escucha un audio o video enviado por tu maestra como cierre y reflexión final.</a:t>
                      </a:r>
                    </a:p>
                    <a:p>
                      <a:endParaRPr lang="es-MX" sz="2000" b="1" baseline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2000" b="1" dirty="0" smtClean="0"/>
                    </a:p>
                    <a:p>
                      <a:endParaRPr lang="es-MX" sz="2000" b="1" dirty="0" smtClean="0"/>
                    </a:p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Videos de cuento y canción</a:t>
                      </a:r>
                    </a:p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Hojas blancas</a:t>
                      </a:r>
                    </a:p>
                    <a:p>
                      <a:endParaRPr lang="es-MX" sz="2000" b="1" dirty="0" smtClean="0"/>
                    </a:p>
                    <a:p>
                      <a:r>
                        <a:rPr lang="es-MX" sz="2000" b="1" dirty="0" smtClean="0"/>
                        <a:t>Imagen de siluetas</a:t>
                      </a:r>
                    </a:p>
                    <a:p>
                      <a:endParaRPr lang="es-MX" sz="2000" b="1" dirty="0" smtClean="0"/>
                    </a:p>
                    <a:p>
                      <a:endParaRPr lang="es-MX" sz="2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73409"/>
                  </a:ext>
                </a:extLst>
              </a:tr>
            </a:tbl>
          </a:graphicData>
        </a:graphic>
      </p:graphicFrame>
      <p:pic>
        <p:nvPicPr>
          <p:cNvPr id="5" name="Imagen 4" descr="¿Cómo criar chicos resilientes durante una pandemia?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6" y="3671888"/>
            <a:ext cx="3452813" cy="28709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25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418</Words>
  <Application>Microsoft Office PowerPoint</Application>
  <PresentationFormat>Panorámica</PresentationFormat>
  <Paragraphs>50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Agency FB</vt:lpstr>
      <vt:lpstr>Arial</vt:lpstr>
      <vt:lpstr>Bahnschrift SemiLight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10</cp:revision>
  <dcterms:created xsi:type="dcterms:W3CDTF">2021-04-09T15:26:12Z</dcterms:created>
  <dcterms:modified xsi:type="dcterms:W3CDTF">2021-04-09T16:53:49Z</dcterms:modified>
</cp:coreProperties>
</file>