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US" dirty="0" smtClean="0"/>
              <a:t>Practica</a:t>
            </a:r>
            <a:br>
              <a:rPr lang="es-US" dirty="0" smtClean="0"/>
            </a:br>
            <a:r>
              <a:rPr lang="es-US" dirty="0" smtClean="0"/>
              <a:t>1°A</a:t>
            </a:r>
            <a:br>
              <a:rPr lang="es-US" dirty="0" smtClean="0"/>
            </a:br>
            <a:r>
              <a:rPr lang="es-US" dirty="0" smtClean="0"/>
              <a:t>Jugando contamos</a:t>
            </a:r>
            <a:endParaRPr lang="es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US" dirty="0" smtClean="0"/>
              <a:t>Docente: Diana Alejandra Macias </a:t>
            </a:r>
            <a:r>
              <a:rPr lang="es-US" dirty="0" err="1" smtClean="0"/>
              <a:t>hernández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4181273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18902" y="0"/>
            <a:ext cx="3801291" cy="5878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S" b="1" dirty="0" smtClean="0"/>
              <a:t>¿Qué buscaba lograr?</a:t>
            </a:r>
            <a:endParaRPr lang="es-US" b="1" dirty="0"/>
          </a:p>
        </p:txBody>
      </p:sp>
      <p:sp>
        <p:nvSpPr>
          <p:cNvPr id="5" name="Rectángulo 4"/>
          <p:cNvSpPr/>
          <p:nvPr/>
        </p:nvSpPr>
        <p:spPr>
          <a:xfrm>
            <a:off x="5917473" y="1"/>
            <a:ext cx="5786846" cy="10972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S" dirty="0" smtClean="0"/>
              <a:t>Aprendizaje esperado: </a:t>
            </a:r>
            <a:r>
              <a:rPr lang="es-MX" dirty="0"/>
              <a:t>Lee, escribe y ordena números naturales hasta el 100.</a:t>
            </a:r>
            <a:endParaRPr lang="es-US" dirty="0" smtClean="0"/>
          </a:p>
          <a:p>
            <a:pPr algn="ctr"/>
            <a:endParaRPr lang="es-US" dirty="0"/>
          </a:p>
        </p:txBody>
      </p:sp>
      <p:sp>
        <p:nvSpPr>
          <p:cNvPr id="6" name="Rectángulo 5"/>
          <p:cNvSpPr/>
          <p:nvPr/>
        </p:nvSpPr>
        <p:spPr>
          <a:xfrm>
            <a:off x="1018901" y="4359727"/>
            <a:ext cx="3801291" cy="7402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¿</a:t>
            </a:r>
            <a:r>
              <a:rPr lang="es-MX" b="1" dirty="0"/>
              <a:t>Qué hice? </a:t>
            </a:r>
            <a:endParaRPr lang="es-US" b="1" dirty="0"/>
          </a:p>
        </p:txBody>
      </p:sp>
      <p:sp>
        <p:nvSpPr>
          <p:cNvPr id="7" name="Rectángulo 6"/>
          <p:cNvSpPr/>
          <p:nvPr/>
        </p:nvSpPr>
        <p:spPr>
          <a:xfrm>
            <a:off x="5786845" y="3550917"/>
            <a:ext cx="5786846" cy="235784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S" dirty="0" smtClean="0"/>
              <a:t>Los niños trabajaron con la aplicación “</a:t>
            </a:r>
            <a:r>
              <a:rPr lang="es-US" dirty="0" err="1" smtClean="0"/>
              <a:t>Math</a:t>
            </a:r>
            <a:r>
              <a:rPr lang="es-US" dirty="0" smtClean="0"/>
              <a:t> </a:t>
            </a:r>
            <a:r>
              <a:rPr lang="es-US" dirty="0" err="1" smtClean="0"/>
              <a:t>kids</a:t>
            </a:r>
            <a:r>
              <a:rPr lang="es-US" dirty="0" smtClean="0"/>
              <a:t>” la cual consiste en una serie de juegos donde estuvieron relacionando cantidades de imágenes con el número y jugaron “Menor y mayor que” con juegos de interés.</a:t>
            </a:r>
          </a:p>
          <a:p>
            <a:pPr algn="ctr"/>
            <a:r>
              <a:rPr lang="es-US" dirty="0" smtClean="0"/>
              <a:t>Di a conocer la aplicación a los padres de familia y el como se utilizaba y al igual estuve pendiente de resolver cualquier duda.</a:t>
            </a: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3802624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44580" y="504007"/>
            <a:ext cx="3801291" cy="12279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¿Cómo incorporé los programas de TV de Aprende en Casa II? </a:t>
            </a:r>
            <a:r>
              <a:rPr lang="es-MX" b="1" dirty="0" smtClean="0"/>
              <a:t> </a:t>
            </a:r>
            <a:endParaRPr lang="es-US" b="1" dirty="0"/>
          </a:p>
        </p:txBody>
      </p:sp>
      <p:sp>
        <p:nvSpPr>
          <p:cNvPr id="5" name="Rectángulo 4"/>
          <p:cNvSpPr/>
          <p:nvPr/>
        </p:nvSpPr>
        <p:spPr>
          <a:xfrm>
            <a:off x="6152606" y="704302"/>
            <a:ext cx="5786846" cy="11506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Del programa aprende en casa tome en cuenta los aprendizajes esperados para compartir con los alumnos la aplicación de matemáticas.</a:t>
            </a:r>
            <a:endParaRPr lang="es-US" dirty="0"/>
          </a:p>
        </p:txBody>
      </p:sp>
      <p:sp>
        <p:nvSpPr>
          <p:cNvPr id="6" name="Rectángulo 5"/>
          <p:cNvSpPr/>
          <p:nvPr/>
        </p:nvSpPr>
        <p:spPr>
          <a:xfrm>
            <a:off x="744579" y="2948931"/>
            <a:ext cx="3801291" cy="12279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 </a:t>
            </a:r>
            <a:r>
              <a:rPr lang="es-MX" b="1" dirty="0"/>
              <a:t>¿De qué manera participaron los padres de familia y/o la comunidad? </a:t>
            </a:r>
            <a:endParaRPr lang="es-US" b="1" dirty="0"/>
          </a:p>
          <a:p>
            <a:pPr algn="ctr"/>
            <a:r>
              <a:rPr lang="es-MX" dirty="0" smtClean="0"/>
              <a:t> </a:t>
            </a:r>
            <a:endParaRPr lang="es-US" dirty="0"/>
          </a:p>
        </p:txBody>
      </p:sp>
      <p:sp>
        <p:nvSpPr>
          <p:cNvPr id="7" name="Rectángulo 6"/>
          <p:cNvSpPr/>
          <p:nvPr/>
        </p:nvSpPr>
        <p:spPr>
          <a:xfrm>
            <a:off x="6605450" y="2168428"/>
            <a:ext cx="4667796" cy="231866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S" dirty="0" smtClean="0"/>
              <a:t>Los padres mostraron interés y estuvieron en constante comunicación para descargar la aplicación y saber como utilizarla, les brindaron a los alumnos los medios para tener la aplicación y explicar de manera directa lo que debían hacer.</a:t>
            </a:r>
            <a:endParaRPr lang="es-US" dirty="0"/>
          </a:p>
        </p:txBody>
      </p:sp>
      <p:sp>
        <p:nvSpPr>
          <p:cNvPr id="8" name="Rectángulo 7"/>
          <p:cNvSpPr/>
          <p:nvPr/>
        </p:nvSpPr>
        <p:spPr>
          <a:xfrm>
            <a:off x="455020" y="5400398"/>
            <a:ext cx="4667796" cy="12279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 </a:t>
            </a:r>
            <a:endParaRPr lang="es-US" dirty="0"/>
          </a:p>
          <a:p>
            <a:pPr algn="ctr"/>
            <a:r>
              <a:rPr lang="es-MX" b="1" dirty="0" smtClean="0"/>
              <a:t> ¿Cuáles fueron los resultados?</a:t>
            </a:r>
            <a:endParaRPr lang="es-US" b="1" dirty="0"/>
          </a:p>
        </p:txBody>
      </p:sp>
      <p:sp>
        <p:nvSpPr>
          <p:cNvPr id="9" name="Rectángulo 8"/>
          <p:cNvSpPr/>
          <p:nvPr/>
        </p:nvSpPr>
        <p:spPr>
          <a:xfrm>
            <a:off x="6605450" y="4736378"/>
            <a:ext cx="4822372" cy="21216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S" dirty="0" smtClean="0"/>
              <a:t>Los alumnos en primer lugar mostraron interés en la actividad.</a:t>
            </a:r>
          </a:p>
          <a:p>
            <a:pPr algn="ctr"/>
            <a:r>
              <a:rPr lang="es-US" dirty="0" smtClean="0"/>
              <a:t>Identificaron cantidades ejemplo: 5 con </a:t>
            </a:r>
            <a:r>
              <a:rPr lang="es-US" dirty="0" err="1" smtClean="0"/>
              <a:t>ooooo</a:t>
            </a:r>
            <a:endParaRPr lang="es-US" dirty="0" smtClean="0"/>
          </a:p>
          <a:p>
            <a:pPr algn="ctr"/>
            <a:r>
              <a:rPr lang="es-US" dirty="0" smtClean="0"/>
              <a:t>Comenzaron el proceso de adición y sustracción.</a:t>
            </a:r>
          </a:p>
          <a:p>
            <a:pPr algn="ctr"/>
            <a:r>
              <a:rPr lang="es-US" dirty="0" smtClean="0"/>
              <a:t>Emplearon sus habilidades digitales.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955972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59905" t="21082" r="6920" b="22484"/>
          <a:stretch/>
        </p:blipFill>
        <p:spPr>
          <a:xfrm>
            <a:off x="134470" y="1546412"/>
            <a:ext cx="4316507" cy="412824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57303" t="21507" r="3837" b="36397"/>
          <a:stretch/>
        </p:blipFill>
        <p:spPr>
          <a:xfrm>
            <a:off x="6817657" y="147918"/>
            <a:ext cx="5056095" cy="30793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58552" t="28480" r="6102" b="39343"/>
          <a:stretch/>
        </p:blipFill>
        <p:spPr>
          <a:xfrm>
            <a:off x="6817657" y="4362994"/>
            <a:ext cx="4598894" cy="235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68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Evidencias de los alumnos</a:t>
            </a:r>
            <a:endParaRPr lang="es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41516" t="38886" r="39881" b="12401"/>
          <a:stretch/>
        </p:blipFill>
        <p:spPr>
          <a:xfrm>
            <a:off x="0" y="1136652"/>
            <a:ext cx="3886199" cy="5721348"/>
          </a:xfrm>
          <a:prstGeom prst="rect">
            <a:avLst/>
          </a:prstGeom>
        </p:spPr>
      </p:pic>
      <p:pic>
        <p:nvPicPr>
          <p:cNvPr id="5" name="VID-20200915-WA003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59071" y="1874517"/>
            <a:ext cx="41148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1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TM10001106[[fn=Distintivo]]</Template>
  <TotalTime>81</TotalTime>
  <Words>226</Words>
  <Application>Microsoft Office PowerPoint</Application>
  <PresentationFormat>Panorámica</PresentationFormat>
  <Paragraphs>19</Paragraphs>
  <Slides>5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Gill Sans MT</vt:lpstr>
      <vt:lpstr>Impact</vt:lpstr>
      <vt:lpstr>Badge</vt:lpstr>
      <vt:lpstr>Practica 1°A Jugando contamos</vt:lpstr>
      <vt:lpstr>Presentación de PowerPoint</vt:lpstr>
      <vt:lpstr>Presentación de PowerPoint</vt:lpstr>
      <vt:lpstr>Presentación de PowerPoint</vt:lpstr>
      <vt:lpstr>Evidencias de los alumnos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 1°A</dc:title>
  <dc:creator>Ale Macias</dc:creator>
  <cp:lastModifiedBy>Ale Macias</cp:lastModifiedBy>
  <cp:revision>9</cp:revision>
  <dcterms:created xsi:type="dcterms:W3CDTF">2020-12-11T01:55:18Z</dcterms:created>
  <dcterms:modified xsi:type="dcterms:W3CDTF">2020-12-11T18:04:14Z</dcterms:modified>
</cp:coreProperties>
</file>