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/>
    <p:restoredTop sz="94508"/>
  </p:normalViewPr>
  <p:slideViewPr>
    <p:cSldViewPr snapToGrid="0" snapToObjects="1">
      <p:cViewPr varScale="1">
        <p:scale>
          <a:sx n="59" d="100"/>
          <a:sy n="59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Soporte </a:t>
            </a:r>
            <a:r>
              <a:rPr lang="es-ES_tradnl" dirty="0" err="1" smtClean="0"/>
              <a:t>SocioEmocional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2400" smtClean="0"/>
              <a:t>Prof. </a:t>
            </a:r>
            <a:r>
              <a:rPr lang="es-ES_tradnl" sz="2400" dirty="0" smtClean="0"/>
              <a:t>Sergio Arturo Santillán Mercado.</a:t>
            </a:r>
            <a:endParaRPr lang="es-ES_tradn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36" y="188259"/>
            <a:ext cx="5837442" cy="36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 smtClean="0"/>
              <a:t>Actividad 1</a:t>
            </a:r>
            <a:br>
              <a:rPr lang="es-ES_tradnl" sz="4000" b="1" dirty="0" smtClean="0"/>
            </a:br>
            <a:r>
              <a:rPr lang="es-ES_tradnl" dirty="0" smtClean="0"/>
              <a:t>“</a:t>
            </a:r>
            <a:r>
              <a:rPr lang="es-ES_tradnl" dirty="0" err="1" smtClean="0"/>
              <a:t>Chismógrafo</a:t>
            </a:r>
            <a:r>
              <a:rPr lang="es-ES_tradnl" dirty="0" smtClean="0"/>
              <a:t>”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5380" y="2475750"/>
            <a:ext cx="4566014" cy="342451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4"/>
          <a:stretch/>
        </p:blipFill>
        <p:spPr>
          <a:xfrm>
            <a:off x="6666753" y="1904998"/>
            <a:ext cx="3620248" cy="44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 smtClean="0"/>
              <a:t>ACTIVIDAD 2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“Papa Caliente”</a:t>
            </a:r>
            <a:endParaRPr lang="es-ES_tradnl" dirty="0"/>
          </a:p>
        </p:txBody>
      </p:sp>
      <p:pic>
        <p:nvPicPr>
          <p:cNvPr id="4" name="VID-20210316-WA000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2925" y="2339340"/>
            <a:ext cx="6675438" cy="3778250"/>
          </a:xfrm>
        </p:spPr>
      </p:pic>
    </p:spTree>
    <p:extLst>
      <p:ext uri="{BB962C8B-B14F-4D97-AF65-F5344CB8AC3E}">
        <p14:creationId xmlns:p14="http://schemas.microsoft.com/office/powerpoint/2010/main" val="13878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 smtClean="0"/>
              <a:t>ACTIVIDAD 3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”Mi Escala de Emociones”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66382" y="1904999"/>
            <a:ext cx="3494337" cy="465911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2" y="1998616"/>
            <a:ext cx="3470714" cy="45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 smtClean="0"/>
              <a:t>CONCLUSIÓN</a:t>
            </a:r>
            <a:endParaRPr lang="es-ES_tradnl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Los alumnos se sienten ansiosos y estresados por regresar a la escuela para ver a sus amigos y trabajar de manera presencial porque batallan para adaptarse a esta modalidad en línea. Sin embargo, ellos se sienten a gusto en cierta parte por estar en su casa o mas bien tener un poco mas de libertad de salir mas tiempo con sus amigos a pasear fuera de su casa.  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9590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 smtClean="0"/>
              <a:t>ESTRATEGIAS</a:t>
            </a:r>
            <a:endParaRPr lang="es-ES_tradnl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Reducción de actividades, pero que sean actividades de mayor relevancia y con contenido didáctico para que los alumnos no pierdan el interés al realizar sus tareas.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9191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Brizna</Template>
  <TotalTime>28</TotalTime>
  <Words>116</Words>
  <Application>Microsoft Macintosh PowerPoint</Application>
  <PresentationFormat>Panorámica</PresentationFormat>
  <Paragraphs>9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Espiral</vt:lpstr>
      <vt:lpstr>Soporte SocioEmocional</vt:lpstr>
      <vt:lpstr>Actividad 1 “Chismógrafo”</vt:lpstr>
      <vt:lpstr>ACTIVIDAD 2 “Papa Caliente”</vt:lpstr>
      <vt:lpstr>ACTIVIDAD 3 ”Mi Escala de Emociones”</vt:lpstr>
      <vt:lpstr>CONCLUSIÓN</vt:lpstr>
      <vt:lpstr>ESTRATEGIAS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Emociones</dc:title>
  <dc:creator>Usuario de Microsoft Office</dc:creator>
  <cp:lastModifiedBy>Usuario de Microsoft Office</cp:lastModifiedBy>
  <cp:revision>7</cp:revision>
  <dcterms:created xsi:type="dcterms:W3CDTF">2021-03-26T14:47:19Z</dcterms:created>
  <dcterms:modified xsi:type="dcterms:W3CDTF">2021-03-30T03:30:57Z</dcterms:modified>
</cp:coreProperties>
</file>