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7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8" r:id="rId18"/>
    <p:sldId id="277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MX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5B2A504-451B-4BC6-A99C-AAC303587432}" type="datetimeFigureOut">
              <a:rPr lang="es-MX" smtClean="0"/>
              <a:t>20/04/2021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MX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E04A81A-3278-4F4A-A23A-720990606318}" type="slidenum">
              <a:rPr lang="es-MX" smtClean="0"/>
              <a:t>‹Nº›</a:t>
            </a:fld>
            <a:endParaRPr lang="es-MX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u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94706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chemeClr val="bg1"/>
                </a:solidFill>
                <a:latin typeface="Georgia" pitchFamily="18" charset="0"/>
              </a:rPr>
              <a:t>Escuela Primaria “29 de Octubre”</a:t>
            </a:r>
            <a:endParaRPr lang="es-MX" sz="4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33049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MX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C.C.T 10DPR0689R</a:t>
            </a:r>
          </a:p>
          <a:p>
            <a:pPr algn="ctr">
              <a:buNone/>
            </a:pPr>
            <a:r>
              <a:rPr lang="es-MX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ZONA ESCOLAR 078</a:t>
            </a:r>
          </a:p>
          <a:p>
            <a:pPr algn="ctr">
              <a:buNone/>
            </a:pPr>
            <a:r>
              <a:rPr lang="es-MX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Ejido El Quemado, Durango</a:t>
            </a:r>
            <a:endParaRPr lang="es-MX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793354"/>
          </a:xfrm>
        </p:spPr>
        <p:txBody>
          <a:bodyPr>
            <a:normAutofit/>
          </a:bodyPr>
          <a:lstStyle/>
          <a:p>
            <a:pPr algn="ctr"/>
            <a:r>
              <a:rPr lang="es-MX" sz="3200" dirty="0" smtClean="0"/>
              <a:t>Evidencias:</a:t>
            </a:r>
            <a:br>
              <a:rPr lang="es-MX" sz="3200" dirty="0" smtClean="0"/>
            </a:br>
            <a:r>
              <a:rPr lang="es-MX" sz="3200" dirty="0" smtClean="0"/>
              <a:t>Decorando sus diarios de las emociones.</a:t>
            </a:r>
            <a:endParaRPr lang="es-MX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285992"/>
            <a:ext cx="2643206" cy="216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357430"/>
            <a:ext cx="2858083" cy="204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4500570"/>
            <a:ext cx="3067047" cy="181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Logros y avances:</a:t>
            </a:r>
            <a:br>
              <a:rPr lang="es-MX" dirty="0" smtClean="0"/>
            </a:br>
            <a:r>
              <a:rPr lang="es-MX" dirty="0" smtClean="0"/>
              <a:t>Análisis de sus escritos.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s-MX" dirty="0" smtClean="0">
                <a:solidFill>
                  <a:schemeClr val="bg1"/>
                </a:solidFill>
              </a:rPr>
              <a:t>Al leer sus diarios de emociones pude darme cuenta que hay días en los cuales disfrutan de todo lo que esta a su alrededor, así como también desarrollan sus actividades escolares con entusiasmo, obteniendo buenos resultados en su aprendizaje.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867328" cy="873314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Hay días positivos, pero también…</a:t>
            </a:r>
            <a:endParaRPr lang="es-MX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9594910">
            <a:off x="651771" y="1584273"/>
            <a:ext cx="2000252" cy="218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285860"/>
            <a:ext cx="2214578" cy="235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36420">
            <a:off x="750078" y="3490362"/>
            <a:ext cx="2000264" cy="23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643314"/>
            <a:ext cx="1928826" cy="24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09331">
            <a:off x="4647260" y="1451093"/>
            <a:ext cx="214314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78359">
            <a:off x="4887886" y="3505798"/>
            <a:ext cx="1857388" cy="27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1500174"/>
            <a:ext cx="201928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9607098">
            <a:off x="6804765" y="4144063"/>
            <a:ext cx="1796862" cy="219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08440" y="321841"/>
            <a:ext cx="8229600" cy="298322"/>
          </a:xfrm>
        </p:spPr>
        <p:txBody>
          <a:bodyPr>
            <a:noAutofit/>
          </a:bodyPr>
          <a:lstStyle/>
          <a:p>
            <a:r>
              <a:rPr lang="es-MX" sz="2400" dirty="0" smtClean="0"/>
              <a:t>días en que el estrés, enojo, el aburrimiento y el desinterés  los invade…..</a:t>
            </a:r>
            <a:endParaRPr lang="es-MX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9569728">
            <a:off x="539076" y="1498557"/>
            <a:ext cx="2309806" cy="263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4403" y="1326936"/>
            <a:ext cx="235745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251016">
            <a:off x="4346889" y="1629636"/>
            <a:ext cx="2656824" cy="20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221" y="3721000"/>
            <a:ext cx="21431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222417">
            <a:off x="2593956" y="3992425"/>
            <a:ext cx="2238348" cy="27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5990" y="4000412"/>
            <a:ext cx="2285990" cy="254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27431">
            <a:off x="7069668" y="1173663"/>
            <a:ext cx="1785950" cy="226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220202">
            <a:off x="6864725" y="4034694"/>
            <a:ext cx="1907908" cy="247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808"/>
          </a:xfrm>
        </p:spPr>
        <p:txBody>
          <a:bodyPr>
            <a:noAutofit/>
          </a:bodyPr>
          <a:lstStyle/>
          <a:p>
            <a:r>
              <a:rPr lang="es-MX" sz="2400" dirty="0" smtClean="0"/>
              <a:t>Esto por la situación que estamos atravesando.</a:t>
            </a:r>
            <a:br>
              <a:rPr lang="es-MX" sz="2400" dirty="0" smtClean="0"/>
            </a:br>
            <a:endParaRPr lang="es-MX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170242">
            <a:off x="448223" y="1083950"/>
            <a:ext cx="2757759" cy="280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642918"/>
            <a:ext cx="257176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478855">
            <a:off x="4899244" y="4110873"/>
            <a:ext cx="2390236" cy="200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07416">
            <a:off x="6455766" y="1676644"/>
            <a:ext cx="225264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576900">
            <a:off x="1188642" y="4039339"/>
            <a:ext cx="2914328" cy="214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60" y="260648"/>
            <a:ext cx="8686800" cy="1073274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Logros y avances de la actividad.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Permitió </a:t>
            </a:r>
            <a:r>
              <a:rPr lang="es-MX" dirty="0" smtClean="0">
                <a:solidFill>
                  <a:schemeClr val="bg1"/>
                </a:solidFill>
              </a:rPr>
              <a:t>a los alumnos desahogarse un poco, platicando lo que ellos sienten hoy en día, en el reflejaron sus días alegres, sus días de angustia y así me </a:t>
            </a:r>
            <a:r>
              <a:rPr lang="es-MX" dirty="0" err="1" smtClean="0">
                <a:solidFill>
                  <a:schemeClr val="bg1"/>
                </a:solidFill>
              </a:rPr>
              <a:t>dí</a:t>
            </a:r>
            <a:r>
              <a:rPr lang="es-MX" dirty="0" smtClean="0">
                <a:solidFill>
                  <a:schemeClr val="bg1"/>
                </a:solidFill>
              </a:rPr>
              <a:t> cuenta de que les gusta y disgusta hacer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es-MX" dirty="0" smtClean="0">
                <a:solidFill>
                  <a:schemeClr val="bg1"/>
                </a:solidFill>
              </a:rPr>
              <a:t> * Fue una actividad que logró que el niño abriera su corazón y expresara como se siente en cuanto al aprendizaje a distancia.</a:t>
            </a:r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183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Opiniones de mis niños.</a:t>
            </a:r>
            <a:endParaRPr lang="es-MX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9964273">
            <a:off x="629697" y="1283713"/>
            <a:ext cx="2399812" cy="268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857232"/>
            <a:ext cx="228601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69261">
            <a:off x="5245798" y="1030106"/>
            <a:ext cx="2579858" cy="289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53602">
            <a:off x="873253" y="3409743"/>
            <a:ext cx="2214552" cy="30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01292">
            <a:off x="6070872" y="3226714"/>
            <a:ext cx="2476464" cy="291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786190"/>
            <a:ext cx="2214546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 opinión como docente sobre la actividad…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MX" dirty="0" smtClean="0">
                <a:solidFill>
                  <a:schemeClr val="bg1"/>
                </a:solidFill>
              </a:rPr>
              <a:t> Conocer </a:t>
            </a:r>
            <a:r>
              <a:rPr lang="es-MX" dirty="0">
                <a:solidFill>
                  <a:schemeClr val="bg1"/>
                </a:solidFill>
              </a:rPr>
              <a:t>mas afondo a mis </a:t>
            </a:r>
            <a:r>
              <a:rPr lang="es-MX" dirty="0" smtClean="0">
                <a:solidFill>
                  <a:schemeClr val="bg1"/>
                </a:solidFill>
              </a:rPr>
              <a:t>alumnos.</a:t>
            </a:r>
          </a:p>
          <a:p>
            <a:pPr algn="just"/>
            <a:endParaRPr lang="es-MX" dirty="0" smtClean="0">
              <a:solidFill>
                <a:schemeClr val="bg1"/>
              </a:solidFill>
            </a:endParaRPr>
          </a:p>
          <a:p>
            <a:pPr algn="just"/>
            <a:r>
              <a:rPr lang="es-MX" dirty="0" smtClean="0">
                <a:solidFill>
                  <a:schemeClr val="bg1"/>
                </a:solidFill>
              </a:rPr>
              <a:t>Reconocer que las </a:t>
            </a:r>
            <a:r>
              <a:rPr lang="es-MX" dirty="0">
                <a:solidFill>
                  <a:schemeClr val="bg1"/>
                </a:solidFill>
              </a:rPr>
              <a:t>emociones juegan un papel de suma importancia en el aprendizaje de nuestros </a:t>
            </a:r>
            <a:r>
              <a:rPr lang="es-MX" dirty="0" smtClean="0">
                <a:solidFill>
                  <a:schemeClr val="bg1"/>
                </a:solidFill>
              </a:rPr>
              <a:t>niños.</a:t>
            </a:r>
          </a:p>
          <a:p>
            <a:pPr algn="just"/>
            <a:endParaRPr lang="es-MX" dirty="0" smtClean="0">
              <a:solidFill>
                <a:schemeClr val="bg1"/>
              </a:solidFill>
            </a:endParaRPr>
          </a:p>
          <a:p>
            <a:pPr algn="just"/>
            <a:r>
              <a:rPr lang="es-MX" dirty="0" smtClean="0">
                <a:solidFill>
                  <a:schemeClr val="bg1"/>
                </a:solidFill>
              </a:rPr>
              <a:t> Si </a:t>
            </a:r>
            <a:r>
              <a:rPr lang="es-MX" dirty="0">
                <a:solidFill>
                  <a:schemeClr val="bg1"/>
                </a:solidFill>
              </a:rPr>
              <a:t>al niño no le provocamos emoción por aprender, no lograremos despertar en el la curiosidad por explorar y aprender por si </a:t>
            </a:r>
            <a:r>
              <a:rPr lang="es-MX" dirty="0" smtClean="0">
                <a:solidFill>
                  <a:schemeClr val="bg1"/>
                </a:solidFill>
              </a:rPr>
              <a:t>solo.</a:t>
            </a:r>
            <a:r>
              <a:rPr lang="es-MX" dirty="0">
                <a:solidFill>
                  <a:schemeClr val="bg1"/>
                </a:solidFill>
              </a:rPr>
              <a:t> </a:t>
            </a:r>
            <a:endParaRPr lang="es-MX" dirty="0" smtClean="0">
              <a:solidFill>
                <a:schemeClr val="bg1"/>
              </a:solidFill>
            </a:endParaRPr>
          </a:p>
          <a:p>
            <a:pPr algn="just"/>
            <a:endParaRPr lang="es-MX" dirty="0" smtClean="0">
              <a:solidFill>
                <a:schemeClr val="bg1"/>
              </a:solidFill>
            </a:endParaRPr>
          </a:p>
          <a:p>
            <a:pPr algn="just"/>
            <a:r>
              <a:rPr lang="es-MX" dirty="0" smtClean="0">
                <a:solidFill>
                  <a:schemeClr val="bg1"/>
                </a:solidFill>
              </a:rPr>
              <a:t>Las </a:t>
            </a:r>
            <a:r>
              <a:rPr lang="es-MX" dirty="0">
                <a:solidFill>
                  <a:schemeClr val="bg1"/>
                </a:solidFill>
              </a:rPr>
              <a:t>emociones positivas abrirán nuevos horizontes en </a:t>
            </a:r>
            <a:r>
              <a:rPr lang="es-MX" dirty="0" smtClean="0">
                <a:solidFill>
                  <a:schemeClr val="bg1"/>
                </a:solidFill>
              </a:rPr>
              <a:t>nuestros niños.</a:t>
            </a:r>
          </a:p>
          <a:p>
            <a:pPr algn="just"/>
            <a:r>
              <a:rPr lang="es-MX" dirty="0" smtClean="0">
                <a:solidFill>
                  <a:schemeClr val="bg1"/>
                </a:solidFill>
              </a:rPr>
              <a:t>El reconocer las emociones permite que el alumnos se sienta seguro y tenga confianza en el mismo.</a:t>
            </a:r>
          </a:p>
          <a:p>
            <a:pPr algn="just"/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81962013"/>
      </p:ext>
    </p:extLst>
  </p:cSld>
  <p:clrMapOvr>
    <a:masterClrMapping/>
  </p:clrMapOvr>
  <p:transition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416824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“Los niños en </a:t>
            </a:r>
            <a:r>
              <a:rPr lang="es-MX" sz="2400" b="1" dirty="0">
                <a:solidFill>
                  <a:schemeClr val="bg1"/>
                </a:solidFill>
              </a:rPr>
              <a:t>sus caritas </a:t>
            </a:r>
            <a:r>
              <a:rPr lang="es-MX" sz="2400" b="1" dirty="0" smtClean="0">
                <a:solidFill>
                  <a:schemeClr val="bg1"/>
                </a:solidFill>
              </a:rPr>
              <a:t>reflejan </a:t>
            </a:r>
            <a:r>
              <a:rPr lang="es-MX" sz="2400" b="1" dirty="0">
                <a:solidFill>
                  <a:schemeClr val="bg1"/>
                </a:solidFill>
              </a:rPr>
              <a:t>su alegría, dedicación y esperanza de regresar a las aulas, para así </a:t>
            </a:r>
            <a:r>
              <a:rPr lang="es-MX" sz="2400" b="1" dirty="0" smtClean="0">
                <a:solidFill>
                  <a:schemeClr val="bg1"/>
                </a:solidFill>
              </a:rPr>
              <a:t>sentirse satisfechos </a:t>
            </a:r>
            <a:r>
              <a:rPr lang="es-MX" sz="2400" b="1" dirty="0">
                <a:solidFill>
                  <a:schemeClr val="bg1"/>
                </a:solidFill>
              </a:rPr>
              <a:t>de lo que </a:t>
            </a:r>
            <a:r>
              <a:rPr lang="es-MX" sz="2400" b="1" dirty="0" smtClean="0">
                <a:solidFill>
                  <a:schemeClr val="bg1"/>
                </a:solidFill>
              </a:rPr>
              <a:t>han  logrado”.</a:t>
            </a:r>
            <a:br>
              <a:rPr lang="es-MX" sz="2400" b="1" dirty="0" smtClean="0">
                <a:solidFill>
                  <a:schemeClr val="bg1"/>
                </a:solidFill>
              </a:rPr>
            </a:br>
            <a:r>
              <a:rPr lang="es-MX" sz="2400" b="1" dirty="0">
                <a:solidFill>
                  <a:schemeClr val="bg1"/>
                </a:solidFill>
              </a:rPr>
              <a:t/>
            </a:r>
            <a:br>
              <a:rPr lang="es-MX" sz="2400" b="1" dirty="0">
                <a:solidFill>
                  <a:schemeClr val="bg1"/>
                </a:solidFill>
              </a:rPr>
            </a:br>
            <a:r>
              <a:rPr lang="es-MX" sz="2400" b="1" dirty="0">
                <a:solidFill>
                  <a:schemeClr val="bg1"/>
                </a:solidFill>
              </a:rPr>
              <a:t/>
            </a:r>
            <a:br>
              <a:rPr lang="es-MX" sz="2400" b="1" dirty="0">
                <a:solidFill>
                  <a:schemeClr val="bg1"/>
                </a:solidFill>
              </a:rPr>
            </a:br>
            <a:endParaRPr lang="es-MX" sz="2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3645024"/>
            <a:ext cx="7859216" cy="28097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MX" sz="12000" dirty="0" smtClean="0">
                <a:solidFill>
                  <a:schemeClr val="accent2"/>
                </a:solidFill>
              </a:rPr>
              <a:t>¡Gracias!</a:t>
            </a:r>
            <a:endParaRPr lang="es-MX" sz="1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732878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Maestra: Claudia Lorena Flores Serrano</a:t>
            </a:r>
            <a:br>
              <a:rPr lang="es-MX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s-MX" sz="60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s-MX" sz="6000" dirty="0" smtClean="0">
                <a:solidFill>
                  <a:schemeClr val="bg1"/>
                </a:solidFill>
              </a:rPr>
              <a:t>Segundo Año</a:t>
            </a:r>
          </a:p>
          <a:p>
            <a:pPr algn="ctr">
              <a:buNone/>
            </a:pPr>
            <a:r>
              <a:rPr lang="es-MX" sz="6000" dirty="0" smtClean="0">
                <a:solidFill>
                  <a:schemeClr val="bg1"/>
                </a:solidFill>
              </a:rPr>
              <a:t>22 alumnos</a:t>
            </a:r>
            <a:endParaRPr lang="es-MX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67494"/>
            <a:ext cx="7344816" cy="1399032"/>
          </a:xfrm>
        </p:spPr>
        <p:txBody>
          <a:bodyPr/>
          <a:lstStyle/>
          <a:p>
            <a:r>
              <a:rPr lang="es-MX" dirty="0" smtClean="0"/>
              <a:t>Descripción del grupo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es-MX" dirty="0" smtClean="0">
                <a:solidFill>
                  <a:schemeClr val="bg1"/>
                </a:solidFill>
              </a:rPr>
              <a:t>Total de alumnos: 12 niñas y 10 niños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es-MX" dirty="0" smtClean="0">
                <a:solidFill>
                  <a:schemeClr val="bg1"/>
                </a:solidFill>
              </a:rPr>
              <a:t>Descripción: Es un grupo muy alegre, trabajador, participativo y un poco inquieto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es-MX" dirty="0" smtClean="0">
                <a:solidFill>
                  <a:schemeClr val="bg1"/>
                </a:solidFill>
              </a:rPr>
              <a:t>Les gusta aprender jugando, les gusta mucho cantar, bailar, disfrutar del almuerzo platicando con su maestra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es-MX" dirty="0" smtClean="0">
                <a:solidFill>
                  <a:schemeClr val="bg1"/>
                </a:solidFill>
              </a:rPr>
              <a:t>Es un grupo con diferente ritmos de trabajo pero son muy solidarios entre ellos mismos.</a:t>
            </a: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07504" y="267494"/>
            <a:ext cx="9036496" cy="1289298"/>
          </a:xfrm>
        </p:spPr>
        <p:txBody>
          <a:bodyPr>
            <a:normAutofit/>
          </a:bodyPr>
          <a:lstStyle/>
          <a:p>
            <a:r>
              <a:rPr lang="es-MX" sz="3600" dirty="0" smtClean="0"/>
              <a:t>Contexto socioeconómico y cultural</a:t>
            </a:r>
            <a:endParaRPr lang="es-MX" sz="3600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s-MX" dirty="0" smtClean="0">
                <a:solidFill>
                  <a:schemeClr val="bg1"/>
                </a:solidFill>
              </a:rPr>
              <a:t>Nivel socioeconómico: Bajo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s-MX" dirty="0" smtClean="0">
                <a:solidFill>
                  <a:schemeClr val="bg1"/>
                </a:solidFill>
              </a:rPr>
              <a:t>Aspecto sociocultural: </a:t>
            </a:r>
            <a:endParaRPr lang="es-MX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s-MX" dirty="0" smtClean="0">
                <a:solidFill>
                  <a:schemeClr val="bg1"/>
                </a:solidFill>
              </a:rPr>
              <a:t>*Prevalece en machismo en algunas familias.</a:t>
            </a:r>
          </a:p>
          <a:p>
            <a:pPr>
              <a:buNone/>
            </a:pPr>
            <a:r>
              <a:rPr lang="es-MX" dirty="0" smtClean="0">
                <a:solidFill>
                  <a:schemeClr val="bg1"/>
                </a:solidFill>
              </a:rPr>
              <a:t>*La madre de familia es la encargada de la educación de los hijos.</a:t>
            </a:r>
          </a:p>
          <a:p>
            <a:pPr>
              <a:buNone/>
            </a:pPr>
            <a:r>
              <a:rPr lang="es-MX" dirty="0" smtClean="0">
                <a:solidFill>
                  <a:schemeClr val="bg1"/>
                </a:solidFill>
              </a:rPr>
              <a:t>* Separación y peleas entre papá y mamá.</a:t>
            </a:r>
          </a:p>
          <a:p>
            <a:pPr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s-MX" dirty="0">
              <a:solidFill>
                <a:schemeClr val="bg1"/>
              </a:solidFill>
            </a:endParaRP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s-MX" dirty="0" smtClean="0"/>
          </a:p>
          <a:p>
            <a:pPr>
              <a:buNone/>
            </a:pPr>
            <a:endParaRPr lang="es-MX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1226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Problemática en la pandemia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26008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Los alumnos ha ido cambiando el entusiasmo  y el deseo de aprender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El trabajo escolar para ellos se ha vuelto rutinario al estar encerrado en casa.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Los alumnos han perdido el interés a las actividades a desarrollar en casa, ya que están aburridos, cansados , estresados,  y desmotivados</a:t>
            </a:r>
            <a:r>
              <a:rPr lang="es-MX" dirty="0"/>
              <a:t>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6388" y="267494"/>
            <a:ext cx="8856984" cy="44686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Consecuencias en el aprendizaje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960440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Las madres de familia batallan con los alumnos para que realicen sus actividades con alegría e interés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Cuando contacto a los alumnos por teléfono los niños cuestionan sobre la fecha del regreso a clases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Los alumnos extrañan la escuela.</a:t>
            </a: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303986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“Mi diario de las emociones”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1256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s-MX" dirty="0" smtClean="0">
                <a:solidFill>
                  <a:schemeClr val="bg1"/>
                </a:solidFill>
              </a:rPr>
              <a:t>OBJETIVO: Que </a:t>
            </a:r>
            <a:r>
              <a:rPr lang="es-MX" dirty="0" smtClean="0">
                <a:solidFill>
                  <a:schemeClr val="bg1"/>
                </a:solidFill>
              </a:rPr>
              <a:t>el niño, docente y padre de familia identifiquen sus emociones y conozcan sus consecuencias.</a:t>
            </a: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es-MX" dirty="0" smtClean="0">
                <a:solidFill>
                  <a:schemeClr val="bg1"/>
                </a:solidFill>
              </a:rPr>
              <a:t>ACTIVIDADES: De </a:t>
            </a:r>
            <a:r>
              <a:rPr lang="es-MX" dirty="0" smtClean="0">
                <a:solidFill>
                  <a:schemeClr val="bg1"/>
                </a:solidFill>
              </a:rPr>
              <a:t>sus cuadernos del ciclo pasado, reciclar las hojas limpias y armar un cuaderno, el cual decoraran a su gusto. Pondrán el titulo “MI DIARIO DE LAS EMOCIONES”</a:t>
            </a:r>
          </a:p>
          <a:p>
            <a:pPr algn="just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es-MX" dirty="0" smtClean="0">
                <a:solidFill>
                  <a:schemeClr val="bg1"/>
                </a:solidFill>
              </a:rPr>
              <a:t>30 minutos antes de acostarse, harán un recuento de todo lo que hicieron en el día.</a:t>
            </a:r>
          </a:p>
          <a:p>
            <a:pPr>
              <a:buNone/>
            </a:pPr>
            <a:endParaRPr lang="es-MX" dirty="0" smtClean="0"/>
          </a:p>
          <a:p>
            <a:endParaRPr lang="es-MX" dirty="0"/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6111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Desarrollo de la actividad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6400" y="1340768"/>
            <a:ext cx="8229600" cy="4801736"/>
          </a:xfrm>
        </p:spPr>
        <p:txBody>
          <a:bodyPr>
            <a:normAutofit fontScale="85000" lnSpcReduction="20000"/>
          </a:bodyPr>
          <a:lstStyle/>
          <a:p>
            <a:pPr marL="578358" indent="-514350" algn="just">
              <a:buAutoNum type="arabicPeriod"/>
            </a:pPr>
            <a:r>
              <a:rPr lang="es-MX" dirty="0" smtClean="0">
                <a:solidFill>
                  <a:schemeClr val="bg1"/>
                </a:solidFill>
              </a:rPr>
              <a:t>Escribirán la fecha y la hora iniciaran a escribir en su diario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pPr marL="578358" indent="-514350" algn="just">
              <a:buAutoNum type="arabicPeriod"/>
            </a:pPr>
            <a:endParaRPr lang="es-MX" dirty="0" smtClean="0">
              <a:solidFill>
                <a:schemeClr val="bg1"/>
              </a:solidFill>
            </a:endParaRPr>
          </a:p>
          <a:p>
            <a:pPr marL="578358" indent="-514350" algn="just">
              <a:buAutoNum type="arabicPeriod"/>
            </a:pPr>
            <a:r>
              <a:rPr lang="es-MX" dirty="0" smtClean="0">
                <a:solidFill>
                  <a:schemeClr val="bg1"/>
                </a:solidFill>
              </a:rPr>
              <a:t>Escribirán como se sienten de ánimo desde que inician el día al abrir sus ojitos y ver un nuevo amanecer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pPr marL="578358" indent="-514350" algn="just">
              <a:buAutoNum type="arabicPeriod"/>
            </a:pPr>
            <a:endParaRPr lang="es-MX" dirty="0" smtClean="0">
              <a:solidFill>
                <a:schemeClr val="bg1"/>
              </a:solidFill>
            </a:endParaRPr>
          </a:p>
          <a:p>
            <a:pPr marL="578358" indent="-514350" algn="just">
              <a:buAutoNum type="arabicPeriod"/>
            </a:pPr>
            <a:r>
              <a:rPr lang="es-MX" dirty="0">
                <a:solidFill>
                  <a:schemeClr val="bg1"/>
                </a:solidFill>
              </a:rPr>
              <a:t>M</a:t>
            </a:r>
            <a:r>
              <a:rPr lang="es-MX" dirty="0" smtClean="0">
                <a:solidFill>
                  <a:schemeClr val="bg1"/>
                </a:solidFill>
              </a:rPr>
              <a:t>e platicaran que emociones positivas o negativas fueron experimentando al desarrollar sus actividades escolares y como afrontaron esas emociones, si actuaron correctamente o si tuvo consecuencia dicha emoción.</a:t>
            </a:r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Decoración de su diario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dirty="0" smtClean="0">
                <a:solidFill>
                  <a:schemeClr val="bg1"/>
                </a:solidFill>
              </a:rPr>
              <a:t>Al platicar con mis niños de cómo decoraron su diario me pude percatar de la emoción que sentían al forrar su diario de algún personaje en especial o pintar la pasta con algún paisaje o algo que a ellos les gustara mucho, desde ahí sentí que esta actividad tendría resultados positivos y me daría la pauta para conocer a mis niños un poco más.</a:t>
            </a:r>
          </a:p>
          <a:p>
            <a:endParaRPr lang="es-MX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4627</TotalTime>
  <Words>719</Words>
  <Application>Microsoft Office PowerPoint</Application>
  <PresentationFormat>Presentación en pantalla (4:3)</PresentationFormat>
  <Paragraphs>82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Century Gothic</vt:lpstr>
      <vt:lpstr>Georgia</vt:lpstr>
      <vt:lpstr>Verdana</vt:lpstr>
      <vt:lpstr>Wingdings 2</vt:lpstr>
      <vt:lpstr>Brío</vt:lpstr>
      <vt:lpstr>Escuela Primaria “29 de Octubre”</vt:lpstr>
      <vt:lpstr>   Maestra: Claudia Lorena Flores Serrano </vt:lpstr>
      <vt:lpstr>Descripción del grupo </vt:lpstr>
      <vt:lpstr>Contexto socioeconómico y cultural</vt:lpstr>
      <vt:lpstr>Problemática en la pandemia</vt:lpstr>
      <vt:lpstr>Consecuencias en el aprendizaje</vt:lpstr>
      <vt:lpstr> “Mi diario de las emociones” </vt:lpstr>
      <vt:lpstr>Desarrollo de la actividad</vt:lpstr>
      <vt:lpstr>Decoración de su diario</vt:lpstr>
      <vt:lpstr>Evidencias: Decorando sus diarios de las emociones.</vt:lpstr>
      <vt:lpstr>Logros y avances: Análisis de sus escritos.</vt:lpstr>
      <vt:lpstr>Hay días positivos, pero también…</vt:lpstr>
      <vt:lpstr>días en que el estrés, enojo, el aburrimiento y el desinterés  los invade…..</vt:lpstr>
      <vt:lpstr>Esto por la situación que estamos atravesando. </vt:lpstr>
      <vt:lpstr>Logros y avances de la actividad.</vt:lpstr>
      <vt:lpstr>Opiniones de mis niños.</vt:lpstr>
      <vt:lpstr>Mi opinión como docente sobre la actividad…</vt:lpstr>
      <vt:lpstr>“Los niños en sus caritas reflejan su alegría, dedicación y esperanza de regresar a las aulas, para así sentirse satisfechos de lo que han  logrado”.  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Primaria “29 de Octubre”</dc:title>
  <dc:creator>HP</dc:creator>
  <cp:lastModifiedBy>Cuenta Microsoft</cp:lastModifiedBy>
  <cp:revision>13</cp:revision>
  <dcterms:created xsi:type="dcterms:W3CDTF">2021-04-17T02:51:10Z</dcterms:created>
  <dcterms:modified xsi:type="dcterms:W3CDTF">2021-04-20T15:32:45Z</dcterms:modified>
</cp:coreProperties>
</file>