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5E12-DB40-49F7-8378-E7316B1A4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CFC5E-C865-4EC8-9168-ADE3B250F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BA3419-7EAD-44D0-BFE4-1B89225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392C8-E200-42EB-8CD0-11D946B5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3899D-49F9-467F-B058-17D17D3C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9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23F61-2879-4581-85E5-20EA4B86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9E5A0E-1CFB-48B5-B87D-EADD3725C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BC083-6C78-466E-857F-AD1CD90E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DB821-5853-4A5F-8E0F-FDD3823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B4C2D-1A17-4295-846F-7B03B9DB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2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E05BC4-BE4A-42E3-A328-C2E5D6032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C87FE-1483-4259-BFF2-513D5A3D6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AC53CC-8999-4C30-BE9D-0175B8DD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A816F-EFDE-46C8-AB04-6863550D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77262-DAFD-40D4-B876-DBE8562B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44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C95F5-3D02-49D6-8883-8AEB58F9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EFDDB-03CD-4E08-B9AF-D80D3E9C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E51FF-FFD9-4D51-8777-EED89D19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2C158-F64A-45EA-BAF9-1A206D2C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C53F1-51B7-4E04-89CF-C5D294D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1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5A0E6-8EE8-4EC2-94F6-494210CC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6936D-DD80-4B97-8F47-3DDC10B8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40BFD6-00A1-4024-B8E9-DCE1B3E8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3B30E-DD1E-4D09-A387-532D4DF5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5896A-693D-4858-9983-1E37C925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34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AFA51-0FFC-4963-AE2A-303F37D0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F4BB9-37C8-4724-906A-B032165E2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795BBB-41DE-4991-BF17-C86DEE5D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769724-80B4-4DA3-A949-679EC9AB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A04891-F907-41AE-A011-0A912B6B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832876-4A36-4760-82BD-3F6D568B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23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AD99A-318C-4728-9F5B-1E20540A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D2EE8D-59A7-430E-AAAE-825422B4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BC8DA9-3AA1-4484-AE61-A381E4FC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979CEF-017A-4A44-B900-0F4BDCE50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621589-0B5F-4876-B796-BE436A413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5C19E0-E616-440C-9248-3B8FC32F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5D6A22-7497-43C4-A3DC-338172E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E7AC73-FF5B-41C3-B2A4-81BF0609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01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EEAF0-C54A-4487-B212-FC155945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239A23-CE5F-4DF5-AFF8-B17FFAC7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1FA031-3444-426F-A5F7-2A24E846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8AA8E7-1ED7-494F-B6F7-394CAB6C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51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E95390-ED62-46A4-BD90-993F146C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867445-65E4-4982-96E8-8198300C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5F5E1B-AAD2-4164-939B-FD311E4B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8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563BC-0D84-4A04-990A-AB16BEAA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8C466A-E776-45EB-8FDD-9FF97698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86282A-E906-4F43-ADB0-4D46DC885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9ED49-C32D-4F61-BEFE-00BD6F36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E53B03-DD4E-48C3-B8AE-B469D391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96609D-A90E-4718-AD88-06A4A0D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2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5506-524A-425D-B943-EED9049D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FFF9A-E775-4BD9-AB23-9332C7EF0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555EE-429B-4CAB-AD82-DE159A06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539D5D-00DE-4400-B4B2-92A9814C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19889B-BAD4-4215-8743-E34BB0AD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EDD300-E05E-4A45-A6ED-46A93118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1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EECA1E-CA1F-40B4-A2B4-DE0DCAD5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D0523-7952-4BE0-A438-04BC065E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DE5F9-B6C6-400B-AD42-338CA8AD8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DB06-17EF-4F8F-8AA7-2DA526109DC3}" type="datetimeFigureOut">
              <a:rPr lang="es-MX" smtClean="0"/>
              <a:t>17/04/2021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00F57-CF6C-4083-B922-7E32824F2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B49E2B-F3F5-46D9-B6A3-FAF387A6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2C16-5233-40D2-9236-D7FCE8B4C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2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FEFCC49-A944-410F-B861-E6C3112275E2}"/>
              </a:ext>
            </a:extLst>
          </p:cNvPr>
          <p:cNvSpPr txBox="1"/>
          <p:nvPr/>
        </p:nvSpPr>
        <p:spPr>
          <a:xfrm>
            <a:off x="1192695" y="597455"/>
            <a:ext cx="980661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/>
              <a:t>MI EXPERIENCIA DEL TRABAJO A DISTANCIA</a:t>
            </a:r>
          </a:p>
          <a:p>
            <a:r>
              <a:rPr lang="es-MX" sz="2000" dirty="0"/>
              <a:t>ACTIVIDAD: Super héroe de las emociones</a:t>
            </a:r>
          </a:p>
          <a:p>
            <a:endParaRPr lang="es-MX" sz="2000" dirty="0"/>
          </a:p>
          <a:p>
            <a:r>
              <a:rPr lang="es-MX" sz="2000" dirty="0"/>
              <a:t>La actividad consistió en elaborar un antifaz con material reciclable y caracterizarse como un super héroe que ayuda a enfrentar las emociones y ayudar a otros.</a:t>
            </a:r>
          </a:p>
          <a:p>
            <a:r>
              <a:rPr lang="es-MX" sz="2000" dirty="0"/>
              <a:t>se les mostraron tarjetas con imagen de niños que presentan posibles conflictos, observaron y propusieron maneras de solucionar sus conflictos si dañar a otras personas. Expresaron como se sienten ante las diferentes situaciones presentadas</a:t>
            </a:r>
            <a:br>
              <a:rPr lang="es-MX" sz="2000" dirty="0"/>
            </a:br>
            <a:endParaRPr lang="es-MX" dirty="0"/>
          </a:p>
        </p:txBody>
      </p:sp>
      <p:pic>
        <p:nvPicPr>
          <p:cNvPr id="7" name="Imagen 6" descr="Imagen que contiene interior, pequeño, niño, juguete&#10;&#10;Descripción generada automáticamente">
            <a:extLst>
              <a:ext uri="{FF2B5EF4-FFF2-40B4-BE49-F238E27FC236}">
                <a16:creationId xmlns:a16="http://schemas.microsoft.com/office/drawing/2014/main" id="{A69111A0-59E1-4409-83A2-E37E98E4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6908"/>
          <a:stretch/>
        </p:blipFill>
        <p:spPr>
          <a:xfrm>
            <a:off x="535591" y="3239049"/>
            <a:ext cx="3012118" cy="3021496"/>
          </a:xfrm>
          <a:prstGeom prst="rect">
            <a:avLst/>
          </a:prstGeom>
        </p:spPr>
      </p:pic>
      <p:pic>
        <p:nvPicPr>
          <p:cNvPr id="9" name="Imagen 8" descr="Imagen que contiene persona, interior, pequeño, niño&#10;&#10;Descripción generada automáticamente">
            <a:extLst>
              <a:ext uri="{FF2B5EF4-FFF2-40B4-BE49-F238E27FC236}">
                <a16:creationId xmlns:a16="http://schemas.microsoft.com/office/drawing/2014/main" id="{86B40D23-A7FD-43DC-B596-4335F001D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8647"/>
          <a:stretch/>
        </p:blipFill>
        <p:spPr>
          <a:xfrm>
            <a:off x="9057240" y="2964849"/>
            <a:ext cx="2829960" cy="3295696"/>
          </a:xfrm>
          <a:prstGeom prst="rect">
            <a:avLst/>
          </a:prstGeom>
        </p:spPr>
      </p:pic>
      <p:pic>
        <p:nvPicPr>
          <p:cNvPr id="11" name="Imagen 10" descr="Diagrama, Esquemático&#10;&#10;Descripción generada automáticamente">
            <a:extLst>
              <a:ext uri="{FF2B5EF4-FFF2-40B4-BE49-F238E27FC236}">
                <a16:creationId xmlns:a16="http://schemas.microsoft.com/office/drawing/2014/main" id="{5E705139-5B7C-4419-8443-BBF6BBE2A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b="14976"/>
          <a:stretch/>
        </p:blipFill>
        <p:spPr>
          <a:xfrm rot="5400000">
            <a:off x="6034073" y="2883631"/>
            <a:ext cx="2719930" cy="3326403"/>
          </a:xfrm>
          <a:prstGeom prst="rect">
            <a:avLst/>
          </a:prstGeom>
        </p:spPr>
      </p:pic>
      <p:pic>
        <p:nvPicPr>
          <p:cNvPr id="17" name="Imagen 16" descr="Imagen que contiene persona, interior, viendo, tabla&#10;&#10;Descripción generada automáticamente">
            <a:extLst>
              <a:ext uri="{FF2B5EF4-FFF2-40B4-BE49-F238E27FC236}">
                <a16:creationId xmlns:a16="http://schemas.microsoft.com/office/drawing/2014/main" id="{15707A9C-EAB4-4F02-B89C-91277053A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b="2222"/>
          <a:stretch/>
        </p:blipFill>
        <p:spPr>
          <a:xfrm>
            <a:off x="3593794" y="3239049"/>
            <a:ext cx="2137043" cy="32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2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RAMOS LOPEZ</dc:creator>
  <cp:lastModifiedBy>GUSTAVO RAMOS LOPEZ</cp:lastModifiedBy>
  <cp:revision>2</cp:revision>
  <dcterms:created xsi:type="dcterms:W3CDTF">2021-04-17T18:21:19Z</dcterms:created>
  <dcterms:modified xsi:type="dcterms:W3CDTF">2021-04-17T18:27:11Z</dcterms:modified>
</cp:coreProperties>
</file>