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4E9010-662F-4735-BD2B-580AF7C2A834}" v="1541" dt="2020-12-10T16:33:03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2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9324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1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7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21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62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3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5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9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3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4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8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9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0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21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2800" dirty="0"/>
              <a:t>Título de la práctica:</a:t>
            </a:r>
            <a:br>
              <a:rPr lang="es-ES" dirty="0"/>
            </a:br>
            <a:r>
              <a:rPr lang="es-ES" dirty="0"/>
              <a:t>¿Me cuentas un cuento?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2ª y 3ª preescolar</a:t>
            </a:r>
          </a:p>
          <a:p>
            <a:r>
              <a:rPr lang="es-ES" dirty="0"/>
              <a:t>MTRA. KARINA SALINAS ALVARADO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29BBE79-464B-4A01-9292-1FC333D8BA33}"/>
              </a:ext>
            </a:extLst>
          </p:cNvPr>
          <p:cNvSpPr txBox="1">
            <a:spLocks/>
          </p:cNvSpPr>
          <p:nvPr/>
        </p:nvSpPr>
        <p:spPr>
          <a:xfrm>
            <a:off x="3478336" y="-498895"/>
            <a:ext cx="7172262" cy="26250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>
                <a:solidFill>
                  <a:schemeClr val="accent1"/>
                </a:solidFill>
              </a:rPr>
              <a:t>Jardín de niños GANDHI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578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CCA87-4CAA-429C-9B27-08A794A9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583" y="7020"/>
            <a:ext cx="2934911" cy="537890"/>
          </a:xfrm>
        </p:spPr>
        <p:txBody>
          <a:bodyPr/>
          <a:lstStyle/>
          <a:p>
            <a:r>
              <a:rPr lang="es-MX" sz="3200" dirty="0">
                <a:solidFill>
                  <a:schemeClr val="accent1"/>
                </a:solidFill>
              </a:rPr>
              <a:t>Descripción: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8027BD-FA95-4E0B-9B5A-13E17EA7D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16" y="557673"/>
            <a:ext cx="11304427" cy="54175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MX" sz="2400" dirty="0"/>
              <a:t>¿Qué buscaba lograr? Que mis alumnos siguieran escuchado cuentos aún a la distancia, se interesaran por los mismos y se vallan integrando al mundo de la lectura en el caso de los de segundo, y en los de tercero; continuar con este mismo habito.</a:t>
            </a:r>
          </a:p>
          <a:p>
            <a:r>
              <a:rPr lang="es-MX" sz="2400" dirty="0">
                <a:ea typeface="+mj-lt"/>
                <a:cs typeface="+mj-lt"/>
              </a:rPr>
              <a:t>¿Qué hice? Promoví en mis alumnos la lectura, se comparte el cuento en el grupo de Facebook y se pone la fecha de la lectura. Pedí la participación y apoyo de los padres de familia para realizar la lectura en caso de que sean imágenes. En ocasiones envió el cuento narrándolo para motivar a mis alumnos.</a:t>
            </a:r>
          </a:p>
          <a:p>
            <a:r>
              <a:rPr lang="es-MX" sz="2400" dirty="0">
                <a:ea typeface="+mj-lt"/>
                <a:cs typeface="+mj-lt"/>
              </a:rPr>
              <a:t>¿De qué manera participaron los padres de familia y/o la comunidad? Los padres de familia apoyaron a sus hijos platicando con ellos sobre lo leído, apoyando en entregar una evidencia, dibujo, observaciones, producto relacionado, etc.</a:t>
            </a:r>
          </a:p>
          <a:p>
            <a:r>
              <a:rPr lang="es-MX" sz="2400" dirty="0">
                <a:ea typeface="+mj-lt"/>
                <a:cs typeface="+mj-lt"/>
              </a:rPr>
              <a:t>¿Cuáles fueron los resultados? Los alumnos se muestran contentos, Conocieron y aprendieron diferentes textos y formas de escucharlos. Se muestran participativos y entusiasmados. 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65174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>
            <a:extLst>
              <a:ext uri="{FF2B5EF4-FFF2-40B4-BE49-F238E27FC236}">
                <a16:creationId xmlns:a16="http://schemas.microsoft.com/office/drawing/2014/main" id="{11D73396-F699-4D87-AE0E-34309C432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16" y="-94890"/>
            <a:ext cx="3425153" cy="7033403"/>
          </a:xfrm>
          <a:prstGeom prst="rect">
            <a:avLst/>
          </a:prstGeo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697821D1-FA96-433B-B0AF-0F3E6F523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819" y="5751"/>
            <a:ext cx="3626436" cy="745034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46D443-44F3-4870-9B52-F239B8FBBFC0}"/>
              </a:ext>
            </a:extLst>
          </p:cNvPr>
          <p:cNvSpPr txBox="1"/>
          <p:nvPr/>
        </p:nvSpPr>
        <p:spPr>
          <a:xfrm>
            <a:off x="8131834" y="1417608"/>
            <a:ext cx="3375803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2400" dirty="0">
                <a:solidFill>
                  <a:schemeClr val="accent1"/>
                </a:solidFill>
              </a:rPr>
              <a:t>¿Cómo incorporé los programas de TV de </a:t>
            </a:r>
            <a:r>
              <a:rPr lang="es-MX" sz="2400" dirty="0" err="1">
                <a:solidFill>
                  <a:schemeClr val="accent1"/>
                </a:solidFill>
              </a:rPr>
              <a:t>Aprende</a:t>
            </a:r>
            <a:r>
              <a:rPr lang="es-MX" sz="2400" dirty="0">
                <a:solidFill>
                  <a:schemeClr val="accent1"/>
                </a:solidFill>
              </a:rPr>
              <a:t> en Casa II? </a:t>
            </a:r>
          </a:p>
          <a:p>
            <a:r>
              <a:rPr lang="es-MX" sz="2000" dirty="0"/>
              <a:t>Utilizo los cuentos que están en la programación televisiva </a:t>
            </a:r>
            <a:r>
              <a:rPr lang="es-MX" sz="2000" dirty="0">
                <a:ea typeface="+mn-lt"/>
                <a:cs typeface="+mn-lt"/>
              </a:rPr>
              <a:t>de aprender en casa II.</a:t>
            </a:r>
            <a:r>
              <a:rPr lang="es-MX" sz="2000" dirty="0"/>
              <a:t>. Trabajamos dos días o tres a la semana.</a:t>
            </a:r>
          </a:p>
        </p:txBody>
      </p:sp>
    </p:spTree>
    <p:extLst>
      <p:ext uri="{BB962C8B-B14F-4D97-AF65-F5344CB8AC3E}">
        <p14:creationId xmlns:p14="http://schemas.microsoft.com/office/powerpoint/2010/main" val="345458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6D25363-7BF7-40A3-B729-0B08A7B44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98" y="-3044"/>
            <a:ext cx="3636931" cy="7416008"/>
          </a:xfrm>
          <a:prstGeom prst="rect">
            <a:avLst/>
          </a:prstGeom>
        </p:spPr>
      </p:pic>
      <p:pic>
        <p:nvPicPr>
          <p:cNvPr id="7" name="Imagen 5">
            <a:extLst>
              <a:ext uri="{FF2B5EF4-FFF2-40B4-BE49-F238E27FC236}">
                <a16:creationId xmlns:a16="http://schemas.microsoft.com/office/drawing/2014/main" id="{96379D64-6BBA-4A04-8A94-4FFCBDAFA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574" y="5751"/>
            <a:ext cx="3439530" cy="71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9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1531D616-E3F6-47A0-A600-51B641665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18" y="370767"/>
            <a:ext cx="4800007" cy="6395216"/>
          </a:xfr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7323BA12-2F91-4F03-A975-140F77A0E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607" y="192098"/>
            <a:ext cx="5259237" cy="702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65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249</Words>
  <Application>Microsoft Office PowerPoint</Application>
  <PresentationFormat>Panorámica</PresentationFormat>
  <Paragraphs>11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Título de la práctica: ¿Me cuentas un cuento?</vt:lpstr>
      <vt:lpstr>Descripción: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lastModifiedBy>karina salinas alvarado</cp:lastModifiedBy>
  <cp:revision>198</cp:revision>
  <dcterms:created xsi:type="dcterms:W3CDTF">2013-07-30T10:55:14Z</dcterms:created>
  <dcterms:modified xsi:type="dcterms:W3CDTF">2021-04-20T18:58:49Z</dcterms:modified>
</cp:coreProperties>
</file>