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87EA2A-3C41-4BB4-99CF-58132D700C25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7553BC58-DD06-4DEE-9BC5-3D14F1107E4C}">
      <dgm:prSet phldrT="[Texto]"/>
      <dgm:spPr/>
      <dgm:t>
        <a:bodyPr/>
        <a:lstStyle/>
        <a:p>
          <a:r>
            <a:rPr lang="es-MX" b="1" dirty="0"/>
            <a:t>Solicitar a padres y/o tutores la inclusión a grupos de </a:t>
          </a:r>
          <a:r>
            <a:rPr lang="es-MX" b="1" dirty="0" err="1"/>
            <a:t>whatsapp</a:t>
          </a:r>
          <a:endParaRPr lang="es-MX" b="1" dirty="0"/>
        </a:p>
      </dgm:t>
    </dgm:pt>
    <dgm:pt modelId="{099C0701-2266-42F2-BBC2-A7271B62C5DE}" type="parTrans" cxnId="{AAE63E2D-C7F3-4852-BE6C-5EF9D42BFE5D}">
      <dgm:prSet/>
      <dgm:spPr/>
      <dgm:t>
        <a:bodyPr/>
        <a:lstStyle/>
        <a:p>
          <a:endParaRPr lang="es-MX"/>
        </a:p>
      </dgm:t>
    </dgm:pt>
    <dgm:pt modelId="{6AE3B362-9E83-41C1-A285-B28B816A43B0}" type="sibTrans" cxnId="{AAE63E2D-C7F3-4852-BE6C-5EF9D42BFE5D}">
      <dgm:prSet/>
      <dgm:spPr/>
      <dgm:t>
        <a:bodyPr/>
        <a:lstStyle/>
        <a:p>
          <a:endParaRPr lang="es-MX"/>
        </a:p>
      </dgm:t>
    </dgm:pt>
    <dgm:pt modelId="{69674CEA-8440-423A-8979-57350CE6C173}">
      <dgm:prSet/>
      <dgm:spPr/>
      <dgm:t>
        <a:bodyPr/>
        <a:lstStyle/>
        <a:p>
          <a:r>
            <a:rPr lang="es-MX" b="1"/>
            <a:t>Dar seguimiento diario y con horarios establecidos de trabajo a distancia</a:t>
          </a:r>
          <a:endParaRPr lang="es-MX" b="1" dirty="0"/>
        </a:p>
      </dgm:t>
    </dgm:pt>
    <dgm:pt modelId="{668B263F-D6F2-42D5-8391-5CE1940D71AD}" type="parTrans" cxnId="{1686175B-4328-4576-A223-B814F5364E24}">
      <dgm:prSet/>
      <dgm:spPr/>
      <dgm:t>
        <a:bodyPr/>
        <a:lstStyle/>
        <a:p>
          <a:endParaRPr lang="es-MX"/>
        </a:p>
      </dgm:t>
    </dgm:pt>
    <dgm:pt modelId="{F905B63C-1AA7-4F26-B7CB-016259F1E762}" type="sibTrans" cxnId="{1686175B-4328-4576-A223-B814F5364E24}">
      <dgm:prSet/>
      <dgm:spPr/>
      <dgm:t>
        <a:bodyPr/>
        <a:lstStyle/>
        <a:p>
          <a:endParaRPr lang="es-MX"/>
        </a:p>
      </dgm:t>
    </dgm:pt>
    <dgm:pt modelId="{3B9601BB-AF7C-499D-B6C1-1652DB6B4706}">
      <dgm:prSet/>
      <dgm:spPr/>
      <dgm:t>
        <a:bodyPr/>
        <a:lstStyle/>
        <a:p>
          <a:r>
            <a:rPr lang="es-MX" b="1"/>
            <a:t>Motivar a los alumnos a que elaboren videos cortos o explicaciones a diversos temas</a:t>
          </a:r>
          <a:endParaRPr lang="es-MX" b="1" dirty="0"/>
        </a:p>
      </dgm:t>
    </dgm:pt>
    <dgm:pt modelId="{CCB159DB-AE12-42A6-845A-4A6E5F0F3E6D}" type="parTrans" cxnId="{271E099A-C2D2-441F-B91B-A730E964ABFE}">
      <dgm:prSet/>
      <dgm:spPr/>
      <dgm:t>
        <a:bodyPr/>
        <a:lstStyle/>
        <a:p>
          <a:endParaRPr lang="es-MX"/>
        </a:p>
      </dgm:t>
    </dgm:pt>
    <dgm:pt modelId="{B312EE33-F62C-4A4A-B58E-57FB66699586}" type="sibTrans" cxnId="{271E099A-C2D2-441F-B91B-A730E964ABFE}">
      <dgm:prSet/>
      <dgm:spPr/>
      <dgm:t>
        <a:bodyPr/>
        <a:lstStyle/>
        <a:p>
          <a:endParaRPr lang="es-MX"/>
        </a:p>
      </dgm:t>
    </dgm:pt>
    <dgm:pt modelId="{7E95A9B7-3F34-48AA-9BDB-8E503EA7CD43}">
      <dgm:prSet/>
      <dgm:spPr/>
      <dgm:t>
        <a:bodyPr/>
        <a:lstStyle/>
        <a:p>
          <a:r>
            <a:rPr lang="es-MX" b="1"/>
            <a:t>Una evaluación con un ámbito mas cualitativa, pero sin olvidar la cuantitativa.</a:t>
          </a:r>
          <a:endParaRPr lang="es-MX" b="1" dirty="0"/>
        </a:p>
      </dgm:t>
    </dgm:pt>
    <dgm:pt modelId="{87F451D5-506C-4093-9D9A-874700FE8C3D}" type="parTrans" cxnId="{5CF6AA8F-0B36-4AC7-A1DC-BE9E93F8FE48}">
      <dgm:prSet/>
      <dgm:spPr/>
      <dgm:t>
        <a:bodyPr/>
        <a:lstStyle/>
        <a:p>
          <a:endParaRPr lang="es-MX"/>
        </a:p>
      </dgm:t>
    </dgm:pt>
    <dgm:pt modelId="{5BC177A7-821B-48AD-AA35-32E8011684DB}" type="sibTrans" cxnId="{5CF6AA8F-0B36-4AC7-A1DC-BE9E93F8FE48}">
      <dgm:prSet/>
      <dgm:spPr/>
      <dgm:t>
        <a:bodyPr/>
        <a:lstStyle/>
        <a:p>
          <a:endParaRPr lang="es-MX"/>
        </a:p>
      </dgm:t>
    </dgm:pt>
    <dgm:pt modelId="{7B64E1BF-FE9F-4B99-9B71-B4C853A127E1}">
      <dgm:prSet/>
      <dgm:spPr/>
      <dgm:t>
        <a:bodyPr/>
        <a:lstStyle/>
        <a:p>
          <a:r>
            <a:rPr lang="es-MX" b="1" dirty="0"/>
            <a:t>Una evaluación más personalizada para evaluar el nivel de desempeño real del alumno.</a:t>
          </a:r>
        </a:p>
      </dgm:t>
    </dgm:pt>
    <dgm:pt modelId="{AF1557D0-03EC-4CBB-B37F-CE8C97C7C394}" type="parTrans" cxnId="{ABBCEC55-97DD-4489-848F-E28CD8CFFF5F}">
      <dgm:prSet/>
      <dgm:spPr/>
      <dgm:t>
        <a:bodyPr/>
        <a:lstStyle/>
        <a:p>
          <a:endParaRPr lang="es-MX"/>
        </a:p>
      </dgm:t>
    </dgm:pt>
    <dgm:pt modelId="{BDB1888F-6E09-412B-B292-9AC607B5EC33}" type="sibTrans" cxnId="{ABBCEC55-97DD-4489-848F-E28CD8CFFF5F}">
      <dgm:prSet/>
      <dgm:spPr/>
      <dgm:t>
        <a:bodyPr/>
        <a:lstStyle/>
        <a:p>
          <a:endParaRPr lang="es-MX"/>
        </a:p>
      </dgm:t>
    </dgm:pt>
    <dgm:pt modelId="{C287F503-F88C-47C0-BACD-CC2922EE8939}" type="pres">
      <dgm:prSet presAssocID="{6887EA2A-3C41-4BB4-99CF-58132D700C25}" presName="diagram" presStyleCnt="0">
        <dgm:presLayoutVars>
          <dgm:dir/>
          <dgm:resizeHandles val="exact"/>
        </dgm:presLayoutVars>
      </dgm:prSet>
      <dgm:spPr/>
    </dgm:pt>
    <dgm:pt modelId="{3E3DA158-30B7-4CAB-9E6C-F57ED99B11EA}" type="pres">
      <dgm:prSet presAssocID="{7553BC58-DD06-4DEE-9BC5-3D14F1107E4C}" presName="node" presStyleLbl="node1" presStyleIdx="0" presStyleCnt="5">
        <dgm:presLayoutVars>
          <dgm:bulletEnabled val="1"/>
        </dgm:presLayoutVars>
      </dgm:prSet>
      <dgm:spPr/>
    </dgm:pt>
    <dgm:pt modelId="{604B1262-6844-493F-8BF0-42C82DA285AE}" type="pres">
      <dgm:prSet presAssocID="{6AE3B362-9E83-41C1-A285-B28B816A43B0}" presName="sibTrans" presStyleCnt="0"/>
      <dgm:spPr/>
    </dgm:pt>
    <dgm:pt modelId="{E78CDCF6-7C7A-4F34-9FED-A1A7C337C741}" type="pres">
      <dgm:prSet presAssocID="{69674CEA-8440-423A-8979-57350CE6C173}" presName="node" presStyleLbl="node1" presStyleIdx="1" presStyleCnt="5">
        <dgm:presLayoutVars>
          <dgm:bulletEnabled val="1"/>
        </dgm:presLayoutVars>
      </dgm:prSet>
      <dgm:spPr/>
    </dgm:pt>
    <dgm:pt modelId="{20085E2B-D43C-47FD-A93C-DB2D2FC07B9D}" type="pres">
      <dgm:prSet presAssocID="{F905B63C-1AA7-4F26-B7CB-016259F1E762}" presName="sibTrans" presStyleCnt="0"/>
      <dgm:spPr/>
    </dgm:pt>
    <dgm:pt modelId="{E38F6ACF-2058-47C8-B58A-0D680A2C1B14}" type="pres">
      <dgm:prSet presAssocID="{3B9601BB-AF7C-499D-B6C1-1652DB6B4706}" presName="node" presStyleLbl="node1" presStyleIdx="2" presStyleCnt="5">
        <dgm:presLayoutVars>
          <dgm:bulletEnabled val="1"/>
        </dgm:presLayoutVars>
      </dgm:prSet>
      <dgm:spPr/>
    </dgm:pt>
    <dgm:pt modelId="{89A24B5B-93C5-4779-BE02-9FC457A2F9B6}" type="pres">
      <dgm:prSet presAssocID="{B312EE33-F62C-4A4A-B58E-57FB66699586}" presName="sibTrans" presStyleCnt="0"/>
      <dgm:spPr/>
    </dgm:pt>
    <dgm:pt modelId="{92788E46-5EEF-4727-9D70-201AC997A375}" type="pres">
      <dgm:prSet presAssocID="{7E95A9B7-3F34-48AA-9BDB-8E503EA7CD43}" presName="node" presStyleLbl="node1" presStyleIdx="3" presStyleCnt="5">
        <dgm:presLayoutVars>
          <dgm:bulletEnabled val="1"/>
        </dgm:presLayoutVars>
      </dgm:prSet>
      <dgm:spPr/>
    </dgm:pt>
    <dgm:pt modelId="{CCE5D665-E732-430C-8219-383666C3A34F}" type="pres">
      <dgm:prSet presAssocID="{5BC177A7-821B-48AD-AA35-32E8011684DB}" presName="sibTrans" presStyleCnt="0"/>
      <dgm:spPr/>
    </dgm:pt>
    <dgm:pt modelId="{5774BAFE-2D41-4105-B8C9-6B804D246997}" type="pres">
      <dgm:prSet presAssocID="{7B64E1BF-FE9F-4B99-9B71-B4C853A127E1}" presName="node" presStyleLbl="node1" presStyleIdx="4" presStyleCnt="5">
        <dgm:presLayoutVars>
          <dgm:bulletEnabled val="1"/>
        </dgm:presLayoutVars>
      </dgm:prSet>
      <dgm:spPr/>
    </dgm:pt>
  </dgm:ptLst>
  <dgm:cxnLst>
    <dgm:cxn modelId="{AAE63E2D-C7F3-4852-BE6C-5EF9D42BFE5D}" srcId="{6887EA2A-3C41-4BB4-99CF-58132D700C25}" destId="{7553BC58-DD06-4DEE-9BC5-3D14F1107E4C}" srcOrd="0" destOrd="0" parTransId="{099C0701-2266-42F2-BBC2-A7271B62C5DE}" sibTransId="{6AE3B362-9E83-41C1-A285-B28B816A43B0}"/>
    <dgm:cxn modelId="{1686175B-4328-4576-A223-B814F5364E24}" srcId="{6887EA2A-3C41-4BB4-99CF-58132D700C25}" destId="{69674CEA-8440-423A-8979-57350CE6C173}" srcOrd="1" destOrd="0" parTransId="{668B263F-D6F2-42D5-8391-5CE1940D71AD}" sibTransId="{F905B63C-1AA7-4F26-B7CB-016259F1E762}"/>
    <dgm:cxn modelId="{ABBCEC55-97DD-4489-848F-E28CD8CFFF5F}" srcId="{6887EA2A-3C41-4BB4-99CF-58132D700C25}" destId="{7B64E1BF-FE9F-4B99-9B71-B4C853A127E1}" srcOrd="4" destOrd="0" parTransId="{AF1557D0-03EC-4CBB-B37F-CE8C97C7C394}" sibTransId="{BDB1888F-6E09-412B-B292-9AC607B5EC33}"/>
    <dgm:cxn modelId="{5CF6AA8F-0B36-4AC7-A1DC-BE9E93F8FE48}" srcId="{6887EA2A-3C41-4BB4-99CF-58132D700C25}" destId="{7E95A9B7-3F34-48AA-9BDB-8E503EA7CD43}" srcOrd="3" destOrd="0" parTransId="{87F451D5-506C-4093-9D9A-874700FE8C3D}" sibTransId="{5BC177A7-821B-48AD-AA35-32E8011684DB}"/>
    <dgm:cxn modelId="{2BDD3294-9DAF-4920-9F20-E763722E7106}" type="presOf" srcId="{3B9601BB-AF7C-499D-B6C1-1652DB6B4706}" destId="{E38F6ACF-2058-47C8-B58A-0D680A2C1B14}" srcOrd="0" destOrd="0" presId="urn:microsoft.com/office/officeart/2005/8/layout/default"/>
    <dgm:cxn modelId="{271E099A-C2D2-441F-B91B-A730E964ABFE}" srcId="{6887EA2A-3C41-4BB4-99CF-58132D700C25}" destId="{3B9601BB-AF7C-499D-B6C1-1652DB6B4706}" srcOrd="2" destOrd="0" parTransId="{CCB159DB-AE12-42A6-845A-4A6E5F0F3E6D}" sibTransId="{B312EE33-F62C-4A4A-B58E-57FB66699586}"/>
    <dgm:cxn modelId="{940EB9B7-C6E7-4FDD-AAC9-162FCF326CE3}" type="presOf" srcId="{7E95A9B7-3F34-48AA-9BDB-8E503EA7CD43}" destId="{92788E46-5EEF-4727-9D70-201AC997A375}" srcOrd="0" destOrd="0" presId="urn:microsoft.com/office/officeart/2005/8/layout/default"/>
    <dgm:cxn modelId="{7BD934C9-9BBB-45BC-8138-EFD146C2ED59}" type="presOf" srcId="{6887EA2A-3C41-4BB4-99CF-58132D700C25}" destId="{C287F503-F88C-47C0-BACD-CC2922EE8939}" srcOrd="0" destOrd="0" presId="urn:microsoft.com/office/officeart/2005/8/layout/default"/>
    <dgm:cxn modelId="{7E2877D4-5308-4C98-91F2-2D8925FEA5BE}" type="presOf" srcId="{7B64E1BF-FE9F-4B99-9B71-B4C853A127E1}" destId="{5774BAFE-2D41-4105-B8C9-6B804D246997}" srcOrd="0" destOrd="0" presId="urn:microsoft.com/office/officeart/2005/8/layout/default"/>
    <dgm:cxn modelId="{EEBC94E9-63EA-4743-9A5D-10F75D3BE99C}" type="presOf" srcId="{7553BC58-DD06-4DEE-9BC5-3D14F1107E4C}" destId="{3E3DA158-30B7-4CAB-9E6C-F57ED99B11EA}" srcOrd="0" destOrd="0" presId="urn:microsoft.com/office/officeart/2005/8/layout/default"/>
    <dgm:cxn modelId="{901235F7-FF95-4BFA-BD57-3D9D967B85DD}" type="presOf" srcId="{69674CEA-8440-423A-8979-57350CE6C173}" destId="{E78CDCF6-7C7A-4F34-9FED-A1A7C337C741}" srcOrd="0" destOrd="0" presId="urn:microsoft.com/office/officeart/2005/8/layout/default"/>
    <dgm:cxn modelId="{8736E209-6CAA-4EE7-8B33-DCA378ED6136}" type="presParOf" srcId="{C287F503-F88C-47C0-BACD-CC2922EE8939}" destId="{3E3DA158-30B7-4CAB-9E6C-F57ED99B11EA}" srcOrd="0" destOrd="0" presId="urn:microsoft.com/office/officeart/2005/8/layout/default"/>
    <dgm:cxn modelId="{EA718A5C-D7B6-4110-A974-B84E81DF23ED}" type="presParOf" srcId="{C287F503-F88C-47C0-BACD-CC2922EE8939}" destId="{604B1262-6844-493F-8BF0-42C82DA285AE}" srcOrd="1" destOrd="0" presId="urn:microsoft.com/office/officeart/2005/8/layout/default"/>
    <dgm:cxn modelId="{0AB2D9A6-59B5-4867-8122-63D3F40C074C}" type="presParOf" srcId="{C287F503-F88C-47C0-BACD-CC2922EE8939}" destId="{E78CDCF6-7C7A-4F34-9FED-A1A7C337C741}" srcOrd="2" destOrd="0" presId="urn:microsoft.com/office/officeart/2005/8/layout/default"/>
    <dgm:cxn modelId="{81A29881-8578-407A-B2C2-4E82EBDF26B7}" type="presParOf" srcId="{C287F503-F88C-47C0-BACD-CC2922EE8939}" destId="{20085E2B-D43C-47FD-A93C-DB2D2FC07B9D}" srcOrd="3" destOrd="0" presId="urn:microsoft.com/office/officeart/2005/8/layout/default"/>
    <dgm:cxn modelId="{0C0D1A02-EF67-4448-BE81-4342421136DD}" type="presParOf" srcId="{C287F503-F88C-47C0-BACD-CC2922EE8939}" destId="{E38F6ACF-2058-47C8-B58A-0D680A2C1B14}" srcOrd="4" destOrd="0" presId="urn:microsoft.com/office/officeart/2005/8/layout/default"/>
    <dgm:cxn modelId="{3C0496A6-E178-4788-B6F5-948AD882F5AB}" type="presParOf" srcId="{C287F503-F88C-47C0-BACD-CC2922EE8939}" destId="{89A24B5B-93C5-4779-BE02-9FC457A2F9B6}" srcOrd="5" destOrd="0" presId="urn:microsoft.com/office/officeart/2005/8/layout/default"/>
    <dgm:cxn modelId="{DF98CCA0-6518-44AD-B639-36A2C92F3528}" type="presParOf" srcId="{C287F503-F88C-47C0-BACD-CC2922EE8939}" destId="{92788E46-5EEF-4727-9D70-201AC997A375}" srcOrd="6" destOrd="0" presId="urn:microsoft.com/office/officeart/2005/8/layout/default"/>
    <dgm:cxn modelId="{E83BA09D-BBAD-461C-B321-1A94F2F77D2C}" type="presParOf" srcId="{C287F503-F88C-47C0-BACD-CC2922EE8939}" destId="{CCE5D665-E732-430C-8219-383666C3A34F}" srcOrd="7" destOrd="0" presId="urn:microsoft.com/office/officeart/2005/8/layout/default"/>
    <dgm:cxn modelId="{F1A199D6-EA80-49F1-8AC0-0E4361394AAE}" type="presParOf" srcId="{C287F503-F88C-47C0-BACD-CC2922EE8939}" destId="{5774BAFE-2D41-4105-B8C9-6B804D246997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3DA158-30B7-4CAB-9E6C-F57ED99B11EA}">
      <dsp:nvSpPr>
        <dsp:cNvPr id="0" name=""/>
        <dsp:cNvSpPr/>
      </dsp:nvSpPr>
      <dsp:spPr>
        <a:xfrm>
          <a:off x="0" y="844974"/>
          <a:ext cx="3722799" cy="223367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600" b="1" kern="1200" dirty="0"/>
            <a:t>Solicitar a padres y/o tutores la inclusión a grupos de </a:t>
          </a:r>
          <a:r>
            <a:rPr lang="es-MX" sz="2600" b="1" kern="1200" dirty="0" err="1"/>
            <a:t>whatsapp</a:t>
          </a:r>
          <a:endParaRPr lang="es-MX" sz="2600" b="1" kern="1200" dirty="0"/>
        </a:p>
      </dsp:txBody>
      <dsp:txXfrm>
        <a:off x="0" y="844974"/>
        <a:ext cx="3722799" cy="2233679"/>
      </dsp:txXfrm>
    </dsp:sp>
    <dsp:sp modelId="{E78CDCF6-7C7A-4F34-9FED-A1A7C337C741}">
      <dsp:nvSpPr>
        <dsp:cNvPr id="0" name=""/>
        <dsp:cNvSpPr/>
      </dsp:nvSpPr>
      <dsp:spPr>
        <a:xfrm>
          <a:off x="4095079" y="844974"/>
          <a:ext cx="3722799" cy="223367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600" b="1" kern="1200"/>
            <a:t>Dar seguimiento diario y con horarios establecidos de trabajo a distancia</a:t>
          </a:r>
          <a:endParaRPr lang="es-MX" sz="2600" b="1" kern="1200" dirty="0"/>
        </a:p>
      </dsp:txBody>
      <dsp:txXfrm>
        <a:off x="4095079" y="844974"/>
        <a:ext cx="3722799" cy="2233679"/>
      </dsp:txXfrm>
    </dsp:sp>
    <dsp:sp modelId="{E38F6ACF-2058-47C8-B58A-0D680A2C1B14}">
      <dsp:nvSpPr>
        <dsp:cNvPr id="0" name=""/>
        <dsp:cNvSpPr/>
      </dsp:nvSpPr>
      <dsp:spPr>
        <a:xfrm>
          <a:off x="8190158" y="844974"/>
          <a:ext cx="3722799" cy="223367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600" b="1" kern="1200"/>
            <a:t>Motivar a los alumnos a que elaboren videos cortos o explicaciones a diversos temas</a:t>
          </a:r>
          <a:endParaRPr lang="es-MX" sz="2600" b="1" kern="1200" dirty="0"/>
        </a:p>
      </dsp:txBody>
      <dsp:txXfrm>
        <a:off x="8190158" y="844974"/>
        <a:ext cx="3722799" cy="2233679"/>
      </dsp:txXfrm>
    </dsp:sp>
    <dsp:sp modelId="{92788E46-5EEF-4727-9D70-201AC997A375}">
      <dsp:nvSpPr>
        <dsp:cNvPr id="0" name=""/>
        <dsp:cNvSpPr/>
      </dsp:nvSpPr>
      <dsp:spPr>
        <a:xfrm>
          <a:off x="2047539" y="3450933"/>
          <a:ext cx="3722799" cy="223367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600" b="1" kern="1200"/>
            <a:t>Una evaluación con un ámbito mas cualitativa, pero sin olvidar la cuantitativa.</a:t>
          </a:r>
          <a:endParaRPr lang="es-MX" sz="2600" b="1" kern="1200" dirty="0"/>
        </a:p>
      </dsp:txBody>
      <dsp:txXfrm>
        <a:off x="2047539" y="3450933"/>
        <a:ext cx="3722799" cy="2233679"/>
      </dsp:txXfrm>
    </dsp:sp>
    <dsp:sp modelId="{5774BAFE-2D41-4105-B8C9-6B804D246997}">
      <dsp:nvSpPr>
        <dsp:cNvPr id="0" name=""/>
        <dsp:cNvSpPr/>
      </dsp:nvSpPr>
      <dsp:spPr>
        <a:xfrm>
          <a:off x="6142618" y="3450933"/>
          <a:ext cx="3722799" cy="223367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600" b="1" kern="1200" dirty="0"/>
            <a:t>Una evaluación más personalizada para evaluar el nivel de desempeño real del alumno.</a:t>
          </a:r>
        </a:p>
      </dsp:txBody>
      <dsp:txXfrm>
        <a:off x="6142618" y="3450933"/>
        <a:ext cx="3722799" cy="22336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8974-C1A9-4870-8F0D-C148CFB1BA9E}" type="datetimeFigureOut">
              <a:rPr lang="es-MX" smtClean="0"/>
              <a:t>09/04/2021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81929CCF-9DD3-4405-BDDC-EDBEE9F388A7}" type="slidenum">
              <a:rPr lang="es-MX" smtClean="0"/>
              <a:t>‹Nº›</a:t>
            </a:fld>
            <a:endParaRPr lang="es-MX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3399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8974-C1A9-4870-8F0D-C148CFB1BA9E}" type="datetimeFigureOut">
              <a:rPr lang="es-MX" smtClean="0"/>
              <a:t>09/04/2021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29CCF-9DD3-4405-BDDC-EDBEE9F388A7}" type="slidenum">
              <a:rPr lang="es-MX" smtClean="0"/>
              <a:t>‹Nº›</a:t>
            </a:fld>
            <a:endParaRPr lang="es-MX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8458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8974-C1A9-4870-8F0D-C148CFB1BA9E}" type="datetimeFigureOut">
              <a:rPr lang="es-MX" smtClean="0"/>
              <a:t>09/04/2021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29CCF-9DD3-4405-BDDC-EDBEE9F388A7}" type="slidenum">
              <a:rPr lang="es-MX" smtClean="0"/>
              <a:t>‹Nº›</a:t>
            </a:fld>
            <a:endParaRPr lang="es-MX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3683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8974-C1A9-4870-8F0D-C148CFB1BA9E}" type="datetimeFigureOut">
              <a:rPr lang="es-MX" smtClean="0"/>
              <a:t>09/04/2021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29CCF-9DD3-4405-BDDC-EDBEE9F388A7}" type="slidenum">
              <a:rPr lang="es-MX" smtClean="0"/>
              <a:t>‹Nº›</a:t>
            </a:fld>
            <a:endParaRPr lang="es-MX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0278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8974-C1A9-4870-8F0D-C148CFB1BA9E}" type="datetimeFigureOut">
              <a:rPr lang="es-MX" smtClean="0"/>
              <a:t>09/04/2021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29CCF-9DD3-4405-BDDC-EDBEE9F388A7}" type="slidenum">
              <a:rPr lang="es-MX" smtClean="0"/>
              <a:t>‹Nº›</a:t>
            </a:fld>
            <a:endParaRPr lang="es-MX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0374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8974-C1A9-4870-8F0D-C148CFB1BA9E}" type="datetimeFigureOut">
              <a:rPr lang="es-MX" smtClean="0"/>
              <a:t>09/04/2021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29CCF-9DD3-4405-BDDC-EDBEE9F388A7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8322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8974-C1A9-4870-8F0D-C148CFB1BA9E}" type="datetimeFigureOut">
              <a:rPr lang="es-MX" smtClean="0"/>
              <a:t>09/04/2021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29CCF-9DD3-4405-BDDC-EDBEE9F388A7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95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8974-C1A9-4870-8F0D-C148CFB1BA9E}" type="datetimeFigureOut">
              <a:rPr lang="es-MX" smtClean="0"/>
              <a:t>09/04/2021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29CCF-9DD3-4405-BDDC-EDBEE9F388A7}" type="slidenum">
              <a:rPr lang="es-MX" smtClean="0"/>
              <a:t>‹Nº›</a:t>
            </a:fld>
            <a:endParaRPr lang="es-MX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6142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8974-C1A9-4870-8F0D-C148CFB1BA9E}" type="datetimeFigureOut">
              <a:rPr lang="es-MX" smtClean="0"/>
              <a:t>09/04/2021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29CCF-9DD3-4405-BDDC-EDBEE9F388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565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8974-C1A9-4870-8F0D-C148CFB1BA9E}" type="datetimeFigureOut">
              <a:rPr lang="es-MX" smtClean="0"/>
              <a:t>09/04/2021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29CCF-9DD3-4405-BDDC-EDBEE9F388A7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4361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7D018974-C1A9-4870-8F0D-C148CFB1BA9E}" type="datetimeFigureOut">
              <a:rPr lang="es-MX" smtClean="0"/>
              <a:t>09/04/2021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29CCF-9DD3-4405-BDDC-EDBEE9F388A7}" type="slidenum">
              <a:rPr lang="es-MX" smtClean="0"/>
              <a:t>‹Nº›</a:t>
            </a:fld>
            <a:endParaRPr lang="es-MX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2937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18974-C1A9-4870-8F0D-C148CFB1BA9E}" type="datetimeFigureOut">
              <a:rPr lang="es-MX" smtClean="0"/>
              <a:t>09/04/2021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1929CCF-9DD3-4405-BDDC-EDBEE9F388A7}" type="slidenum">
              <a:rPr lang="es-MX" smtClean="0"/>
              <a:t>‹Nº›</a:t>
            </a:fld>
            <a:endParaRPr lang="es-MX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2598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4B8005-486A-4266-AB3F-F391773EF7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Orestes Pereyra</a:t>
            </a:r>
            <a:br>
              <a:rPr lang="es-MX" dirty="0"/>
            </a:b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997CB12-B674-407E-96FD-6E9F9338B1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s-MX" dirty="0"/>
              <a:t>Propuestas de acciones para alumnos con rezago o información insuficiente.</a:t>
            </a:r>
          </a:p>
        </p:txBody>
      </p:sp>
    </p:spTree>
    <p:extLst>
      <p:ext uri="{BB962C8B-B14F-4D97-AF65-F5344CB8AC3E}">
        <p14:creationId xmlns:p14="http://schemas.microsoft.com/office/powerpoint/2010/main" val="24693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E47EE138-338A-47E0-8C78-C2DFFDD67D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8692602"/>
              </p:ext>
            </p:extLst>
          </p:nvPr>
        </p:nvGraphicFramePr>
        <p:xfrm>
          <a:off x="154547" y="218941"/>
          <a:ext cx="11912958" cy="6529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42241512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ería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12</TotalTime>
  <Words>80</Words>
  <Application>Microsoft Office PowerPoint</Application>
  <PresentationFormat>Panorámica</PresentationFormat>
  <Paragraphs>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Palatino Linotype</vt:lpstr>
      <vt:lpstr>Galería</vt:lpstr>
      <vt:lpstr>Orestes Pereyra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Orestes Pereyra</dc:title>
  <dc:creator>Manuel RA</dc:creator>
  <cp:lastModifiedBy>Manuel RA</cp:lastModifiedBy>
  <cp:revision>2</cp:revision>
  <dcterms:created xsi:type="dcterms:W3CDTF">2021-04-10T00:48:17Z</dcterms:created>
  <dcterms:modified xsi:type="dcterms:W3CDTF">2021-04-10T01:00:46Z</dcterms:modified>
</cp:coreProperties>
</file>