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sldIdLst>
    <p:sldId id="256" r:id="rId2"/>
    <p:sldId id="260" r:id="rId3"/>
    <p:sldId id="263" r:id="rId4"/>
    <p:sldId id="320" r:id="rId5"/>
    <p:sldId id="267" r:id="rId6"/>
    <p:sldId id="315" r:id="rId7"/>
    <p:sldId id="316" r:id="rId8"/>
    <p:sldId id="317" r:id="rId9"/>
    <p:sldId id="318" r:id="rId10"/>
    <p:sldId id="319" r:id="rId11"/>
    <p:sldId id="321" r:id="rId12"/>
    <p:sldId id="271" r:id="rId13"/>
  </p:sldIdLst>
  <p:sldSz cx="12192000" cy="6858000"/>
  <p:notesSz cx="6858000" cy="9144000"/>
  <p:defaultTextStyle>
    <a:defPPr lvl="0">
      <a:defRPr lang="es-MX"/>
    </a:defPPr>
    <a:lvl1pPr marL="0" lvl="0" algn="l" defTabSz="914400" rtl="0" eaLnBrk="1" latinLnBrk="0" hangingPunct="1">
      <a:defRPr sz="1800" kern="1200">
        <a:solidFill>
          <a:schemeClr val="tx1"/>
        </a:solidFill>
        <a:latin typeface="+mn-lt"/>
        <a:ea typeface="+mn-ea"/>
        <a:cs typeface="+mn-cs"/>
      </a:defRPr>
    </a:lvl1pPr>
    <a:lvl2pPr marL="457200" lvl="1" algn="l" defTabSz="914400" rtl="0" eaLnBrk="1" latinLnBrk="0" hangingPunct="1">
      <a:defRPr sz="1800" kern="1200">
        <a:solidFill>
          <a:schemeClr val="tx1"/>
        </a:solidFill>
        <a:latin typeface="+mn-lt"/>
        <a:ea typeface="+mn-ea"/>
        <a:cs typeface="+mn-cs"/>
      </a:defRPr>
    </a:lvl2pPr>
    <a:lvl3pPr marL="914400" lvl="2" algn="l" defTabSz="914400" rtl="0" eaLnBrk="1" latinLnBrk="0" hangingPunct="1">
      <a:defRPr sz="1800" kern="1200">
        <a:solidFill>
          <a:schemeClr val="tx1"/>
        </a:solidFill>
        <a:latin typeface="+mn-lt"/>
        <a:ea typeface="+mn-ea"/>
        <a:cs typeface="+mn-cs"/>
      </a:defRPr>
    </a:lvl3pPr>
    <a:lvl4pPr marL="1371600" lvl="3" algn="l" defTabSz="914400" rtl="0" eaLnBrk="1" latinLnBrk="0" hangingPunct="1">
      <a:defRPr sz="1800" kern="1200">
        <a:solidFill>
          <a:schemeClr val="tx1"/>
        </a:solidFill>
        <a:latin typeface="+mn-lt"/>
        <a:ea typeface="+mn-ea"/>
        <a:cs typeface="+mn-cs"/>
      </a:defRPr>
    </a:lvl4pPr>
    <a:lvl5pPr marL="1828800" lvl="4" algn="l" defTabSz="914400" rtl="0" eaLnBrk="1" latinLnBrk="0" hangingPunct="1">
      <a:defRPr sz="1800" kern="1200">
        <a:solidFill>
          <a:schemeClr val="tx1"/>
        </a:solidFill>
        <a:latin typeface="+mn-lt"/>
        <a:ea typeface="+mn-ea"/>
        <a:cs typeface="+mn-cs"/>
      </a:defRPr>
    </a:lvl5pPr>
    <a:lvl6pPr marL="2286000" lvl="5" algn="l" defTabSz="914400" rtl="0" eaLnBrk="1" latinLnBrk="0" hangingPunct="1">
      <a:defRPr sz="1800" kern="1200">
        <a:solidFill>
          <a:schemeClr val="tx1"/>
        </a:solidFill>
        <a:latin typeface="+mn-lt"/>
        <a:ea typeface="+mn-ea"/>
        <a:cs typeface="+mn-cs"/>
      </a:defRPr>
    </a:lvl6pPr>
    <a:lvl7pPr marL="2743200" lvl="6" algn="l" defTabSz="914400" rtl="0" eaLnBrk="1" latinLnBrk="0" hangingPunct="1">
      <a:defRPr sz="1800" kern="1200">
        <a:solidFill>
          <a:schemeClr val="tx1"/>
        </a:solidFill>
        <a:latin typeface="+mn-lt"/>
        <a:ea typeface="+mn-ea"/>
        <a:cs typeface="+mn-cs"/>
      </a:defRPr>
    </a:lvl7pPr>
    <a:lvl8pPr marL="3200400" lvl="7" algn="l" defTabSz="914400" rtl="0" eaLnBrk="1" latinLnBrk="0" hangingPunct="1">
      <a:defRPr sz="1800" kern="1200">
        <a:solidFill>
          <a:schemeClr val="tx1"/>
        </a:solidFill>
        <a:latin typeface="+mn-lt"/>
        <a:ea typeface="+mn-ea"/>
        <a:cs typeface="+mn-cs"/>
      </a:defRPr>
    </a:lvl8pPr>
    <a:lvl9pPr marL="3657600" lvl="8"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9FF"/>
    <a:srgbClr val="FF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0651C3A-4460-11DB-9652-00E08161165F}">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7" d="100"/>
          <a:sy n="87" d="100"/>
        </p:scale>
        <p:origin x="666"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47F60776-4C0D-4BCA-8509-9BAF96B55799}"/>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MX"/>
          </a:p>
        </p:txBody>
      </p:sp>
      <p:sp>
        <p:nvSpPr>
          <p:cNvPr id="3" name="Subtítulo 2">
            <a:extLst>
              <a:ext uri="{FF2B5EF4-FFF2-40B4-BE49-F238E27FC236}">
                <a16:creationId xmlns:a16="http://schemas.microsoft.com/office/drawing/2014/main" xmlns="" id="{9430002A-B879-4DDF-B7F9-04A3AC7C012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MX"/>
          </a:p>
        </p:txBody>
      </p:sp>
      <p:sp>
        <p:nvSpPr>
          <p:cNvPr id="4" name="Marcador de fecha 3">
            <a:extLst>
              <a:ext uri="{FF2B5EF4-FFF2-40B4-BE49-F238E27FC236}">
                <a16:creationId xmlns:a16="http://schemas.microsoft.com/office/drawing/2014/main" xmlns="" id="{9710017B-D924-4E9B-BD4F-37D3C574A295}"/>
              </a:ext>
            </a:extLst>
          </p:cNvPr>
          <p:cNvSpPr>
            <a:spLocks noGrp="1"/>
          </p:cNvSpPr>
          <p:nvPr>
            <p:ph type="dt" sz="half" idx="10"/>
          </p:nvPr>
        </p:nvSpPr>
        <p:spPr/>
        <p:txBody>
          <a:bodyPr/>
          <a:lstStyle/>
          <a:p>
            <a:fld id="{D419B462-25FD-4189-91C5-D97EADADABC6}" type="datetimeFigureOut">
              <a:rPr lang="es-MX" smtClean="0"/>
              <a:t>10/04/2021</a:t>
            </a:fld>
            <a:endParaRPr lang="es-MX"/>
          </a:p>
        </p:txBody>
      </p:sp>
      <p:sp>
        <p:nvSpPr>
          <p:cNvPr id="5" name="Marcador de pie de página 4">
            <a:extLst>
              <a:ext uri="{FF2B5EF4-FFF2-40B4-BE49-F238E27FC236}">
                <a16:creationId xmlns:a16="http://schemas.microsoft.com/office/drawing/2014/main" xmlns="" id="{32712B53-1257-413C-94A4-23F3D85756B4}"/>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xmlns="" id="{95DADA04-D12A-4AD3-BE03-EC84F7F4D636}"/>
              </a:ext>
            </a:extLst>
          </p:cNvPr>
          <p:cNvSpPr>
            <a:spLocks noGrp="1"/>
          </p:cNvSpPr>
          <p:nvPr>
            <p:ph type="sldNum" sz="quarter" idx="12"/>
          </p:nvPr>
        </p:nvSpPr>
        <p:spPr/>
        <p:txBody>
          <a:bodyPr/>
          <a:lstStyle/>
          <a:p>
            <a:fld id="{D7176209-5E9C-4659-9D76-DC6EAFFD67DF}" type="slidenum">
              <a:rPr lang="es-MX" smtClean="0"/>
              <a:t>‹Nº›</a:t>
            </a:fld>
            <a:endParaRPr lang="es-MX"/>
          </a:p>
        </p:txBody>
      </p:sp>
    </p:spTree>
    <p:extLst>
      <p:ext uri="{BB962C8B-B14F-4D97-AF65-F5344CB8AC3E}">
        <p14:creationId xmlns:p14="http://schemas.microsoft.com/office/powerpoint/2010/main" val="23016957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93C845AA-E8BF-48DD-9814-6656BAE36D21}"/>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xmlns="" id="{61311A86-65E7-48A9-A0F0-E66D9968993E}"/>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xmlns="" id="{33046C5C-1369-47D5-9B28-6D9DAA166267}"/>
              </a:ext>
            </a:extLst>
          </p:cNvPr>
          <p:cNvSpPr>
            <a:spLocks noGrp="1"/>
          </p:cNvSpPr>
          <p:nvPr>
            <p:ph type="dt" sz="half" idx="10"/>
          </p:nvPr>
        </p:nvSpPr>
        <p:spPr/>
        <p:txBody>
          <a:bodyPr/>
          <a:lstStyle/>
          <a:p>
            <a:fld id="{D419B462-25FD-4189-91C5-D97EADADABC6}" type="datetimeFigureOut">
              <a:rPr lang="es-MX" smtClean="0"/>
              <a:t>10/04/2021</a:t>
            </a:fld>
            <a:endParaRPr lang="es-MX"/>
          </a:p>
        </p:txBody>
      </p:sp>
      <p:sp>
        <p:nvSpPr>
          <p:cNvPr id="5" name="Marcador de pie de página 4">
            <a:extLst>
              <a:ext uri="{FF2B5EF4-FFF2-40B4-BE49-F238E27FC236}">
                <a16:creationId xmlns:a16="http://schemas.microsoft.com/office/drawing/2014/main" xmlns="" id="{4941132A-AD4F-4333-BC3E-A80B66638044}"/>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xmlns="" id="{DF180183-7B75-4403-9094-B8732B1775A0}"/>
              </a:ext>
            </a:extLst>
          </p:cNvPr>
          <p:cNvSpPr>
            <a:spLocks noGrp="1"/>
          </p:cNvSpPr>
          <p:nvPr>
            <p:ph type="sldNum" sz="quarter" idx="12"/>
          </p:nvPr>
        </p:nvSpPr>
        <p:spPr/>
        <p:txBody>
          <a:bodyPr/>
          <a:lstStyle/>
          <a:p>
            <a:fld id="{D7176209-5E9C-4659-9D76-DC6EAFFD67DF}" type="slidenum">
              <a:rPr lang="es-MX" smtClean="0"/>
              <a:t>‹Nº›</a:t>
            </a:fld>
            <a:endParaRPr lang="es-MX"/>
          </a:p>
        </p:txBody>
      </p:sp>
    </p:spTree>
    <p:extLst>
      <p:ext uri="{BB962C8B-B14F-4D97-AF65-F5344CB8AC3E}">
        <p14:creationId xmlns:p14="http://schemas.microsoft.com/office/powerpoint/2010/main" val="25596087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xmlns="" id="{DDD935FB-FAEB-4014-BCA2-7F5C1224F04E}"/>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xmlns="" id="{0A4ECEF7-4BCD-4962-963C-9EB72871EA57}"/>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xmlns="" id="{CCFB1305-15F0-4405-83BE-CB2B64CA980A}"/>
              </a:ext>
            </a:extLst>
          </p:cNvPr>
          <p:cNvSpPr>
            <a:spLocks noGrp="1"/>
          </p:cNvSpPr>
          <p:nvPr>
            <p:ph type="dt" sz="half" idx="10"/>
          </p:nvPr>
        </p:nvSpPr>
        <p:spPr/>
        <p:txBody>
          <a:bodyPr/>
          <a:lstStyle/>
          <a:p>
            <a:fld id="{D419B462-25FD-4189-91C5-D97EADADABC6}" type="datetimeFigureOut">
              <a:rPr lang="es-MX" smtClean="0"/>
              <a:t>10/04/2021</a:t>
            </a:fld>
            <a:endParaRPr lang="es-MX"/>
          </a:p>
        </p:txBody>
      </p:sp>
      <p:sp>
        <p:nvSpPr>
          <p:cNvPr id="5" name="Marcador de pie de página 4">
            <a:extLst>
              <a:ext uri="{FF2B5EF4-FFF2-40B4-BE49-F238E27FC236}">
                <a16:creationId xmlns:a16="http://schemas.microsoft.com/office/drawing/2014/main" xmlns="" id="{89F0DD33-57FA-47DC-A35D-DD742A53F209}"/>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xmlns="" id="{D0AB1EB6-74B0-4670-BC67-B8EEBE6FE2B0}"/>
              </a:ext>
            </a:extLst>
          </p:cNvPr>
          <p:cNvSpPr>
            <a:spLocks noGrp="1"/>
          </p:cNvSpPr>
          <p:nvPr>
            <p:ph type="sldNum" sz="quarter" idx="12"/>
          </p:nvPr>
        </p:nvSpPr>
        <p:spPr/>
        <p:txBody>
          <a:bodyPr/>
          <a:lstStyle/>
          <a:p>
            <a:fld id="{D7176209-5E9C-4659-9D76-DC6EAFFD67DF}" type="slidenum">
              <a:rPr lang="es-MX" smtClean="0"/>
              <a:t>‹Nº›</a:t>
            </a:fld>
            <a:endParaRPr lang="es-MX"/>
          </a:p>
        </p:txBody>
      </p:sp>
    </p:spTree>
    <p:extLst>
      <p:ext uri="{BB962C8B-B14F-4D97-AF65-F5344CB8AC3E}">
        <p14:creationId xmlns:p14="http://schemas.microsoft.com/office/powerpoint/2010/main" val="40931317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C83E9096-1ED9-46F0-8249-AC1BBA9E8442}"/>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xmlns="" id="{C9574D6C-D16B-427B-A7EB-E9064C201D3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xmlns="" id="{6A98E86E-0E70-4475-A24C-0C5E7A8A5AE8}"/>
              </a:ext>
            </a:extLst>
          </p:cNvPr>
          <p:cNvSpPr>
            <a:spLocks noGrp="1"/>
          </p:cNvSpPr>
          <p:nvPr>
            <p:ph type="dt" sz="half" idx="10"/>
          </p:nvPr>
        </p:nvSpPr>
        <p:spPr/>
        <p:txBody>
          <a:bodyPr/>
          <a:lstStyle/>
          <a:p>
            <a:fld id="{D419B462-25FD-4189-91C5-D97EADADABC6}" type="datetimeFigureOut">
              <a:rPr lang="es-MX" smtClean="0"/>
              <a:t>10/04/2021</a:t>
            </a:fld>
            <a:endParaRPr lang="es-MX"/>
          </a:p>
        </p:txBody>
      </p:sp>
      <p:sp>
        <p:nvSpPr>
          <p:cNvPr id="5" name="Marcador de pie de página 4">
            <a:extLst>
              <a:ext uri="{FF2B5EF4-FFF2-40B4-BE49-F238E27FC236}">
                <a16:creationId xmlns:a16="http://schemas.microsoft.com/office/drawing/2014/main" xmlns="" id="{A77CB64F-1E96-40E8-AFC9-3800561CD475}"/>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xmlns="" id="{3B5E880C-2732-4081-B000-913D24C01505}"/>
              </a:ext>
            </a:extLst>
          </p:cNvPr>
          <p:cNvSpPr>
            <a:spLocks noGrp="1"/>
          </p:cNvSpPr>
          <p:nvPr>
            <p:ph type="sldNum" sz="quarter" idx="12"/>
          </p:nvPr>
        </p:nvSpPr>
        <p:spPr/>
        <p:txBody>
          <a:bodyPr/>
          <a:lstStyle/>
          <a:p>
            <a:fld id="{D7176209-5E9C-4659-9D76-DC6EAFFD67DF}" type="slidenum">
              <a:rPr lang="es-MX" smtClean="0"/>
              <a:t>‹Nº›</a:t>
            </a:fld>
            <a:endParaRPr lang="es-MX"/>
          </a:p>
        </p:txBody>
      </p:sp>
    </p:spTree>
    <p:extLst>
      <p:ext uri="{BB962C8B-B14F-4D97-AF65-F5344CB8AC3E}">
        <p14:creationId xmlns:p14="http://schemas.microsoft.com/office/powerpoint/2010/main" val="31865315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FEAD1A4C-F1C3-4670-8084-B7CC38B6020A}"/>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xmlns="" id="{300C88FB-84B9-4E6A-B84D-345AEEBD334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xmlns="" id="{C9E21CFA-34C8-43E1-9FBB-11BB128DFAFD}"/>
              </a:ext>
            </a:extLst>
          </p:cNvPr>
          <p:cNvSpPr>
            <a:spLocks noGrp="1"/>
          </p:cNvSpPr>
          <p:nvPr>
            <p:ph type="dt" sz="half" idx="10"/>
          </p:nvPr>
        </p:nvSpPr>
        <p:spPr/>
        <p:txBody>
          <a:bodyPr/>
          <a:lstStyle/>
          <a:p>
            <a:fld id="{D419B462-25FD-4189-91C5-D97EADADABC6}" type="datetimeFigureOut">
              <a:rPr lang="es-MX" smtClean="0"/>
              <a:t>10/04/2021</a:t>
            </a:fld>
            <a:endParaRPr lang="es-MX"/>
          </a:p>
        </p:txBody>
      </p:sp>
      <p:sp>
        <p:nvSpPr>
          <p:cNvPr id="5" name="Marcador de pie de página 4">
            <a:extLst>
              <a:ext uri="{FF2B5EF4-FFF2-40B4-BE49-F238E27FC236}">
                <a16:creationId xmlns:a16="http://schemas.microsoft.com/office/drawing/2014/main" xmlns="" id="{CCBCC086-6FC4-4DC6-91FC-2A2E0885860F}"/>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xmlns="" id="{D2B65911-DE66-4FA6-AE48-02C504ACA094}"/>
              </a:ext>
            </a:extLst>
          </p:cNvPr>
          <p:cNvSpPr>
            <a:spLocks noGrp="1"/>
          </p:cNvSpPr>
          <p:nvPr>
            <p:ph type="sldNum" sz="quarter" idx="12"/>
          </p:nvPr>
        </p:nvSpPr>
        <p:spPr/>
        <p:txBody>
          <a:bodyPr/>
          <a:lstStyle/>
          <a:p>
            <a:fld id="{D7176209-5E9C-4659-9D76-DC6EAFFD67DF}" type="slidenum">
              <a:rPr lang="es-MX" smtClean="0"/>
              <a:t>‹Nº›</a:t>
            </a:fld>
            <a:endParaRPr lang="es-MX"/>
          </a:p>
        </p:txBody>
      </p:sp>
    </p:spTree>
    <p:extLst>
      <p:ext uri="{BB962C8B-B14F-4D97-AF65-F5344CB8AC3E}">
        <p14:creationId xmlns:p14="http://schemas.microsoft.com/office/powerpoint/2010/main" val="8743468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6D8FC3D9-4827-403D-B7B3-EB17B5924114}"/>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xmlns="" id="{2D51950C-6E82-4584-92A3-1A8BA4324AF8}"/>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contenido 3">
            <a:extLst>
              <a:ext uri="{FF2B5EF4-FFF2-40B4-BE49-F238E27FC236}">
                <a16:creationId xmlns:a16="http://schemas.microsoft.com/office/drawing/2014/main" xmlns="" id="{98946176-BDA8-4BD5-B659-7AC1924A2DA3}"/>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fecha 4">
            <a:extLst>
              <a:ext uri="{FF2B5EF4-FFF2-40B4-BE49-F238E27FC236}">
                <a16:creationId xmlns:a16="http://schemas.microsoft.com/office/drawing/2014/main" xmlns="" id="{339A5963-9EC7-4794-81E3-C706CC6DCFA0}"/>
              </a:ext>
            </a:extLst>
          </p:cNvPr>
          <p:cNvSpPr>
            <a:spLocks noGrp="1"/>
          </p:cNvSpPr>
          <p:nvPr>
            <p:ph type="dt" sz="half" idx="10"/>
          </p:nvPr>
        </p:nvSpPr>
        <p:spPr/>
        <p:txBody>
          <a:bodyPr/>
          <a:lstStyle/>
          <a:p>
            <a:fld id="{D419B462-25FD-4189-91C5-D97EADADABC6}" type="datetimeFigureOut">
              <a:rPr lang="es-MX" smtClean="0"/>
              <a:t>10/04/2021</a:t>
            </a:fld>
            <a:endParaRPr lang="es-MX"/>
          </a:p>
        </p:txBody>
      </p:sp>
      <p:sp>
        <p:nvSpPr>
          <p:cNvPr id="6" name="Marcador de pie de página 5">
            <a:extLst>
              <a:ext uri="{FF2B5EF4-FFF2-40B4-BE49-F238E27FC236}">
                <a16:creationId xmlns:a16="http://schemas.microsoft.com/office/drawing/2014/main" xmlns="" id="{3EE885F7-08F6-4D45-9445-CF851528F6D7}"/>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xmlns="" id="{D0E3935D-D351-413A-89DA-A2B7582A5532}"/>
              </a:ext>
            </a:extLst>
          </p:cNvPr>
          <p:cNvSpPr>
            <a:spLocks noGrp="1"/>
          </p:cNvSpPr>
          <p:nvPr>
            <p:ph type="sldNum" sz="quarter" idx="12"/>
          </p:nvPr>
        </p:nvSpPr>
        <p:spPr/>
        <p:txBody>
          <a:bodyPr/>
          <a:lstStyle/>
          <a:p>
            <a:fld id="{D7176209-5E9C-4659-9D76-DC6EAFFD67DF}" type="slidenum">
              <a:rPr lang="es-MX" smtClean="0"/>
              <a:t>‹Nº›</a:t>
            </a:fld>
            <a:endParaRPr lang="es-MX"/>
          </a:p>
        </p:txBody>
      </p:sp>
    </p:spTree>
    <p:extLst>
      <p:ext uri="{BB962C8B-B14F-4D97-AF65-F5344CB8AC3E}">
        <p14:creationId xmlns:p14="http://schemas.microsoft.com/office/powerpoint/2010/main" val="27558680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E28EF177-B006-4C2B-81B6-6A1DA03F1E5C}"/>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xmlns="" id="{461164EC-D380-45B0-A0CB-46B3403DD4D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xmlns="" id="{A7AC5AD3-F19A-4B6F-9EF1-256392BF8BD1}"/>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texto 4">
            <a:extLst>
              <a:ext uri="{FF2B5EF4-FFF2-40B4-BE49-F238E27FC236}">
                <a16:creationId xmlns:a16="http://schemas.microsoft.com/office/drawing/2014/main" xmlns="" id="{7711B295-4679-45DD-8D57-07675C0BCA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xmlns="" id="{51AAAF94-90F7-42DB-95BF-F011FB65275A}"/>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Marcador de fecha 6">
            <a:extLst>
              <a:ext uri="{FF2B5EF4-FFF2-40B4-BE49-F238E27FC236}">
                <a16:creationId xmlns:a16="http://schemas.microsoft.com/office/drawing/2014/main" xmlns="" id="{02A4BD4F-D9EC-4006-B7FB-A4C587EE6208}"/>
              </a:ext>
            </a:extLst>
          </p:cNvPr>
          <p:cNvSpPr>
            <a:spLocks noGrp="1"/>
          </p:cNvSpPr>
          <p:nvPr>
            <p:ph type="dt" sz="half" idx="10"/>
          </p:nvPr>
        </p:nvSpPr>
        <p:spPr/>
        <p:txBody>
          <a:bodyPr/>
          <a:lstStyle/>
          <a:p>
            <a:fld id="{D419B462-25FD-4189-91C5-D97EADADABC6}" type="datetimeFigureOut">
              <a:rPr lang="es-MX" smtClean="0"/>
              <a:t>10/04/2021</a:t>
            </a:fld>
            <a:endParaRPr lang="es-MX"/>
          </a:p>
        </p:txBody>
      </p:sp>
      <p:sp>
        <p:nvSpPr>
          <p:cNvPr id="8" name="Marcador de pie de página 7">
            <a:extLst>
              <a:ext uri="{FF2B5EF4-FFF2-40B4-BE49-F238E27FC236}">
                <a16:creationId xmlns:a16="http://schemas.microsoft.com/office/drawing/2014/main" xmlns="" id="{C082D9C6-A159-41BF-9E43-34D49F6E7041}"/>
              </a:ext>
            </a:extLst>
          </p:cNvPr>
          <p:cNvSpPr>
            <a:spLocks noGrp="1"/>
          </p:cNvSpPr>
          <p:nvPr>
            <p:ph type="ftr" sz="quarter" idx="11"/>
          </p:nvPr>
        </p:nvSpPr>
        <p:spPr/>
        <p:txBody>
          <a:bodyPr/>
          <a:lstStyle/>
          <a:p>
            <a:endParaRPr lang="es-MX"/>
          </a:p>
        </p:txBody>
      </p:sp>
      <p:sp>
        <p:nvSpPr>
          <p:cNvPr id="9" name="Marcador de número de diapositiva 8">
            <a:extLst>
              <a:ext uri="{FF2B5EF4-FFF2-40B4-BE49-F238E27FC236}">
                <a16:creationId xmlns:a16="http://schemas.microsoft.com/office/drawing/2014/main" xmlns="" id="{6299E3B4-BFC8-4DAA-8E61-E3ABA6FCDA78}"/>
              </a:ext>
            </a:extLst>
          </p:cNvPr>
          <p:cNvSpPr>
            <a:spLocks noGrp="1"/>
          </p:cNvSpPr>
          <p:nvPr>
            <p:ph type="sldNum" sz="quarter" idx="12"/>
          </p:nvPr>
        </p:nvSpPr>
        <p:spPr/>
        <p:txBody>
          <a:bodyPr/>
          <a:lstStyle/>
          <a:p>
            <a:fld id="{D7176209-5E9C-4659-9D76-DC6EAFFD67DF}" type="slidenum">
              <a:rPr lang="es-MX" smtClean="0"/>
              <a:t>‹Nº›</a:t>
            </a:fld>
            <a:endParaRPr lang="es-MX"/>
          </a:p>
        </p:txBody>
      </p:sp>
    </p:spTree>
    <p:extLst>
      <p:ext uri="{BB962C8B-B14F-4D97-AF65-F5344CB8AC3E}">
        <p14:creationId xmlns:p14="http://schemas.microsoft.com/office/powerpoint/2010/main" val="8811872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4AB8CF9C-A212-4C39-A810-8F46A00FDDE5}"/>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fecha 2">
            <a:extLst>
              <a:ext uri="{FF2B5EF4-FFF2-40B4-BE49-F238E27FC236}">
                <a16:creationId xmlns:a16="http://schemas.microsoft.com/office/drawing/2014/main" xmlns="" id="{E8BA497B-C9ED-4302-BD28-D67AE0C0C525}"/>
              </a:ext>
            </a:extLst>
          </p:cNvPr>
          <p:cNvSpPr>
            <a:spLocks noGrp="1"/>
          </p:cNvSpPr>
          <p:nvPr>
            <p:ph type="dt" sz="half" idx="10"/>
          </p:nvPr>
        </p:nvSpPr>
        <p:spPr/>
        <p:txBody>
          <a:bodyPr/>
          <a:lstStyle/>
          <a:p>
            <a:fld id="{D419B462-25FD-4189-91C5-D97EADADABC6}" type="datetimeFigureOut">
              <a:rPr lang="es-MX" smtClean="0"/>
              <a:t>10/04/2021</a:t>
            </a:fld>
            <a:endParaRPr lang="es-MX"/>
          </a:p>
        </p:txBody>
      </p:sp>
      <p:sp>
        <p:nvSpPr>
          <p:cNvPr id="4" name="Marcador de pie de página 3">
            <a:extLst>
              <a:ext uri="{FF2B5EF4-FFF2-40B4-BE49-F238E27FC236}">
                <a16:creationId xmlns:a16="http://schemas.microsoft.com/office/drawing/2014/main" xmlns="" id="{426A6E61-1C99-40E5-BF44-73F708B50EFA}"/>
              </a:ext>
            </a:extLst>
          </p:cNvPr>
          <p:cNvSpPr>
            <a:spLocks noGrp="1"/>
          </p:cNvSpPr>
          <p:nvPr>
            <p:ph type="ftr" sz="quarter" idx="11"/>
          </p:nvPr>
        </p:nvSpPr>
        <p:spPr/>
        <p:txBody>
          <a:bodyPr/>
          <a:lstStyle/>
          <a:p>
            <a:endParaRPr lang="es-MX"/>
          </a:p>
        </p:txBody>
      </p:sp>
      <p:sp>
        <p:nvSpPr>
          <p:cNvPr id="5" name="Marcador de número de diapositiva 4">
            <a:extLst>
              <a:ext uri="{FF2B5EF4-FFF2-40B4-BE49-F238E27FC236}">
                <a16:creationId xmlns:a16="http://schemas.microsoft.com/office/drawing/2014/main" xmlns="" id="{1C9675FE-9890-4EC7-AD16-F6033341DB61}"/>
              </a:ext>
            </a:extLst>
          </p:cNvPr>
          <p:cNvSpPr>
            <a:spLocks noGrp="1"/>
          </p:cNvSpPr>
          <p:nvPr>
            <p:ph type="sldNum" sz="quarter" idx="12"/>
          </p:nvPr>
        </p:nvSpPr>
        <p:spPr/>
        <p:txBody>
          <a:bodyPr/>
          <a:lstStyle/>
          <a:p>
            <a:fld id="{D7176209-5E9C-4659-9D76-DC6EAFFD67DF}" type="slidenum">
              <a:rPr lang="es-MX" smtClean="0"/>
              <a:t>‹Nº›</a:t>
            </a:fld>
            <a:endParaRPr lang="es-MX"/>
          </a:p>
        </p:txBody>
      </p:sp>
    </p:spTree>
    <p:extLst>
      <p:ext uri="{BB962C8B-B14F-4D97-AF65-F5344CB8AC3E}">
        <p14:creationId xmlns:p14="http://schemas.microsoft.com/office/powerpoint/2010/main" val="2911759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xmlns="" id="{5374301A-EC79-4943-90EA-93315911C022}"/>
              </a:ext>
            </a:extLst>
          </p:cNvPr>
          <p:cNvSpPr>
            <a:spLocks noGrp="1"/>
          </p:cNvSpPr>
          <p:nvPr>
            <p:ph type="dt" sz="half" idx="10"/>
          </p:nvPr>
        </p:nvSpPr>
        <p:spPr/>
        <p:txBody>
          <a:bodyPr/>
          <a:lstStyle/>
          <a:p>
            <a:fld id="{D419B462-25FD-4189-91C5-D97EADADABC6}" type="datetimeFigureOut">
              <a:rPr lang="es-MX" smtClean="0"/>
              <a:t>10/04/2021</a:t>
            </a:fld>
            <a:endParaRPr lang="es-MX"/>
          </a:p>
        </p:txBody>
      </p:sp>
      <p:sp>
        <p:nvSpPr>
          <p:cNvPr id="3" name="Marcador de pie de página 2">
            <a:extLst>
              <a:ext uri="{FF2B5EF4-FFF2-40B4-BE49-F238E27FC236}">
                <a16:creationId xmlns:a16="http://schemas.microsoft.com/office/drawing/2014/main" xmlns="" id="{0934FE6A-AA38-4195-8DF9-A9C24FBA1425}"/>
              </a:ext>
            </a:extLst>
          </p:cNvPr>
          <p:cNvSpPr>
            <a:spLocks noGrp="1"/>
          </p:cNvSpPr>
          <p:nvPr>
            <p:ph type="ftr" sz="quarter" idx="11"/>
          </p:nvPr>
        </p:nvSpPr>
        <p:spPr/>
        <p:txBody>
          <a:bodyPr/>
          <a:lstStyle/>
          <a:p>
            <a:endParaRPr lang="es-MX"/>
          </a:p>
        </p:txBody>
      </p:sp>
      <p:sp>
        <p:nvSpPr>
          <p:cNvPr id="4" name="Marcador de número de diapositiva 3">
            <a:extLst>
              <a:ext uri="{FF2B5EF4-FFF2-40B4-BE49-F238E27FC236}">
                <a16:creationId xmlns:a16="http://schemas.microsoft.com/office/drawing/2014/main" xmlns="" id="{B5153627-88E2-4DA7-B416-C49F40854F76}"/>
              </a:ext>
            </a:extLst>
          </p:cNvPr>
          <p:cNvSpPr>
            <a:spLocks noGrp="1"/>
          </p:cNvSpPr>
          <p:nvPr>
            <p:ph type="sldNum" sz="quarter" idx="12"/>
          </p:nvPr>
        </p:nvSpPr>
        <p:spPr/>
        <p:txBody>
          <a:bodyPr/>
          <a:lstStyle/>
          <a:p>
            <a:fld id="{D7176209-5E9C-4659-9D76-DC6EAFFD67DF}" type="slidenum">
              <a:rPr lang="es-MX" smtClean="0"/>
              <a:t>‹Nº›</a:t>
            </a:fld>
            <a:endParaRPr lang="es-MX"/>
          </a:p>
        </p:txBody>
      </p:sp>
    </p:spTree>
    <p:extLst>
      <p:ext uri="{BB962C8B-B14F-4D97-AF65-F5344CB8AC3E}">
        <p14:creationId xmlns:p14="http://schemas.microsoft.com/office/powerpoint/2010/main" val="23956545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5FD7D95F-974D-46A6-9D8F-D4D060825CCB}"/>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xmlns="" id="{FB414379-5C61-43D9-BB65-F94278F3B69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texto 3">
            <a:extLst>
              <a:ext uri="{FF2B5EF4-FFF2-40B4-BE49-F238E27FC236}">
                <a16:creationId xmlns:a16="http://schemas.microsoft.com/office/drawing/2014/main" xmlns="" id="{CA4EF8C6-174B-4EA0-8BC3-A67FDE6D0B8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xmlns="" id="{9218B07E-BFD4-4454-AC90-CA2CE7060DD6}"/>
              </a:ext>
            </a:extLst>
          </p:cNvPr>
          <p:cNvSpPr>
            <a:spLocks noGrp="1"/>
          </p:cNvSpPr>
          <p:nvPr>
            <p:ph type="dt" sz="half" idx="10"/>
          </p:nvPr>
        </p:nvSpPr>
        <p:spPr/>
        <p:txBody>
          <a:bodyPr/>
          <a:lstStyle/>
          <a:p>
            <a:fld id="{D419B462-25FD-4189-91C5-D97EADADABC6}" type="datetimeFigureOut">
              <a:rPr lang="es-MX" smtClean="0"/>
              <a:t>10/04/2021</a:t>
            </a:fld>
            <a:endParaRPr lang="es-MX"/>
          </a:p>
        </p:txBody>
      </p:sp>
      <p:sp>
        <p:nvSpPr>
          <p:cNvPr id="6" name="Marcador de pie de página 5">
            <a:extLst>
              <a:ext uri="{FF2B5EF4-FFF2-40B4-BE49-F238E27FC236}">
                <a16:creationId xmlns:a16="http://schemas.microsoft.com/office/drawing/2014/main" xmlns="" id="{EEB7B75B-5731-4F9C-8FFE-D74C99A2BBE5}"/>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xmlns="" id="{E25F0DD5-3A49-42EA-91F6-2D91C8FCAF40}"/>
              </a:ext>
            </a:extLst>
          </p:cNvPr>
          <p:cNvSpPr>
            <a:spLocks noGrp="1"/>
          </p:cNvSpPr>
          <p:nvPr>
            <p:ph type="sldNum" sz="quarter" idx="12"/>
          </p:nvPr>
        </p:nvSpPr>
        <p:spPr/>
        <p:txBody>
          <a:bodyPr/>
          <a:lstStyle/>
          <a:p>
            <a:fld id="{D7176209-5E9C-4659-9D76-DC6EAFFD67DF}" type="slidenum">
              <a:rPr lang="es-MX" smtClean="0"/>
              <a:t>‹Nº›</a:t>
            </a:fld>
            <a:endParaRPr lang="es-MX"/>
          </a:p>
        </p:txBody>
      </p:sp>
    </p:spTree>
    <p:extLst>
      <p:ext uri="{BB962C8B-B14F-4D97-AF65-F5344CB8AC3E}">
        <p14:creationId xmlns:p14="http://schemas.microsoft.com/office/powerpoint/2010/main" val="25503010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990D1014-23E9-4126-84DF-8D507777453F}"/>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posición de imagen 2">
            <a:extLst>
              <a:ext uri="{FF2B5EF4-FFF2-40B4-BE49-F238E27FC236}">
                <a16:creationId xmlns:a16="http://schemas.microsoft.com/office/drawing/2014/main" xmlns="" id="{3913BC86-2FFF-479C-9CCB-629D296E558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a:extLst>
              <a:ext uri="{FF2B5EF4-FFF2-40B4-BE49-F238E27FC236}">
                <a16:creationId xmlns:a16="http://schemas.microsoft.com/office/drawing/2014/main" xmlns="" id="{30E5518E-C6C9-4FF0-9FF5-DC0FBCE4E64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xmlns="" id="{06165599-88FB-455B-B3C7-C73101A5990F}"/>
              </a:ext>
            </a:extLst>
          </p:cNvPr>
          <p:cNvSpPr>
            <a:spLocks noGrp="1"/>
          </p:cNvSpPr>
          <p:nvPr>
            <p:ph type="dt" sz="half" idx="10"/>
          </p:nvPr>
        </p:nvSpPr>
        <p:spPr/>
        <p:txBody>
          <a:bodyPr/>
          <a:lstStyle/>
          <a:p>
            <a:fld id="{D419B462-25FD-4189-91C5-D97EADADABC6}" type="datetimeFigureOut">
              <a:rPr lang="es-MX" smtClean="0"/>
              <a:t>10/04/2021</a:t>
            </a:fld>
            <a:endParaRPr lang="es-MX"/>
          </a:p>
        </p:txBody>
      </p:sp>
      <p:sp>
        <p:nvSpPr>
          <p:cNvPr id="6" name="Marcador de pie de página 5">
            <a:extLst>
              <a:ext uri="{FF2B5EF4-FFF2-40B4-BE49-F238E27FC236}">
                <a16:creationId xmlns:a16="http://schemas.microsoft.com/office/drawing/2014/main" xmlns="" id="{000190A5-B8C7-428E-8976-201BE5C172B4}"/>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xmlns="" id="{0FA78B7C-8D2F-45D3-B53E-2D671B1798A2}"/>
              </a:ext>
            </a:extLst>
          </p:cNvPr>
          <p:cNvSpPr>
            <a:spLocks noGrp="1"/>
          </p:cNvSpPr>
          <p:nvPr>
            <p:ph type="sldNum" sz="quarter" idx="12"/>
          </p:nvPr>
        </p:nvSpPr>
        <p:spPr/>
        <p:txBody>
          <a:bodyPr/>
          <a:lstStyle/>
          <a:p>
            <a:fld id="{D7176209-5E9C-4659-9D76-DC6EAFFD67DF}" type="slidenum">
              <a:rPr lang="es-MX" smtClean="0"/>
              <a:t>‹Nº›</a:t>
            </a:fld>
            <a:endParaRPr lang="es-MX"/>
          </a:p>
        </p:txBody>
      </p:sp>
    </p:spTree>
    <p:extLst>
      <p:ext uri="{BB962C8B-B14F-4D97-AF65-F5344CB8AC3E}">
        <p14:creationId xmlns:p14="http://schemas.microsoft.com/office/powerpoint/2010/main" val="22678938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xmlns="" id="{71155D0F-D37C-4D70-A444-7A89F77EF49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xmlns="" id="{F888C433-B665-4DEB-9FE0-FB05025BFDC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xmlns="" id="{D9C90B7B-5508-4CBE-82E6-46B70D7637B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19B462-25FD-4189-91C5-D97EADADABC6}" type="datetimeFigureOut">
              <a:rPr lang="es-MX" smtClean="0"/>
              <a:t>10/04/2021</a:t>
            </a:fld>
            <a:endParaRPr lang="es-MX"/>
          </a:p>
        </p:txBody>
      </p:sp>
      <p:sp>
        <p:nvSpPr>
          <p:cNvPr id="5" name="Marcador de pie de página 4">
            <a:extLst>
              <a:ext uri="{FF2B5EF4-FFF2-40B4-BE49-F238E27FC236}">
                <a16:creationId xmlns:a16="http://schemas.microsoft.com/office/drawing/2014/main" xmlns="" id="{AC7ABF2E-D507-421E-AF96-11543431C7B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a:extLst>
              <a:ext uri="{FF2B5EF4-FFF2-40B4-BE49-F238E27FC236}">
                <a16:creationId xmlns:a16="http://schemas.microsoft.com/office/drawing/2014/main" xmlns="" id="{9E838CB6-8F65-43AC-B2D6-5C89DC609EA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176209-5E9C-4659-9D76-DC6EAFFD67DF}" type="slidenum">
              <a:rPr lang="es-MX" smtClean="0"/>
              <a:t>‹Nº›</a:t>
            </a:fld>
            <a:endParaRPr lang="es-MX"/>
          </a:p>
        </p:txBody>
      </p:sp>
    </p:spTree>
    <p:extLst>
      <p:ext uri="{BB962C8B-B14F-4D97-AF65-F5344CB8AC3E}">
        <p14:creationId xmlns:p14="http://schemas.microsoft.com/office/powerpoint/2010/main" val="41124990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4.png"/><Relationship Id="rId10" Type="http://schemas.openxmlformats.org/officeDocument/2006/relationships/image" Target="../media/image7.png"/><Relationship Id="rId4" Type="http://schemas.openxmlformats.org/officeDocument/2006/relationships/image" Target="../media/image3.png"/><Relationship Id="rId9"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28.jpeg"/><Relationship Id="rId7" Type="http://schemas.openxmlformats.org/officeDocument/2006/relationships/image" Target="../media/image21.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6.png"/><Relationship Id="rId5" Type="http://schemas.microsoft.com/office/2007/relationships/hdphoto" Target="../media/hdphoto2.wdp"/><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5.png"/><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9" Type="http://schemas.microsoft.com/office/2007/relationships/hdphoto" Target="../media/hdphoto1.wdp"/></Relationships>
</file>

<file path=ppt/slides/_rels/slide4.xml.rels><?xml version="1.0" encoding="UTF-8" standalone="yes"?>
<Relationships xmlns="http://schemas.openxmlformats.org/package/2006/relationships"><Relationship Id="rId8" Type="http://schemas.openxmlformats.org/officeDocument/2006/relationships/hyperlink" Target="https://twitter.com/NagatoUchiha" TargetMode="External"/><Relationship Id="rId13" Type="http://schemas.openxmlformats.org/officeDocument/2006/relationships/image" Target="../media/image5.png"/><Relationship Id="rId3" Type="http://schemas.openxmlformats.org/officeDocument/2006/relationships/image" Target="../media/image15.png"/><Relationship Id="rId7" Type="http://schemas.openxmlformats.org/officeDocument/2006/relationships/image" Target="../media/image17.png"/><Relationship Id="rId12" Type="http://schemas.openxmlformats.org/officeDocument/2006/relationships/image" Target="../media/image20.png"/><Relationship Id="rId2" Type="http://schemas.openxmlformats.org/officeDocument/2006/relationships/image" Target="../media/image8.png"/><Relationship Id="rId16"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hyperlink" Target="https://www.facebook.com/soydocenteevaluaciones" TargetMode="External"/><Relationship Id="rId11" Type="http://schemas.openxmlformats.org/officeDocument/2006/relationships/image" Target="../media/image19.png"/><Relationship Id="rId5" Type="http://schemas.openxmlformats.org/officeDocument/2006/relationships/image" Target="../media/image16.png"/><Relationship Id="rId15" Type="http://schemas.openxmlformats.org/officeDocument/2006/relationships/image" Target="../media/image6.png"/><Relationship Id="rId10" Type="http://schemas.openxmlformats.org/officeDocument/2006/relationships/hyperlink" Target="https://www.instagram.com/soydocente_uchiha/?hl=es-la" TargetMode="External"/><Relationship Id="rId4" Type="http://schemas.openxmlformats.org/officeDocument/2006/relationships/hyperlink" Target="https://www.youtube.com/user/Chidorioscuro/" TargetMode="External"/><Relationship Id="rId9" Type="http://schemas.openxmlformats.org/officeDocument/2006/relationships/image" Target="../media/image18.png"/><Relationship Id="rId14" Type="http://schemas.microsoft.com/office/2007/relationships/hdphoto" Target="../media/hdphoto2.wdp"/></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3.png"/><Relationship Id="rId1" Type="http://schemas.openxmlformats.org/officeDocument/2006/relationships/slideLayout" Target="../slideLayouts/slideLayout2.xml"/><Relationship Id="rId5" Type="http://schemas.openxmlformats.org/officeDocument/2006/relationships/image" Target="../media/image6.png"/><Relationship Id="rId4" Type="http://schemas.microsoft.com/office/2007/relationships/hdphoto" Target="../media/hdphoto2.wdp"/></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2.xml"/><Relationship Id="rId6" Type="http://schemas.microsoft.com/office/2007/relationships/hdphoto" Target="../media/hdphoto3.wdp"/><Relationship Id="rId5" Type="http://schemas.openxmlformats.org/officeDocument/2006/relationships/image" Target="../media/image24.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2.xml"/><Relationship Id="rId6" Type="http://schemas.microsoft.com/office/2007/relationships/hdphoto" Target="../media/hdphoto4.wdp"/><Relationship Id="rId5" Type="http://schemas.openxmlformats.org/officeDocument/2006/relationships/image" Target="../media/image26.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xmlns="" id="{B1C71A04-2903-4C83-B280-408C1183667C}"/>
              </a:ext>
            </a:extLst>
          </p:cNvPr>
          <p:cNvPicPr>
            <a:picLocks noChangeAspect="1"/>
          </p:cNvPicPr>
          <p:nvPr/>
        </p:nvPicPr>
        <p:blipFill rotWithShape="1">
          <a:blip r:embed="rId2"/>
          <a:srcRect r="13632"/>
          <a:stretch/>
        </p:blipFill>
        <p:spPr>
          <a:xfrm>
            <a:off x="0" y="14287"/>
            <a:ext cx="12192000" cy="6829425"/>
          </a:xfrm>
          <a:prstGeom prst="rect">
            <a:avLst/>
          </a:prstGeom>
        </p:spPr>
      </p:pic>
      <p:pic>
        <p:nvPicPr>
          <p:cNvPr id="11" name="Imagen 10">
            <a:extLst>
              <a:ext uri="{FF2B5EF4-FFF2-40B4-BE49-F238E27FC236}">
                <a16:creationId xmlns:a16="http://schemas.microsoft.com/office/drawing/2014/main" xmlns="" id="{40960C98-7492-43E3-AC61-ECB9F2C703C7}"/>
              </a:ext>
            </a:extLst>
          </p:cNvPr>
          <p:cNvPicPr>
            <a:picLocks noChangeAspect="1"/>
          </p:cNvPicPr>
          <p:nvPr/>
        </p:nvPicPr>
        <p:blipFill>
          <a:blip r:embed="rId3">
            <a:alphaModFix amt="9000"/>
          </a:blip>
          <a:stretch>
            <a:fillRect/>
          </a:stretch>
        </p:blipFill>
        <p:spPr>
          <a:xfrm>
            <a:off x="9465" y="-1"/>
            <a:ext cx="12182535" cy="6858000"/>
          </a:xfrm>
          <a:prstGeom prst="rect">
            <a:avLst/>
          </a:prstGeom>
        </p:spPr>
      </p:pic>
      <p:sp>
        <p:nvSpPr>
          <p:cNvPr id="7" name="Diagrama de flujo: documento 6">
            <a:extLst>
              <a:ext uri="{FF2B5EF4-FFF2-40B4-BE49-F238E27FC236}">
                <a16:creationId xmlns:a16="http://schemas.microsoft.com/office/drawing/2014/main" xmlns="" id="{2681C767-FB5A-4DC1-B344-D1E380A8605E}"/>
              </a:ext>
            </a:extLst>
          </p:cNvPr>
          <p:cNvSpPr/>
          <p:nvPr/>
        </p:nvSpPr>
        <p:spPr>
          <a:xfrm rot="5400000">
            <a:off x="4538964" y="-809325"/>
            <a:ext cx="6829424" cy="8476648"/>
          </a:xfrm>
          <a:prstGeom prst="flowChartDocumen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9" name="Rectángulo: esquinas diagonales cortadas 8">
            <a:extLst>
              <a:ext uri="{FF2B5EF4-FFF2-40B4-BE49-F238E27FC236}">
                <a16:creationId xmlns:a16="http://schemas.microsoft.com/office/drawing/2014/main" xmlns="" id="{31E221D7-FDBB-4E66-A31B-ADC2DE6F7E08}"/>
              </a:ext>
            </a:extLst>
          </p:cNvPr>
          <p:cNvSpPr/>
          <p:nvPr/>
        </p:nvSpPr>
        <p:spPr>
          <a:xfrm>
            <a:off x="5308539" y="268178"/>
            <a:ext cx="6429676" cy="4458371"/>
          </a:xfrm>
          <a:prstGeom prst="snip2DiagRect">
            <a:avLst>
              <a:gd name="adj1" fmla="val 19713"/>
              <a:gd name="adj2" fmla="val 16667"/>
            </a:avLst>
          </a:prstGeom>
          <a:solidFill>
            <a:schemeClr val="accent5">
              <a:lumMod val="20000"/>
              <a:lumOff val="80000"/>
            </a:schemeClr>
          </a:solidFill>
          <a:ln w="76200">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dirty="0">
                <a:solidFill>
                  <a:schemeClr val="tx1"/>
                </a:solidFill>
                <a:latin typeface="Berlin Sans FB Demi" panose="020E0802020502020306" pitchFamily="34" charset="0"/>
              </a:rPr>
              <a:t>ESCUELA ___________________________</a:t>
            </a:r>
          </a:p>
          <a:p>
            <a:pPr algn="ctr"/>
            <a:r>
              <a:rPr lang="es-ES" sz="2000" dirty="0">
                <a:solidFill>
                  <a:schemeClr val="tx1"/>
                </a:solidFill>
                <a:latin typeface="Berlin Sans FB Demi" panose="020E0802020502020306" pitchFamily="34" charset="0"/>
              </a:rPr>
              <a:t>“______________________________________”</a:t>
            </a:r>
          </a:p>
          <a:p>
            <a:pPr algn="ctr"/>
            <a:endParaRPr lang="es-ES" sz="2000" dirty="0">
              <a:solidFill>
                <a:schemeClr val="tx1"/>
              </a:solidFill>
              <a:latin typeface="Berlin Sans FB Demi" panose="020E0802020502020306" pitchFamily="34" charset="0"/>
            </a:endParaRPr>
          </a:p>
          <a:p>
            <a:pPr algn="ctr"/>
            <a:endParaRPr lang="es-ES" sz="2000" dirty="0">
              <a:solidFill>
                <a:schemeClr val="tx1"/>
              </a:solidFill>
              <a:latin typeface="Berlin Sans FB Demi" panose="020E0802020502020306" pitchFamily="34" charset="0"/>
            </a:endParaRPr>
          </a:p>
          <a:p>
            <a:pPr algn="ctr"/>
            <a:r>
              <a:rPr lang="es-ES" sz="2000" dirty="0">
                <a:solidFill>
                  <a:schemeClr val="tx1"/>
                </a:solidFill>
                <a:latin typeface="Berlin Sans FB Demi" panose="020E0802020502020306" pitchFamily="34" charset="0"/>
              </a:rPr>
              <a:t>Turno</a:t>
            </a:r>
          </a:p>
          <a:p>
            <a:pPr algn="ctr"/>
            <a:r>
              <a:rPr lang="es-ES" sz="2000" dirty="0">
                <a:solidFill>
                  <a:schemeClr val="tx1"/>
                </a:solidFill>
                <a:latin typeface="Berlin Sans FB Demi" panose="020E0802020502020306" pitchFamily="34" charset="0"/>
              </a:rPr>
              <a:t>______________________</a:t>
            </a:r>
          </a:p>
          <a:p>
            <a:pPr algn="ctr"/>
            <a:endParaRPr lang="es-ES" sz="2000" dirty="0">
              <a:solidFill>
                <a:schemeClr val="tx1"/>
              </a:solidFill>
              <a:latin typeface="Berlin Sans FB Demi" panose="020E0802020502020306" pitchFamily="34" charset="0"/>
            </a:endParaRPr>
          </a:p>
          <a:p>
            <a:pPr algn="ctr"/>
            <a:endParaRPr lang="es-ES" sz="2000" dirty="0">
              <a:solidFill>
                <a:schemeClr val="tx1"/>
              </a:solidFill>
              <a:latin typeface="Berlin Sans FB Demi" panose="020E0802020502020306" pitchFamily="34" charset="0"/>
            </a:endParaRPr>
          </a:p>
          <a:p>
            <a:pPr algn="ctr"/>
            <a:r>
              <a:rPr lang="es-ES" sz="2400" dirty="0">
                <a:solidFill>
                  <a:srgbClr val="A8007C"/>
                </a:solidFill>
                <a:latin typeface="Berlin Sans FB Demi" panose="020E0802020502020306" pitchFamily="34" charset="0"/>
              </a:rPr>
              <a:t> de febrero de 2021</a:t>
            </a:r>
            <a:endParaRPr lang="es-MX" dirty="0">
              <a:solidFill>
                <a:schemeClr val="tx1"/>
              </a:solidFill>
            </a:endParaRPr>
          </a:p>
        </p:txBody>
      </p:sp>
      <p:sp>
        <p:nvSpPr>
          <p:cNvPr id="10" name="Rectángulo: esquinas diagonales cortadas 9">
            <a:extLst>
              <a:ext uri="{FF2B5EF4-FFF2-40B4-BE49-F238E27FC236}">
                <a16:creationId xmlns:a16="http://schemas.microsoft.com/office/drawing/2014/main" xmlns="" id="{25D08828-3630-4E74-978A-663D45E8DF22}"/>
              </a:ext>
            </a:extLst>
          </p:cNvPr>
          <p:cNvSpPr/>
          <p:nvPr/>
        </p:nvSpPr>
        <p:spPr>
          <a:xfrm>
            <a:off x="5452783" y="563887"/>
            <a:ext cx="6371257" cy="3994923"/>
          </a:xfrm>
          <a:prstGeom prst="snip2DiagRect">
            <a:avLst>
              <a:gd name="adj1" fmla="val 19713"/>
              <a:gd name="adj2" fmla="val 16667"/>
            </a:avLst>
          </a:prstGeom>
          <a:solidFill>
            <a:srgbClr val="FFCCFF"/>
          </a:solidFill>
          <a:ln w="76200">
            <a:noFill/>
          </a:ln>
          <a:effectLst>
            <a:outerShdw blurRad="50800" dist="38100" dir="5400000" algn="t"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b="1" u="sng" dirty="0" smtClean="0">
                <a:solidFill>
                  <a:schemeClr val="tx1"/>
                </a:solidFill>
                <a:latin typeface="Berlin Sans FB Demi" panose="020E0802020502020306" pitchFamily="34" charset="0"/>
              </a:rPr>
              <a:t>ACCIONES PARA FAVORECER LA RESILIENCIA</a:t>
            </a:r>
          </a:p>
          <a:p>
            <a:pPr algn="ctr"/>
            <a:r>
              <a:rPr lang="es-ES" sz="2000" dirty="0" smtClean="0">
                <a:solidFill>
                  <a:schemeClr val="tx1"/>
                </a:solidFill>
                <a:latin typeface="Berlin Sans FB Demi" panose="020E0802020502020306" pitchFamily="34" charset="0"/>
              </a:rPr>
              <a:t>EQUIPO 3</a:t>
            </a:r>
          </a:p>
          <a:p>
            <a:pPr algn="ctr"/>
            <a:r>
              <a:rPr lang="es-ES" sz="2000" dirty="0" smtClean="0">
                <a:solidFill>
                  <a:schemeClr val="tx1"/>
                </a:solidFill>
                <a:latin typeface="Berlin Sans FB Demi" panose="020E0802020502020306" pitchFamily="34" charset="0"/>
              </a:rPr>
              <a:t>Germán</a:t>
            </a:r>
          </a:p>
          <a:p>
            <a:pPr algn="ctr"/>
            <a:r>
              <a:rPr lang="es-ES" sz="2000" dirty="0" smtClean="0">
                <a:solidFill>
                  <a:schemeClr val="tx1"/>
                </a:solidFill>
                <a:latin typeface="Berlin Sans FB Demi" panose="020E0802020502020306" pitchFamily="34" charset="0"/>
              </a:rPr>
              <a:t>Jazmín</a:t>
            </a:r>
          </a:p>
          <a:p>
            <a:pPr algn="ctr"/>
            <a:r>
              <a:rPr lang="es-ES" sz="2000" dirty="0" smtClean="0">
                <a:solidFill>
                  <a:schemeClr val="tx1"/>
                </a:solidFill>
                <a:latin typeface="Berlin Sans FB Demi" panose="020E0802020502020306" pitchFamily="34" charset="0"/>
              </a:rPr>
              <a:t>Karen</a:t>
            </a:r>
          </a:p>
          <a:p>
            <a:pPr algn="ctr"/>
            <a:r>
              <a:rPr lang="es-ES" sz="2000" dirty="0" smtClean="0">
                <a:solidFill>
                  <a:schemeClr val="tx1"/>
                </a:solidFill>
                <a:latin typeface="Berlin Sans FB Demi" panose="020E0802020502020306" pitchFamily="34" charset="0"/>
              </a:rPr>
              <a:t>Karla</a:t>
            </a:r>
          </a:p>
          <a:p>
            <a:pPr algn="ctr"/>
            <a:r>
              <a:rPr lang="es-ES" sz="2000" dirty="0" smtClean="0">
                <a:solidFill>
                  <a:schemeClr val="tx1"/>
                </a:solidFill>
                <a:latin typeface="Berlin Sans FB Demi" panose="020E0802020502020306" pitchFamily="34" charset="0"/>
              </a:rPr>
              <a:t>Nadia</a:t>
            </a:r>
          </a:p>
          <a:p>
            <a:pPr algn="ctr"/>
            <a:r>
              <a:rPr lang="es-ES" sz="2000" dirty="0" smtClean="0">
                <a:solidFill>
                  <a:schemeClr val="tx1"/>
                </a:solidFill>
                <a:latin typeface="Berlin Sans FB Demi" panose="020E0802020502020306" pitchFamily="34" charset="0"/>
              </a:rPr>
              <a:t>Pablo</a:t>
            </a:r>
            <a:endParaRPr lang="es-ES" sz="2000" dirty="0">
              <a:solidFill>
                <a:schemeClr val="tx1"/>
              </a:solidFill>
              <a:latin typeface="Berlin Sans FB Demi" panose="020E0802020502020306" pitchFamily="34" charset="0"/>
            </a:endParaRPr>
          </a:p>
          <a:p>
            <a:pPr algn="ctr"/>
            <a:r>
              <a:rPr lang="es-ES" sz="2400" dirty="0">
                <a:solidFill>
                  <a:srgbClr val="A8007C"/>
                </a:solidFill>
                <a:latin typeface="Berlin Sans FB Demi" panose="020E0802020502020306" pitchFamily="34" charset="0"/>
              </a:rPr>
              <a:t> 12 de abril de 2021</a:t>
            </a:r>
            <a:endParaRPr lang="es-MX" dirty="0">
              <a:solidFill>
                <a:schemeClr val="tx1"/>
              </a:solidFill>
            </a:endParaRPr>
          </a:p>
        </p:txBody>
      </p:sp>
      <p:pic>
        <p:nvPicPr>
          <p:cNvPr id="12" name="Imagen 11">
            <a:extLst>
              <a:ext uri="{FF2B5EF4-FFF2-40B4-BE49-F238E27FC236}">
                <a16:creationId xmlns:a16="http://schemas.microsoft.com/office/drawing/2014/main" xmlns="" id="{195C3A2C-F990-41DE-81D2-B63FD6F6E744}"/>
              </a:ext>
            </a:extLst>
          </p:cNvPr>
          <p:cNvPicPr>
            <a:picLocks noChangeAspect="1"/>
          </p:cNvPicPr>
          <p:nvPr/>
        </p:nvPicPr>
        <p:blipFill rotWithShape="1">
          <a:blip r:embed="rId4"/>
          <a:srcRect b="38759"/>
          <a:stretch/>
        </p:blipFill>
        <p:spPr>
          <a:xfrm>
            <a:off x="6275940" y="5153760"/>
            <a:ext cx="4860759" cy="773315"/>
          </a:xfrm>
          <a:prstGeom prst="rect">
            <a:avLst/>
          </a:prstGeom>
          <a:effectLst>
            <a:outerShdw blurRad="50800" dist="38100" dir="5400000" algn="t" rotWithShape="0">
              <a:prstClr val="black">
                <a:alpha val="40000"/>
              </a:prstClr>
            </a:outerShdw>
          </a:effectLst>
          <a:scene3d>
            <a:camera prst="orthographicFront"/>
            <a:lightRig rig="threePt" dir="t"/>
          </a:scene3d>
          <a:sp3d>
            <a:bevelT w="101600" prst="riblet"/>
          </a:sp3d>
        </p:spPr>
      </p:pic>
      <p:pic>
        <p:nvPicPr>
          <p:cNvPr id="15" name="Picture 2" descr="820 ideas de Patrones | patrones, patrones de bordado, bordado a mano">
            <a:extLst>
              <a:ext uri="{FF2B5EF4-FFF2-40B4-BE49-F238E27FC236}">
                <a16:creationId xmlns:a16="http://schemas.microsoft.com/office/drawing/2014/main" xmlns="" id="{83C72042-2572-4988-AD32-9632E4686888}"/>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887" b="97170" l="2381" r="96429">
                        <a14:foregroundMark x1="63095" y1="91509" x2="71429" y2="91981"/>
                        <a14:foregroundMark x1="7143" y1="71226" x2="7143" y2="71226"/>
                        <a14:foregroundMark x1="4762" y1="55189" x2="4167" y2="52358"/>
                        <a14:foregroundMark x1="89881" y1="83491" x2="89881" y2="83491"/>
                        <a14:foregroundMark x1="89881" y1="83491" x2="89881" y2="83491"/>
                        <a14:foregroundMark x1="76786" y1="80189" x2="76786" y2="80189"/>
                        <a14:foregroundMark x1="11310" y1="8962" x2="11310" y2="8962"/>
                        <a14:foregroundMark x1="16071" y1="15566" x2="16071" y2="15566"/>
                        <a14:foregroundMark x1="24405" y1="15566" x2="24405" y2="15566"/>
                        <a14:foregroundMark x1="19643" y1="20755" x2="19643" y2="20755"/>
                        <a14:foregroundMark x1="3571" y1="14151" x2="3571" y2="14151"/>
                        <a14:foregroundMark x1="5357" y1="21698" x2="5357" y2="21698"/>
                        <a14:foregroundMark x1="2381" y1="30660" x2="2381" y2="30660"/>
                        <a14:foregroundMark x1="7143" y1="8019" x2="7143" y2="8019"/>
                        <a14:foregroundMark x1="10119" y1="2358" x2="10119" y2="2358"/>
                        <a14:foregroundMark x1="90476" y1="82547" x2="90476" y2="82547"/>
                        <a14:foregroundMark x1="89881" y1="77358" x2="89881" y2="77358"/>
                        <a14:foregroundMark x1="96429" y1="79245" x2="96429" y2="79245"/>
                        <a14:foregroundMark x1="53571" y1="92925" x2="53571" y2="92925"/>
                        <a14:foregroundMark x1="56548" y1="97170" x2="56548" y2="97170"/>
                        <a14:foregroundMark x1="63095" y1="92453" x2="75000" y2="92453"/>
                        <a14:foregroundMark x1="21429" y1="28302" x2="21429" y2="28302"/>
                        <a14:foregroundMark x1="22619" y1="26887" x2="22619" y2="26887"/>
                        <a14:foregroundMark x1="23214" y1="25472" x2="23214" y2="25472"/>
                        <a14:foregroundMark x1="23214" y1="25000" x2="23214" y2="25000"/>
                      </a14:backgroundRemoval>
                    </a14:imgEffect>
                  </a14:imgLayer>
                </a14:imgProps>
              </a:ext>
              <a:ext uri="{28A0092B-C50C-407E-A947-70E740481C1C}">
                <a14:useLocalDpi xmlns:a14="http://schemas.microsoft.com/office/drawing/2010/main" val="0"/>
              </a:ext>
            </a:extLst>
          </a:blip>
          <a:srcRect/>
          <a:stretch>
            <a:fillRect/>
          </a:stretch>
        </p:blipFill>
        <p:spPr bwMode="auto">
          <a:xfrm rot="5131573">
            <a:off x="5146243" y="-13028"/>
            <a:ext cx="1899512" cy="2397003"/>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7" name="Picture 2" descr="820 ideas de Patrones | patrones, patrones de bordado, bordado a mano">
            <a:extLst>
              <a:ext uri="{FF2B5EF4-FFF2-40B4-BE49-F238E27FC236}">
                <a16:creationId xmlns:a16="http://schemas.microsoft.com/office/drawing/2014/main" xmlns="" id="{1C52F23E-A92A-4C90-88CD-E577822C505E}"/>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887" b="97170" l="2381" r="96429">
                        <a14:foregroundMark x1="63095" y1="91509" x2="71429" y2="91981"/>
                        <a14:foregroundMark x1="7143" y1="71226" x2="7143" y2="71226"/>
                        <a14:foregroundMark x1="4762" y1="55189" x2="4167" y2="52358"/>
                        <a14:foregroundMark x1="89881" y1="83491" x2="89881" y2="83491"/>
                        <a14:foregroundMark x1="89881" y1="83491" x2="89881" y2="83491"/>
                        <a14:foregroundMark x1="76786" y1="80189" x2="76786" y2="80189"/>
                        <a14:foregroundMark x1="11310" y1="8962" x2="11310" y2="8962"/>
                        <a14:foregroundMark x1="16071" y1="15566" x2="16071" y2="15566"/>
                        <a14:foregroundMark x1="24405" y1="15566" x2="24405" y2="15566"/>
                        <a14:foregroundMark x1="19643" y1="20755" x2="19643" y2="20755"/>
                        <a14:foregroundMark x1="3571" y1="14151" x2="3571" y2="14151"/>
                        <a14:foregroundMark x1="5357" y1="21698" x2="5357" y2="21698"/>
                        <a14:foregroundMark x1="2381" y1="30660" x2="2381" y2="30660"/>
                        <a14:foregroundMark x1="7143" y1="8019" x2="7143" y2="8019"/>
                        <a14:foregroundMark x1="10119" y1="2358" x2="10119" y2="2358"/>
                        <a14:foregroundMark x1="90476" y1="82547" x2="90476" y2="82547"/>
                        <a14:foregroundMark x1="89881" y1="77358" x2="89881" y2="77358"/>
                        <a14:foregroundMark x1="96429" y1="79245" x2="96429" y2="79245"/>
                        <a14:foregroundMark x1="53571" y1="92925" x2="53571" y2="92925"/>
                        <a14:foregroundMark x1="56548" y1="97170" x2="56548" y2="97170"/>
                        <a14:foregroundMark x1="63095" y1="92453" x2="75000" y2="92453"/>
                        <a14:foregroundMark x1="21429" y1="28302" x2="21429" y2="28302"/>
                        <a14:foregroundMark x1="22619" y1="26887" x2="22619" y2="26887"/>
                        <a14:foregroundMark x1="23214" y1="25472" x2="23214" y2="25472"/>
                        <a14:foregroundMark x1="23214" y1="25000" x2="23214" y2="25000"/>
                      </a14:backgroundRemoval>
                    </a14:imgEffect>
                  </a14:imgLayer>
                </a14:imgProps>
              </a:ext>
              <a:ext uri="{28A0092B-C50C-407E-A947-70E740481C1C}">
                <a14:useLocalDpi xmlns:a14="http://schemas.microsoft.com/office/drawing/2010/main" val="0"/>
              </a:ext>
            </a:extLst>
          </a:blip>
          <a:srcRect/>
          <a:stretch>
            <a:fillRect/>
          </a:stretch>
        </p:blipFill>
        <p:spPr bwMode="auto">
          <a:xfrm rot="16200000">
            <a:off x="9050228" y="1881915"/>
            <a:ext cx="2626212" cy="3314030"/>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nvGrpSpPr>
          <p:cNvPr id="13" name="Grupo 12">
            <a:extLst>
              <a:ext uri="{FF2B5EF4-FFF2-40B4-BE49-F238E27FC236}">
                <a16:creationId xmlns:a16="http://schemas.microsoft.com/office/drawing/2014/main" xmlns="" id="{C63F9F36-5D28-4A05-968F-DC23E53DD881}"/>
              </a:ext>
            </a:extLst>
          </p:cNvPr>
          <p:cNvGrpSpPr/>
          <p:nvPr/>
        </p:nvGrpSpPr>
        <p:grpSpPr>
          <a:xfrm>
            <a:off x="1691592" y="268178"/>
            <a:ext cx="1929824" cy="1660277"/>
            <a:chOff x="1574950" y="3108401"/>
            <a:chExt cx="1493688" cy="1489689"/>
          </a:xfrm>
          <a:effectLst>
            <a:outerShdw blurRad="50800" dist="38100" dir="5400000" algn="t" rotWithShape="0">
              <a:prstClr val="black">
                <a:alpha val="40000"/>
              </a:prstClr>
            </a:outerShdw>
          </a:effectLst>
        </p:grpSpPr>
        <p:pic>
          <p:nvPicPr>
            <p:cNvPr id="14" name="Imagen 13">
              <a:extLst>
                <a:ext uri="{FF2B5EF4-FFF2-40B4-BE49-F238E27FC236}">
                  <a16:creationId xmlns:a16="http://schemas.microsoft.com/office/drawing/2014/main" xmlns="" id="{79E9468D-ED68-4895-8F5F-0A0164654604}"/>
                </a:ext>
              </a:extLst>
            </p:cNvPr>
            <p:cNvPicPr>
              <a:picLocks noChangeAspect="1"/>
            </p:cNvPicPr>
            <p:nvPr/>
          </p:nvPicPr>
          <p:blipFill>
            <a:blip r:embed="rId7">
              <a:extLst>
                <a:ext uri="{BEBA8EAE-BF5A-486C-A8C5-ECC9F3942E4B}">
                  <a14:imgProps xmlns:a14="http://schemas.microsoft.com/office/drawing/2010/main">
                    <a14:imgLayer r:embed="rId8">
                      <a14:imgEffect>
                        <a14:artisticGlowDiffused/>
                      </a14:imgEffect>
                    </a14:imgLayer>
                  </a14:imgProps>
                </a:ext>
              </a:extLst>
            </a:blip>
            <a:stretch>
              <a:fillRect/>
            </a:stretch>
          </p:blipFill>
          <p:spPr>
            <a:xfrm>
              <a:off x="1574950" y="3108401"/>
              <a:ext cx="1493688" cy="1489689"/>
            </a:xfrm>
            <a:prstGeom prst="rect">
              <a:avLst/>
            </a:prstGeom>
          </p:spPr>
        </p:pic>
        <p:pic>
          <p:nvPicPr>
            <p:cNvPr id="16" name="Imagen 15">
              <a:extLst>
                <a:ext uri="{FF2B5EF4-FFF2-40B4-BE49-F238E27FC236}">
                  <a16:creationId xmlns:a16="http://schemas.microsoft.com/office/drawing/2014/main" xmlns="" id="{3299F661-FCB4-44AA-8AC0-5D2CD7392DCD}"/>
                </a:ext>
              </a:extLst>
            </p:cNvPr>
            <p:cNvPicPr>
              <a:picLocks noChangeAspect="1"/>
            </p:cNvPicPr>
            <p:nvPr/>
          </p:nvPicPr>
          <p:blipFill>
            <a:blip r:embed="rId9"/>
            <a:stretch>
              <a:fillRect/>
            </a:stretch>
          </p:blipFill>
          <p:spPr>
            <a:xfrm>
              <a:off x="1777493" y="3305431"/>
              <a:ext cx="1088602" cy="1095625"/>
            </a:xfrm>
            <a:prstGeom prst="rect">
              <a:avLst/>
            </a:prstGeom>
          </p:spPr>
        </p:pic>
      </p:grpSp>
      <p:pic>
        <p:nvPicPr>
          <p:cNvPr id="18" name="Picture 4">
            <a:extLst>
              <a:ext uri="{FF2B5EF4-FFF2-40B4-BE49-F238E27FC236}">
                <a16:creationId xmlns:a16="http://schemas.microsoft.com/office/drawing/2014/main" xmlns="" id="{8FA967D6-5CEC-4BBD-8B80-BB8915A5A75D}"/>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721619" y="4796510"/>
            <a:ext cx="978434" cy="959278"/>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07264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a:extLst>
              <a:ext uri="{FF2B5EF4-FFF2-40B4-BE49-F238E27FC236}">
                <a16:creationId xmlns:a16="http://schemas.microsoft.com/office/drawing/2014/main" xmlns="" id="{704A973B-E3C4-42E7-90AB-5E4BF8DBD8F8}"/>
              </a:ext>
            </a:extLst>
          </p:cNvPr>
          <p:cNvGrpSpPr/>
          <p:nvPr/>
        </p:nvGrpSpPr>
        <p:grpSpPr>
          <a:xfrm>
            <a:off x="0" y="0"/>
            <a:ext cx="12192000" cy="6719206"/>
            <a:chOff x="600897" y="1527765"/>
            <a:chExt cx="10947519" cy="4983127"/>
          </a:xfrm>
          <a:effectLst>
            <a:outerShdw blurRad="50800" dist="38100" dir="5400000" algn="t" rotWithShape="0">
              <a:prstClr val="black">
                <a:alpha val="40000"/>
              </a:prstClr>
            </a:outerShdw>
          </a:effectLst>
        </p:grpSpPr>
        <p:sp>
          <p:nvSpPr>
            <p:cNvPr id="18" name="Rectángulo 17">
              <a:extLst>
                <a:ext uri="{FF2B5EF4-FFF2-40B4-BE49-F238E27FC236}">
                  <a16:creationId xmlns:a16="http://schemas.microsoft.com/office/drawing/2014/main" xmlns="" id="{8D55F71F-DE2A-4866-9272-794CEB52DAA2}"/>
                </a:ext>
              </a:extLst>
            </p:cNvPr>
            <p:cNvSpPr/>
            <p:nvPr/>
          </p:nvSpPr>
          <p:spPr>
            <a:xfrm>
              <a:off x="600897" y="1527765"/>
              <a:ext cx="10947519" cy="4983127"/>
            </a:xfrm>
            <a:prstGeom prst="rect">
              <a:avLst/>
            </a:prstGeom>
            <a:solidFill>
              <a:srgbClr val="009999"/>
            </a:solidFill>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9" name="CuadroTexto 18">
              <a:extLst>
                <a:ext uri="{FF2B5EF4-FFF2-40B4-BE49-F238E27FC236}">
                  <a16:creationId xmlns:a16="http://schemas.microsoft.com/office/drawing/2014/main" xmlns="" id="{BB91CDF9-9AD2-4FAF-AF36-20E60A0E0B83}"/>
                </a:ext>
              </a:extLst>
            </p:cNvPr>
            <p:cNvSpPr txBox="1"/>
            <p:nvPr/>
          </p:nvSpPr>
          <p:spPr>
            <a:xfrm>
              <a:off x="1216528" y="1947932"/>
              <a:ext cx="9786648" cy="4186024"/>
            </a:xfrm>
            <a:prstGeom prst="rect">
              <a:avLst/>
            </a:prstGeom>
            <a:solidFill>
              <a:schemeClr val="bg1"/>
            </a:solidFill>
            <a:ln w="57150">
              <a:solidFill>
                <a:schemeClr val="tx1"/>
              </a:solidFill>
              <a:prstDash val="dash"/>
            </a:ln>
          </p:spPr>
          <p:txBody>
            <a:bodyPr wrap="square" lIns="288000" tIns="288000" rIns="288000" bIns="108000" rtlCol="0">
              <a:noAutofit/>
            </a:bodyPr>
            <a:lstStyle/>
            <a:p>
              <a:r>
                <a:rPr lang="es-MX" dirty="0"/>
                <a:t>.</a:t>
              </a:r>
            </a:p>
            <a:p>
              <a:endParaRPr lang="es-MX" dirty="0"/>
            </a:p>
            <a:p>
              <a:endParaRPr lang="es-MX" dirty="0"/>
            </a:p>
          </p:txBody>
        </p:sp>
      </p:grpSp>
      <p:cxnSp>
        <p:nvCxnSpPr>
          <p:cNvPr id="34" name="Conector recto 33">
            <a:extLst>
              <a:ext uri="{FF2B5EF4-FFF2-40B4-BE49-F238E27FC236}">
                <a16:creationId xmlns:a16="http://schemas.microsoft.com/office/drawing/2014/main" xmlns="" id="{F1E03B69-9E28-41B1-A345-4DDF0C63EEF9}"/>
              </a:ext>
            </a:extLst>
          </p:cNvPr>
          <p:cNvCxnSpPr>
            <a:cxnSpLocks/>
          </p:cNvCxnSpPr>
          <p:nvPr/>
        </p:nvCxnSpPr>
        <p:spPr>
          <a:xfrm flipH="1">
            <a:off x="1" y="6719206"/>
            <a:ext cx="11249890" cy="0"/>
          </a:xfrm>
          <a:prstGeom prst="line">
            <a:avLst/>
          </a:prstGeom>
          <a:ln w="28575">
            <a:solidFill>
              <a:srgbClr val="008000"/>
            </a:solidFill>
          </a:ln>
        </p:spPr>
        <p:style>
          <a:lnRef idx="1">
            <a:schemeClr val="accent1"/>
          </a:lnRef>
          <a:fillRef idx="0">
            <a:schemeClr val="accent1"/>
          </a:fillRef>
          <a:effectRef idx="0">
            <a:schemeClr val="accent1"/>
          </a:effectRef>
          <a:fontRef idx="minor">
            <a:schemeClr val="tx1"/>
          </a:fontRef>
        </p:style>
      </p:cxnSp>
      <p:cxnSp>
        <p:nvCxnSpPr>
          <p:cNvPr id="35" name="Conector recto 34">
            <a:extLst>
              <a:ext uri="{FF2B5EF4-FFF2-40B4-BE49-F238E27FC236}">
                <a16:creationId xmlns:a16="http://schemas.microsoft.com/office/drawing/2014/main" xmlns="" id="{26AA2D83-8665-4103-AA0B-957E8B4C1BAF}"/>
              </a:ext>
            </a:extLst>
          </p:cNvPr>
          <p:cNvCxnSpPr>
            <a:cxnSpLocks/>
          </p:cNvCxnSpPr>
          <p:nvPr/>
        </p:nvCxnSpPr>
        <p:spPr>
          <a:xfrm flipH="1">
            <a:off x="0" y="6789963"/>
            <a:ext cx="11353794" cy="0"/>
          </a:xfrm>
          <a:prstGeom prst="line">
            <a:avLst/>
          </a:prstGeom>
          <a:ln w="28575">
            <a:solidFill>
              <a:srgbClr val="CC00CC"/>
            </a:solidFill>
          </a:ln>
        </p:spPr>
        <p:style>
          <a:lnRef idx="1">
            <a:schemeClr val="accent1"/>
          </a:lnRef>
          <a:fillRef idx="0">
            <a:schemeClr val="accent1"/>
          </a:fillRef>
          <a:effectRef idx="0">
            <a:schemeClr val="accent1"/>
          </a:effectRef>
          <a:fontRef idx="minor">
            <a:schemeClr val="tx1"/>
          </a:fontRef>
        </p:style>
      </p:cxnSp>
      <p:graphicFrame>
        <p:nvGraphicFramePr>
          <p:cNvPr id="10" name="Tabla 9"/>
          <p:cNvGraphicFramePr>
            <a:graphicFrameLocks noGrp="1"/>
          </p:cNvGraphicFramePr>
          <p:nvPr>
            <p:extLst>
              <p:ext uri="{D42A27DB-BD31-4B8C-83A1-F6EECF244321}">
                <p14:modId xmlns:p14="http://schemas.microsoft.com/office/powerpoint/2010/main" val="3099725387"/>
              </p:ext>
            </p:extLst>
          </p:nvPr>
        </p:nvGraphicFramePr>
        <p:xfrm>
          <a:off x="782200" y="719666"/>
          <a:ext cx="10675340" cy="5313680"/>
        </p:xfrm>
        <a:graphic>
          <a:graphicData uri="http://schemas.openxmlformats.org/drawingml/2006/table">
            <a:tbl>
              <a:tblPr firstRow="1" bandRow="1"/>
              <a:tblGrid>
                <a:gridCol w="2135068"/>
                <a:gridCol w="2135068"/>
                <a:gridCol w="2135068"/>
                <a:gridCol w="2135068"/>
                <a:gridCol w="2135068"/>
              </a:tblGrid>
              <a:tr h="370840">
                <a:tc>
                  <a:txBody>
                    <a:bodyPr/>
                    <a:lstStyle/>
                    <a:p>
                      <a:r>
                        <a:rPr lang="es-MX" sz="1200" dirty="0" smtClean="0"/>
                        <a:t>NOMBRE DE LA ESTRATEGIA:</a:t>
                      </a:r>
                      <a:endParaRPr lang="es-MX" sz="1200" dirty="0"/>
                    </a:p>
                  </a:txBody>
                  <a:tcPr>
                    <a:solidFill>
                      <a:schemeClr val="accent2"/>
                    </a:solidFill>
                  </a:tcPr>
                </a:tc>
                <a:tc gridSpan="4">
                  <a:txBody>
                    <a:bodyPr/>
                    <a:lstStyle/>
                    <a:p>
                      <a:endParaRPr lang="es-MX" sz="1200"/>
                    </a:p>
                  </a:txBody>
                  <a:tcPr/>
                </a:tc>
                <a:tc hMerge="1">
                  <a:txBody>
                    <a:bodyPr/>
                    <a:lstStyle/>
                    <a:p>
                      <a:endParaRPr lang="es-MX"/>
                    </a:p>
                  </a:txBody>
                  <a:tcPr/>
                </a:tc>
                <a:tc hMerge="1">
                  <a:txBody>
                    <a:bodyPr/>
                    <a:lstStyle/>
                    <a:p>
                      <a:endParaRPr lang="es-MX"/>
                    </a:p>
                  </a:txBody>
                  <a:tcPr/>
                </a:tc>
                <a:tc hMerge="1">
                  <a:txBody>
                    <a:bodyPr/>
                    <a:lstStyle/>
                    <a:p>
                      <a:endParaRPr lang="es-MX"/>
                    </a:p>
                  </a:txBody>
                  <a:tcPr/>
                </a:tc>
              </a:tr>
              <a:tr h="370840">
                <a:tc>
                  <a:txBody>
                    <a:bodyPr/>
                    <a:lstStyle/>
                    <a:p>
                      <a:r>
                        <a:rPr lang="es-MX" sz="1200" dirty="0" smtClean="0"/>
                        <a:t>OBJETIVO:</a:t>
                      </a:r>
                      <a:endParaRPr lang="es-MX" sz="1200" dirty="0"/>
                    </a:p>
                  </a:txBody>
                  <a:tcPr>
                    <a:solidFill>
                      <a:srgbClr val="00B050"/>
                    </a:solidFill>
                  </a:tcPr>
                </a:tc>
                <a:tc gridSpan="4">
                  <a:txBody>
                    <a:bodyPr/>
                    <a:lstStyle/>
                    <a:p>
                      <a:endParaRPr lang="es-MX" sz="1200" dirty="0"/>
                    </a:p>
                  </a:txBody>
                  <a:tcPr/>
                </a:tc>
                <a:tc hMerge="1">
                  <a:txBody>
                    <a:bodyPr/>
                    <a:lstStyle/>
                    <a:p>
                      <a:endParaRPr lang="es-MX"/>
                    </a:p>
                  </a:txBody>
                  <a:tcPr/>
                </a:tc>
                <a:tc hMerge="1">
                  <a:txBody>
                    <a:bodyPr/>
                    <a:lstStyle/>
                    <a:p>
                      <a:endParaRPr lang="es-MX"/>
                    </a:p>
                  </a:txBody>
                  <a:tcPr/>
                </a:tc>
                <a:tc hMerge="1">
                  <a:txBody>
                    <a:bodyPr/>
                    <a:lstStyle/>
                    <a:p>
                      <a:endParaRPr lang="es-MX"/>
                    </a:p>
                  </a:txBody>
                  <a:tcPr/>
                </a:tc>
              </a:tr>
              <a:tr h="370840">
                <a:tc>
                  <a:txBody>
                    <a:bodyPr/>
                    <a:lstStyle/>
                    <a:p>
                      <a:pPr algn="ctr"/>
                      <a:r>
                        <a:rPr lang="es-MX" sz="1200" dirty="0" smtClean="0"/>
                        <a:t>ACTIVIDADES CON ALUMNOS</a:t>
                      </a:r>
                      <a:endParaRPr lang="es-MX" sz="1200" dirty="0"/>
                    </a:p>
                  </a:txBody>
                  <a:tcPr>
                    <a:solidFill>
                      <a:srgbClr val="FFFF00"/>
                    </a:solidFill>
                  </a:tcPr>
                </a:tc>
                <a:tc>
                  <a:txBody>
                    <a:bodyPr/>
                    <a:lstStyle/>
                    <a:p>
                      <a:pPr algn="ctr"/>
                      <a:r>
                        <a:rPr lang="es-MX" sz="1200" dirty="0" smtClean="0"/>
                        <a:t>PARA IMPLEMENTAR EN FAMILIA</a:t>
                      </a:r>
                      <a:endParaRPr lang="es-MX" sz="1200" dirty="0"/>
                    </a:p>
                  </a:txBody>
                  <a:tcPr>
                    <a:solidFill>
                      <a:srgbClr val="FF0000"/>
                    </a:solidFill>
                  </a:tcPr>
                </a:tc>
                <a:tc>
                  <a:txBody>
                    <a:bodyPr/>
                    <a:lstStyle/>
                    <a:p>
                      <a:pPr algn="ctr"/>
                      <a:r>
                        <a:rPr lang="es-MX" sz="1200" dirty="0" smtClean="0"/>
                        <a:t>ENTRE COLECTIVO DOCENTE</a:t>
                      </a:r>
                      <a:endParaRPr lang="es-MX" sz="1200" dirty="0"/>
                    </a:p>
                  </a:txBody>
                  <a:tcPr>
                    <a:solidFill>
                      <a:srgbClr val="00B0F0"/>
                    </a:solidFill>
                  </a:tcPr>
                </a:tc>
                <a:tc>
                  <a:txBody>
                    <a:bodyPr/>
                    <a:lstStyle/>
                    <a:p>
                      <a:pPr algn="ctr"/>
                      <a:r>
                        <a:rPr lang="es-MX" sz="1200" dirty="0" smtClean="0"/>
                        <a:t>ASPECTOS DE LA RESILIENCIA QUE FAVORECE</a:t>
                      </a:r>
                      <a:endParaRPr lang="es-MX" sz="1200" dirty="0"/>
                    </a:p>
                  </a:txBody>
                  <a:tcPr>
                    <a:solidFill>
                      <a:srgbClr val="CC99FF"/>
                    </a:solidFill>
                  </a:tcPr>
                </a:tc>
                <a:tc>
                  <a:txBody>
                    <a:bodyPr/>
                    <a:lstStyle/>
                    <a:p>
                      <a:pPr algn="ctr"/>
                      <a:r>
                        <a:rPr lang="es-MX" sz="1200" dirty="0" smtClean="0"/>
                        <a:t>RECURSOS</a:t>
                      </a:r>
                      <a:endParaRPr lang="es-MX" sz="1200" dirty="0"/>
                    </a:p>
                  </a:txBody>
                  <a:tcPr>
                    <a:solidFill>
                      <a:srgbClr val="FF66FF"/>
                    </a:solidFill>
                  </a:tcPr>
                </a:tc>
              </a:tr>
              <a:tr h="370840">
                <a:tc>
                  <a:txBody>
                    <a:bodyPr/>
                    <a:lstStyle/>
                    <a:p>
                      <a:endParaRPr lang="es-MX" sz="1200" dirty="0" smtClean="0"/>
                    </a:p>
                    <a:p>
                      <a:endParaRPr lang="es-MX" sz="1200" dirty="0" smtClean="0"/>
                    </a:p>
                    <a:p>
                      <a:endParaRPr lang="es-MX" sz="1200" dirty="0" smtClean="0"/>
                    </a:p>
                    <a:p>
                      <a:endParaRPr lang="es-MX" sz="1200" dirty="0" smtClean="0"/>
                    </a:p>
                    <a:p>
                      <a:endParaRPr lang="es-MX" sz="1200" dirty="0" smtClean="0"/>
                    </a:p>
                    <a:p>
                      <a:endParaRPr lang="es-MX" sz="1200" dirty="0" smtClean="0"/>
                    </a:p>
                    <a:p>
                      <a:endParaRPr lang="es-MX" sz="1200" dirty="0" smtClean="0"/>
                    </a:p>
                    <a:p>
                      <a:endParaRPr lang="es-MX" sz="1200" dirty="0" smtClean="0"/>
                    </a:p>
                    <a:p>
                      <a:endParaRPr lang="es-MX" sz="1200" dirty="0" smtClean="0"/>
                    </a:p>
                    <a:p>
                      <a:endParaRPr lang="es-MX" sz="1200" dirty="0" smtClean="0"/>
                    </a:p>
                    <a:p>
                      <a:endParaRPr lang="es-MX" sz="1200" dirty="0" smtClean="0"/>
                    </a:p>
                    <a:p>
                      <a:endParaRPr lang="es-MX" sz="1200" dirty="0" smtClean="0"/>
                    </a:p>
                    <a:p>
                      <a:endParaRPr lang="es-MX" sz="1200" dirty="0" smtClean="0"/>
                    </a:p>
                    <a:p>
                      <a:endParaRPr lang="es-MX" sz="1200" dirty="0" smtClean="0"/>
                    </a:p>
                    <a:p>
                      <a:endParaRPr lang="es-MX" sz="1200" dirty="0" smtClean="0"/>
                    </a:p>
                    <a:p>
                      <a:endParaRPr lang="es-MX" sz="1200" dirty="0" smtClean="0"/>
                    </a:p>
                    <a:p>
                      <a:endParaRPr lang="es-MX" sz="1200" dirty="0" smtClean="0"/>
                    </a:p>
                    <a:p>
                      <a:endParaRPr lang="es-MX" sz="1200" dirty="0" smtClean="0"/>
                    </a:p>
                    <a:p>
                      <a:endParaRPr lang="es-MX" sz="1200" dirty="0" smtClean="0"/>
                    </a:p>
                    <a:p>
                      <a:endParaRPr lang="es-MX" sz="1200" dirty="0" smtClean="0"/>
                    </a:p>
                    <a:p>
                      <a:endParaRPr lang="es-MX" sz="1200" dirty="0" smtClean="0"/>
                    </a:p>
                    <a:p>
                      <a:endParaRPr lang="es-MX" sz="1200" dirty="0" smtClean="0"/>
                    </a:p>
                  </a:txBody>
                  <a:tcPr/>
                </a:tc>
                <a:tc>
                  <a:txBody>
                    <a:bodyPr/>
                    <a:lstStyle/>
                    <a:p>
                      <a:endParaRPr lang="es-MX" sz="1200"/>
                    </a:p>
                  </a:txBody>
                  <a:tcPr/>
                </a:tc>
                <a:tc>
                  <a:txBody>
                    <a:bodyPr/>
                    <a:lstStyle/>
                    <a:p>
                      <a:endParaRPr lang="es-MX" sz="1200" dirty="0"/>
                    </a:p>
                  </a:txBody>
                  <a:tcPr/>
                </a:tc>
                <a:tc>
                  <a:txBody>
                    <a:bodyPr/>
                    <a:lstStyle/>
                    <a:p>
                      <a:endParaRPr lang="es-MX" sz="1200" dirty="0"/>
                    </a:p>
                  </a:txBody>
                  <a:tcPr/>
                </a:tc>
                <a:tc>
                  <a:txBody>
                    <a:bodyPr/>
                    <a:lstStyle/>
                    <a:p>
                      <a:endParaRPr lang="es-MX" sz="1200" dirty="0"/>
                    </a:p>
                  </a:txBody>
                  <a:tcPr/>
                </a:tc>
              </a:tr>
            </a:tbl>
          </a:graphicData>
        </a:graphic>
      </p:graphicFrame>
      <p:grpSp>
        <p:nvGrpSpPr>
          <p:cNvPr id="26" name="Grupo 25">
            <a:extLst>
              <a:ext uri="{FF2B5EF4-FFF2-40B4-BE49-F238E27FC236}">
                <a16:creationId xmlns:a16="http://schemas.microsoft.com/office/drawing/2014/main" xmlns="" id="{57578EB7-A6F4-4AB0-8B25-AFEE5F862386}"/>
              </a:ext>
            </a:extLst>
          </p:cNvPr>
          <p:cNvGrpSpPr/>
          <p:nvPr/>
        </p:nvGrpSpPr>
        <p:grpSpPr>
          <a:xfrm>
            <a:off x="113274" y="5651941"/>
            <a:ext cx="1052157" cy="1012426"/>
            <a:chOff x="1574950" y="3108401"/>
            <a:chExt cx="1493688" cy="1489689"/>
          </a:xfrm>
          <a:effectLst>
            <a:outerShdw blurRad="50800" dist="38100" dir="5400000" algn="t" rotWithShape="0">
              <a:prstClr val="black">
                <a:alpha val="40000"/>
              </a:prstClr>
            </a:outerShdw>
          </a:effectLst>
        </p:grpSpPr>
        <p:pic>
          <p:nvPicPr>
            <p:cNvPr id="27" name="Imagen 26">
              <a:extLst>
                <a:ext uri="{FF2B5EF4-FFF2-40B4-BE49-F238E27FC236}">
                  <a16:creationId xmlns:a16="http://schemas.microsoft.com/office/drawing/2014/main" xmlns="" id="{EF2E8548-DBF8-46C2-905F-18F74ECE7A1D}"/>
                </a:ext>
              </a:extLst>
            </p:cNvPr>
            <p:cNvPicPr>
              <a:picLocks noChangeAspect="1"/>
            </p:cNvPicPr>
            <p:nvPr/>
          </p:nvPicPr>
          <p:blipFill>
            <a:blip r:embed="rId2">
              <a:extLst>
                <a:ext uri="{BEBA8EAE-BF5A-486C-A8C5-ECC9F3942E4B}">
                  <a14:imgProps xmlns:a14="http://schemas.microsoft.com/office/drawing/2010/main">
                    <a14:imgLayer r:embed="rId3">
                      <a14:imgEffect>
                        <a14:artisticGlowDiffused/>
                      </a14:imgEffect>
                    </a14:imgLayer>
                  </a14:imgProps>
                </a:ext>
              </a:extLst>
            </a:blip>
            <a:stretch>
              <a:fillRect/>
            </a:stretch>
          </p:blipFill>
          <p:spPr>
            <a:xfrm>
              <a:off x="1574950" y="3108401"/>
              <a:ext cx="1493688" cy="1489689"/>
            </a:xfrm>
            <a:prstGeom prst="rect">
              <a:avLst/>
            </a:prstGeom>
          </p:spPr>
        </p:pic>
        <p:pic>
          <p:nvPicPr>
            <p:cNvPr id="28" name="Imagen 27">
              <a:extLst>
                <a:ext uri="{FF2B5EF4-FFF2-40B4-BE49-F238E27FC236}">
                  <a16:creationId xmlns:a16="http://schemas.microsoft.com/office/drawing/2014/main" xmlns="" id="{1B48B862-1920-4B10-9C13-B6349F0C7322}"/>
                </a:ext>
              </a:extLst>
            </p:cNvPr>
            <p:cNvPicPr>
              <a:picLocks noChangeAspect="1"/>
            </p:cNvPicPr>
            <p:nvPr/>
          </p:nvPicPr>
          <p:blipFill>
            <a:blip r:embed="rId4"/>
            <a:stretch>
              <a:fillRect/>
            </a:stretch>
          </p:blipFill>
          <p:spPr>
            <a:xfrm>
              <a:off x="1777493" y="3305431"/>
              <a:ext cx="1088602" cy="1095625"/>
            </a:xfrm>
            <a:prstGeom prst="rect">
              <a:avLst/>
            </a:prstGeom>
          </p:spPr>
        </p:pic>
      </p:grpSp>
      <p:pic>
        <p:nvPicPr>
          <p:cNvPr id="12" name="Picture 2" descr="Estrategia de marketing | Mentinno - Formacion Gerencial Blog">
            <a:extLst>
              <a:ext uri="{FF2B5EF4-FFF2-40B4-BE49-F238E27FC236}">
                <a16:creationId xmlns:a16="http://schemas.microsoft.com/office/drawing/2014/main" xmlns="" id="{D40F4E85-0E18-4246-A320-002434928D6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75345" y="0"/>
            <a:ext cx="1426741" cy="1355075"/>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57896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Untitled by astridpven85 on emaze">
            <a:extLst>
              <a:ext uri="{FF2B5EF4-FFF2-40B4-BE49-F238E27FC236}">
                <a16:creationId xmlns:a16="http://schemas.microsoft.com/office/drawing/2014/main" xmlns="" id="{1BAFF303-9154-4F83-8D7D-3824FB3D22CB}"/>
              </a:ext>
            </a:extLst>
          </p:cNvPr>
          <p:cNvPicPr>
            <a:picLocks noChangeAspect="1" noChangeArrowheads="1"/>
          </p:cNvPicPr>
          <p:nvPr/>
        </p:nvPicPr>
        <p:blipFill>
          <a:blip r:embed="rId2">
            <a:alphaModFix amt="13000"/>
            <a:extLst>
              <a:ext uri="{28A0092B-C50C-407E-A947-70E740481C1C}">
                <a14:useLocalDpi xmlns:a14="http://schemas.microsoft.com/office/drawing/2010/main" val="0"/>
              </a:ext>
            </a:extLst>
          </a:blip>
          <a:srcRect/>
          <a:stretch>
            <a:fillRect/>
          </a:stretch>
        </p:blipFill>
        <p:spPr bwMode="auto">
          <a:xfrm>
            <a:off x="-1" y="0"/>
            <a:ext cx="12191999" cy="6865224"/>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Manos sosteniendo el cartel vacío - Descargar Vectores Gratis, Illustrator  Graficos, Plantillas Diseño">
            <a:extLst>
              <a:ext uri="{FF2B5EF4-FFF2-40B4-BE49-F238E27FC236}">
                <a16:creationId xmlns:a16="http://schemas.microsoft.com/office/drawing/2014/main" xmlns="" id="{C3DA65F3-2C93-4FDE-9196-C9FB06DDD47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310" t="8692" r="4483"/>
          <a:stretch/>
        </p:blipFill>
        <p:spPr bwMode="auto">
          <a:xfrm>
            <a:off x="0" y="0"/>
            <a:ext cx="12191999" cy="6842759"/>
          </a:xfrm>
          <a:prstGeom prst="rect">
            <a:avLst/>
          </a:prstGeom>
          <a:noFill/>
          <a:extLst>
            <a:ext uri="{909E8E84-426E-40DD-AFC4-6F175D3DCCD1}">
              <a14:hiddenFill xmlns:a14="http://schemas.microsoft.com/office/drawing/2010/main">
                <a:solidFill>
                  <a:srgbClr val="FFFFFF"/>
                </a:solidFill>
              </a14:hiddenFill>
            </a:ext>
          </a:extLst>
        </p:spPr>
      </p:pic>
      <p:cxnSp>
        <p:nvCxnSpPr>
          <p:cNvPr id="8" name="Conector recto 7">
            <a:extLst>
              <a:ext uri="{FF2B5EF4-FFF2-40B4-BE49-F238E27FC236}">
                <a16:creationId xmlns:a16="http://schemas.microsoft.com/office/drawing/2014/main" xmlns="" id="{71EF4E2F-8A78-42ED-835A-B137D09CDA2D}"/>
              </a:ext>
            </a:extLst>
          </p:cNvPr>
          <p:cNvCxnSpPr>
            <a:cxnSpLocks/>
          </p:cNvCxnSpPr>
          <p:nvPr/>
        </p:nvCxnSpPr>
        <p:spPr>
          <a:xfrm flipH="1">
            <a:off x="1" y="6719206"/>
            <a:ext cx="11249890" cy="0"/>
          </a:xfrm>
          <a:prstGeom prst="line">
            <a:avLst/>
          </a:prstGeom>
          <a:ln w="28575">
            <a:solidFill>
              <a:srgbClr val="008000"/>
            </a:solidFill>
          </a:ln>
        </p:spPr>
        <p:style>
          <a:lnRef idx="1">
            <a:schemeClr val="accent1"/>
          </a:lnRef>
          <a:fillRef idx="0">
            <a:schemeClr val="accent1"/>
          </a:fillRef>
          <a:effectRef idx="0">
            <a:schemeClr val="accent1"/>
          </a:effectRef>
          <a:fontRef idx="minor">
            <a:schemeClr val="tx1"/>
          </a:fontRef>
        </p:style>
      </p:cxnSp>
      <p:cxnSp>
        <p:nvCxnSpPr>
          <p:cNvPr id="9" name="Conector recto 8">
            <a:extLst>
              <a:ext uri="{FF2B5EF4-FFF2-40B4-BE49-F238E27FC236}">
                <a16:creationId xmlns:a16="http://schemas.microsoft.com/office/drawing/2014/main" xmlns="" id="{74AF69FC-D713-4A8C-B407-885597F24F26}"/>
              </a:ext>
            </a:extLst>
          </p:cNvPr>
          <p:cNvCxnSpPr>
            <a:cxnSpLocks/>
          </p:cNvCxnSpPr>
          <p:nvPr/>
        </p:nvCxnSpPr>
        <p:spPr>
          <a:xfrm flipH="1">
            <a:off x="0" y="6789963"/>
            <a:ext cx="11353794" cy="0"/>
          </a:xfrm>
          <a:prstGeom prst="line">
            <a:avLst/>
          </a:prstGeom>
          <a:ln w="28575">
            <a:solidFill>
              <a:srgbClr val="CC00CC"/>
            </a:solidFill>
          </a:ln>
        </p:spPr>
        <p:style>
          <a:lnRef idx="1">
            <a:schemeClr val="accent1"/>
          </a:lnRef>
          <a:fillRef idx="0">
            <a:schemeClr val="accent1"/>
          </a:fillRef>
          <a:effectRef idx="0">
            <a:schemeClr val="accent1"/>
          </a:effectRef>
          <a:fontRef idx="minor">
            <a:schemeClr val="tx1"/>
          </a:fontRef>
        </p:style>
      </p:cxnSp>
      <p:sp>
        <p:nvSpPr>
          <p:cNvPr id="11" name="CuadroTexto 10">
            <a:extLst>
              <a:ext uri="{FF2B5EF4-FFF2-40B4-BE49-F238E27FC236}">
                <a16:creationId xmlns:a16="http://schemas.microsoft.com/office/drawing/2014/main" xmlns="" id="{F8DF0F37-6551-4181-A962-BA5B8870ED44}"/>
              </a:ext>
            </a:extLst>
          </p:cNvPr>
          <p:cNvSpPr txBox="1"/>
          <p:nvPr/>
        </p:nvSpPr>
        <p:spPr>
          <a:xfrm>
            <a:off x="314036" y="44315"/>
            <a:ext cx="11647055" cy="769441"/>
          </a:xfrm>
          <a:prstGeom prst="rect">
            <a:avLst/>
          </a:prstGeom>
          <a:solidFill>
            <a:schemeClr val="accent4">
              <a:lumMod val="20000"/>
              <a:lumOff val="80000"/>
            </a:schemeClr>
          </a:solidFill>
        </p:spPr>
        <p:txBody>
          <a:bodyPr wrap="square">
            <a:spAutoFit/>
          </a:bodyPr>
          <a:lstStyle/>
          <a:p>
            <a:pPr algn="just"/>
            <a:r>
              <a:rPr lang="es-ES" sz="2200" b="1" dirty="0">
                <a:solidFill>
                  <a:srgbClr val="D60093"/>
                </a:solidFill>
              </a:rPr>
              <a:t>A</a:t>
            </a:r>
            <a:r>
              <a:rPr lang="es-ES" sz="2200" b="1" dirty="0" smtClean="0">
                <a:solidFill>
                  <a:srgbClr val="D60093"/>
                </a:solidFill>
              </a:rPr>
              <a:t>cuerdos</a:t>
            </a:r>
            <a:r>
              <a:rPr lang="es-ES" sz="2200" dirty="0" smtClean="0"/>
              <a:t> </a:t>
            </a:r>
            <a:r>
              <a:rPr lang="es-ES" sz="2200" dirty="0"/>
              <a:t>sobre las acciones que pueden realizarse con base en </a:t>
            </a:r>
            <a:r>
              <a:rPr lang="es-ES" sz="2200" dirty="0" smtClean="0"/>
              <a:t>nuestras</a:t>
            </a:r>
            <a:r>
              <a:rPr lang="es-ES" sz="2200" dirty="0" smtClean="0"/>
              <a:t> </a:t>
            </a:r>
            <a:r>
              <a:rPr lang="es-ES" sz="2200" dirty="0"/>
              <a:t>reflexiones, para lograr un </a:t>
            </a:r>
            <a:r>
              <a:rPr lang="es-ES" sz="2200" b="1" dirty="0">
                <a:solidFill>
                  <a:srgbClr val="00B050"/>
                </a:solidFill>
              </a:rPr>
              <a:t>mejor desempeño </a:t>
            </a:r>
            <a:r>
              <a:rPr lang="es-ES" sz="2200" dirty="0"/>
              <a:t>de las y los estudiantes en el último tramo del ciclo escolar.</a:t>
            </a:r>
            <a:endParaRPr lang="es-MX" sz="2200" dirty="0"/>
          </a:p>
        </p:txBody>
      </p:sp>
      <p:sp>
        <p:nvSpPr>
          <p:cNvPr id="18" name="CuadroTexto 17">
            <a:extLst>
              <a:ext uri="{FF2B5EF4-FFF2-40B4-BE49-F238E27FC236}">
                <a16:creationId xmlns:a16="http://schemas.microsoft.com/office/drawing/2014/main" xmlns="" id="{9F7C4E18-BCBA-49E7-B39A-0160C0D5E739}"/>
              </a:ext>
            </a:extLst>
          </p:cNvPr>
          <p:cNvSpPr txBox="1"/>
          <p:nvPr/>
        </p:nvSpPr>
        <p:spPr>
          <a:xfrm>
            <a:off x="1293091" y="999319"/>
            <a:ext cx="9764771" cy="4124206"/>
          </a:xfrm>
          <a:prstGeom prst="rect">
            <a:avLst/>
          </a:prstGeom>
          <a:noFill/>
        </p:spPr>
        <p:txBody>
          <a:bodyPr wrap="square" rtlCol="0">
            <a:noAutofit/>
          </a:bodyPr>
          <a:lstStyle/>
          <a:p>
            <a:pPr algn="ctr"/>
            <a:r>
              <a:rPr lang="es-ES" sz="3200" b="1" dirty="0">
                <a:latin typeface="Berlin Sans FB Demi" panose="020E0802020502020306" pitchFamily="34" charset="0"/>
              </a:rPr>
              <a:t>Acuerdos</a:t>
            </a:r>
          </a:p>
          <a:p>
            <a:pPr algn="just"/>
            <a:r>
              <a:rPr lang="es-ES" dirty="0" smtClean="0">
                <a:latin typeface="Berlin Sans FB" panose="020E0602020502020306" pitchFamily="34" charset="0"/>
              </a:rPr>
              <a:t>Enriquecer nuestras actividades con:</a:t>
            </a:r>
          </a:p>
          <a:p>
            <a:pPr marL="285750" indent="-285750" algn="just">
              <a:buFont typeface="Wingdings" panose="05000000000000000000" pitchFamily="2" charset="2"/>
              <a:buChar char="Ø"/>
            </a:pPr>
            <a:r>
              <a:rPr lang="es-ES" dirty="0" smtClean="0">
                <a:latin typeface="Berlin Sans FB" panose="020E0602020502020306" pitchFamily="34" charset="0"/>
              </a:rPr>
              <a:t>Videos reflexivos mediante los cuales los alumnos revisen experiencias o situaciones que les permitan reflexionar</a:t>
            </a:r>
          </a:p>
          <a:p>
            <a:pPr marL="285750" indent="-285750" algn="just">
              <a:buFont typeface="Wingdings" panose="05000000000000000000" pitchFamily="2" charset="2"/>
              <a:buChar char="Ø"/>
            </a:pPr>
            <a:r>
              <a:rPr lang="es-ES" dirty="0" smtClean="0">
                <a:latin typeface="Berlin Sans FB" panose="020E0602020502020306" pitchFamily="34" charset="0"/>
              </a:rPr>
              <a:t>Realicen un mural de las emociones donde expresen por medio de dibujos u obras de arte, las emociones que experimentaron a lo largo del día.</a:t>
            </a:r>
          </a:p>
          <a:p>
            <a:pPr marL="285750" indent="-285750" algn="just">
              <a:buFont typeface="Wingdings" panose="05000000000000000000" pitchFamily="2" charset="2"/>
              <a:buChar char="Ø"/>
            </a:pPr>
            <a:r>
              <a:rPr lang="es-ES" dirty="0" smtClean="0">
                <a:latin typeface="Berlin Sans FB" panose="020E0602020502020306" pitchFamily="34" charset="0"/>
              </a:rPr>
              <a:t>Escriban su autobiografía, redactando experiencias propias y reflexionar acerca de sus quehaceres</a:t>
            </a:r>
          </a:p>
          <a:p>
            <a:pPr marL="285750" indent="-285750" algn="just">
              <a:buFont typeface="Wingdings" panose="05000000000000000000" pitchFamily="2" charset="2"/>
              <a:buChar char="Ø"/>
            </a:pPr>
            <a:r>
              <a:rPr lang="es-ES" dirty="0" smtClean="0">
                <a:latin typeface="Berlin Sans FB" panose="020E0602020502020306" pitchFamily="34" charset="0"/>
              </a:rPr>
              <a:t>Sugerir tomar un día a la semana en familia para realizar actividades de convivencia</a:t>
            </a:r>
          </a:p>
          <a:p>
            <a:pPr marL="285750" indent="-285750" algn="just">
              <a:buFont typeface="Wingdings" panose="05000000000000000000" pitchFamily="2" charset="2"/>
              <a:buChar char="Ø"/>
            </a:pPr>
            <a:r>
              <a:rPr lang="es-ES" dirty="0" smtClean="0">
                <a:latin typeface="Berlin Sans FB" panose="020E0602020502020306" pitchFamily="34" charset="0"/>
              </a:rPr>
              <a:t>Carta de padres a hijos, reconociendo de manera enfática el desempeño escolar en estas clases a distancia.</a:t>
            </a:r>
          </a:p>
          <a:p>
            <a:pPr marL="285750" indent="-285750" algn="just">
              <a:buFont typeface="Wingdings" panose="05000000000000000000" pitchFamily="2" charset="2"/>
              <a:buChar char="Ø"/>
            </a:pPr>
            <a:r>
              <a:rPr lang="es-ES" dirty="0" smtClean="0">
                <a:latin typeface="Berlin Sans FB" panose="020E0602020502020306" pitchFamily="34" charset="0"/>
              </a:rPr>
              <a:t>Recomendar a los padres incentivar el esfuerzo de sus hijos en las tareas escolares (dentro de sus posibilidades)</a:t>
            </a:r>
          </a:p>
          <a:p>
            <a:pPr marL="285750" indent="-285750" algn="just">
              <a:buFont typeface="Wingdings" panose="05000000000000000000" pitchFamily="2" charset="2"/>
              <a:buChar char="Ø"/>
            </a:pPr>
            <a:r>
              <a:rPr lang="es-ES" dirty="0" smtClean="0">
                <a:latin typeface="Berlin Sans FB" panose="020E0602020502020306" pitchFamily="34" charset="0"/>
              </a:rPr>
              <a:t>Al regresar a clases presenciales, retomar escuela para padres</a:t>
            </a:r>
          </a:p>
          <a:p>
            <a:pPr marL="285750" indent="-285750" algn="just">
              <a:buFont typeface="Wingdings" panose="05000000000000000000" pitchFamily="2" charset="2"/>
              <a:buChar char="Ø"/>
            </a:pPr>
            <a:r>
              <a:rPr lang="es-ES" dirty="0" smtClean="0">
                <a:latin typeface="Berlin Sans FB" panose="020E0602020502020306" pitchFamily="34" charset="0"/>
              </a:rPr>
              <a:t>Promover vía telefónica la importancia de mantener un ambiente positivo libre de violencia</a:t>
            </a:r>
          </a:p>
          <a:p>
            <a:pPr marL="285750" indent="-285750" algn="just">
              <a:buFont typeface="Wingdings" panose="05000000000000000000" pitchFamily="2" charset="2"/>
              <a:buChar char="Ø"/>
            </a:pPr>
            <a:endParaRPr lang="es-ES" dirty="0">
              <a:latin typeface="Berlin Sans FB" panose="020E0602020502020306" pitchFamily="34" charset="0"/>
            </a:endParaRPr>
          </a:p>
          <a:p>
            <a:pPr marL="342900" indent="-342900" algn="just">
              <a:buFont typeface="Wingdings" panose="05000000000000000000" pitchFamily="2" charset="2"/>
              <a:buChar char="Ø"/>
            </a:pPr>
            <a:endParaRPr lang="es-ES" sz="2400" dirty="0">
              <a:latin typeface="Berlin Sans FB" panose="020E0602020502020306" pitchFamily="34" charset="0"/>
            </a:endParaRPr>
          </a:p>
          <a:p>
            <a:pPr marL="342900" indent="-342900" algn="just">
              <a:buFont typeface="Wingdings" panose="05000000000000000000" pitchFamily="2" charset="2"/>
              <a:buChar char="Ø"/>
            </a:pPr>
            <a:endParaRPr lang="es-ES" sz="2400" dirty="0">
              <a:latin typeface="Berlin Sans FB" panose="020E0602020502020306" pitchFamily="34" charset="0"/>
            </a:endParaRPr>
          </a:p>
          <a:p>
            <a:pPr marL="342900" indent="-342900" algn="just">
              <a:buFont typeface="Wingdings" panose="05000000000000000000" pitchFamily="2" charset="2"/>
              <a:buChar char="Ø"/>
            </a:pPr>
            <a:endParaRPr lang="es-ES" sz="2400" dirty="0">
              <a:latin typeface="Berlin Sans FB" panose="020E0602020502020306" pitchFamily="34" charset="0"/>
            </a:endParaRPr>
          </a:p>
          <a:p>
            <a:pPr marL="342900" indent="-342900" algn="just">
              <a:buFont typeface="Wingdings" panose="05000000000000000000" pitchFamily="2" charset="2"/>
              <a:buChar char="Ø"/>
            </a:pPr>
            <a:endParaRPr lang="es-ES" sz="2400" dirty="0">
              <a:latin typeface="Berlin Sans FB" panose="020E0602020502020306" pitchFamily="34" charset="0"/>
            </a:endParaRPr>
          </a:p>
          <a:p>
            <a:pPr marL="342900" indent="-342900" algn="just">
              <a:buFont typeface="Wingdings" panose="05000000000000000000" pitchFamily="2" charset="2"/>
              <a:buChar char="Ø"/>
            </a:pPr>
            <a:endParaRPr lang="es-ES" sz="2400" dirty="0">
              <a:latin typeface="Berlin Sans FB" panose="020E0602020502020306" pitchFamily="34" charset="0"/>
            </a:endParaRPr>
          </a:p>
          <a:p>
            <a:pPr marL="342900" indent="-342900" algn="just">
              <a:buFont typeface="Wingdings" panose="05000000000000000000" pitchFamily="2" charset="2"/>
              <a:buChar char="Ø"/>
            </a:pPr>
            <a:endParaRPr lang="es-ES" sz="2400" dirty="0">
              <a:latin typeface="Berlin Sans FB" panose="020E0602020502020306" pitchFamily="34" charset="0"/>
            </a:endParaRPr>
          </a:p>
          <a:p>
            <a:pPr marL="342900" indent="-342900" algn="just">
              <a:buFont typeface="Wingdings" panose="05000000000000000000" pitchFamily="2" charset="2"/>
              <a:buChar char="Ø"/>
            </a:pPr>
            <a:endParaRPr lang="es-ES" sz="2400" dirty="0">
              <a:latin typeface="Berlin Sans FB" panose="020E0602020502020306" pitchFamily="34" charset="0"/>
            </a:endParaRPr>
          </a:p>
          <a:p>
            <a:pPr marL="342900" indent="-342900" algn="just">
              <a:buFont typeface="Wingdings" panose="05000000000000000000" pitchFamily="2" charset="2"/>
              <a:buChar char="Ø"/>
            </a:pPr>
            <a:endParaRPr lang="es-ES" sz="2400" dirty="0">
              <a:latin typeface="Berlin Sans FB" panose="020E0602020502020306" pitchFamily="34" charset="0"/>
            </a:endParaRPr>
          </a:p>
          <a:p>
            <a:pPr algn="just"/>
            <a:endParaRPr lang="es-MX" sz="1400" dirty="0">
              <a:latin typeface="Berlin Sans FB" panose="020E0602020502020306" pitchFamily="34" charset="0"/>
            </a:endParaRPr>
          </a:p>
        </p:txBody>
      </p:sp>
      <p:grpSp>
        <p:nvGrpSpPr>
          <p:cNvPr id="19" name="Grupo 18">
            <a:extLst>
              <a:ext uri="{FF2B5EF4-FFF2-40B4-BE49-F238E27FC236}">
                <a16:creationId xmlns:a16="http://schemas.microsoft.com/office/drawing/2014/main" xmlns="" id="{3E35EDB9-BFF0-4FBC-824C-D0686174BF6B}"/>
              </a:ext>
            </a:extLst>
          </p:cNvPr>
          <p:cNvGrpSpPr/>
          <p:nvPr/>
        </p:nvGrpSpPr>
        <p:grpSpPr>
          <a:xfrm>
            <a:off x="113274" y="5651941"/>
            <a:ext cx="1052157" cy="1012426"/>
            <a:chOff x="113274" y="5651941"/>
            <a:chExt cx="1052157" cy="1012426"/>
          </a:xfrm>
          <a:effectLst>
            <a:outerShdw blurRad="50800" dist="38100" dir="5400000" algn="t" rotWithShape="0">
              <a:prstClr val="black">
                <a:alpha val="40000"/>
              </a:prstClr>
            </a:outerShdw>
          </a:effectLst>
        </p:grpSpPr>
        <p:grpSp>
          <p:nvGrpSpPr>
            <p:cNvPr id="20" name="Grupo 19">
              <a:extLst>
                <a:ext uri="{FF2B5EF4-FFF2-40B4-BE49-F238E27FC236}">
                  <a16:creationId xmlns:a16="http://schemas.microsoft.com/office/drawing/2014/main" xmlns="" id="{D5130F3E-0587-454C-BAA6-3410F5CB407E}"/>
                </a:ext>
              </a:extLst>
            </p:cNvPr>
            <p:cNvGrpSpPr/>
            <p:nvPr/>
          </p:nvGrpSpPr>
          <p:grpSpPr>
            <a:xfrm>
              <a:off x="113274" y="5651941"/>
              <a:ext cx="1052157" cy="1012426"/>
              <a:chOff x="1574950" y="3108401"/>
              <a:chExt cx="1493688" cy="1489689"/>
            </a:xfrm>
          </p:grpSpPr>
          <p:pic>
            <p:nvPicPr>
              <p:cNvPr id="22" name="Imagen 21">
                <a:extLst>
                  <a:ext uri="{FF2B5EF4-FFF2-40B4-BE49-F238E27FC236}">
                    <a16:creationId xmlns:a16="http://schemas.microsoft.com/office/drawing/2014/main" xmlns="" id="{D36BFA7A-09C7-4782-B4BE-A37F7EF6A173}"/>
                  </a:ext>
                </a:extLst>
              </p:cNvPr>
              <p:cNvPicPr>
                <a:picLocks noChangeAspect="1"/>
              </p:cNvPicPr>
              <p:nvPr/>
            </p:nvPicPr>
            <p:blipFill>
              <a:blip r:embed="rId4">
                <a:extLst>
                  <a:ext uri="{BEBA8EAE-BF5A-486C-A8C5-ECC9F3942E4B}">
                    <a14:imgProps xmlns:a14="http://schemas.microsoft.com/office/drawing/2010/main">
                      <a14:imgLayer r:embed="rId5">
                        <a14:imgEffect>
                          <a14:artisticGlowDiffused/>
                        </a14:imgEffect>
                      </a14:imgLayer>
                    </a14:imgProps>
                  </a:ext>
                </a:extLst>
              </a:blip>
              <a:stretch>
                <a:fillRect/>
              </a:stretch>
            </p:blipFill>
            <p:spPr>
              <a:xfrm>
                <a:off x="1574950" y="3108401"/>
                <a:ext cx="1493688" cy="1489689"/>
              </a:xfrm>
              <a:prstGeom prst="rect">
                <a:avLst/>
              </a:prstGeom>
            </p:spPr>
          </p:pic>
          <p:pic>
            <p:nvPicPr>
              <p:cNvPr id="23" name="Imagen 22">
                <a:extLst>
                  <a:ext uri="{FF2B5EF4-FFF2-40B4-BE49-F238E27FC236}">
                    <a16:creationId xmlns:a16="http://schemas.microsoft.com/office/drawing/2014/main" xmlns="" id="{B60F0EB0-0415-4C4F-81D7-81DACBDB755F}"/>
                  </a:ext>
                </a:extLst>
              </p:cNvPr>
              <p:cNvPicPr>
                <a:picLocks noChangeAspect="1"/>
              </p:cNvPicPr>
              <p:nvPr/>
            </p:nvPicPr>
            <p:blipFill>
              <a:blip r:embed="rId6"/>
              <a:stretch>
                <a:fillRect/>
              </a:stretch>
            </p:blipFill>
            <p:spPr>
              <a:xfrm>
                <a:off x="1777493" y="3305431"/>
                <a:ext cx="1088602" cy="1095625"/>
              </a:xfrm>
              <a:prstGeom prst="rect">
                <a:avLst/>
              </a:prstGeom>
            </p:spPr>
          </p:pic>
        </p:grpSp>
        <p:pic>
          <p:nvPicPr>
            <p:cNvPr id="21" name="Imagen 20">
              <a:extLst>
                <a:ext uri="{FF2B5EF4-FFF2-40B4-BE49-F238E27FC236}">
                  <a16:creationId xmlns:a16="http://schemas.microsoft.com/office/drawing/2014/main" xmlns="" id="{93ADA63A-F17F-404D-A186-1A753A91403B}"/>
                </a:ext>
              </a:extLst>
            </p:cNvPr>
            <p:cNvPicPr>
              <a:picLocks noChangeAspect="1"/>
            </p:cNvPicPr>
            <p:nvPr/>
          </p:nvPicPr>
          <p:blipFill>
            <a:blip r:embed="rId7"/>
            <a:stretch>
              <a:fillRect/>
            </a:stretch>
          </p:blipFill>
          <p:spPr>
            <a:xfrm>
              <a:off x="265216" y="5795060"/>
              <a:ext cx="741547" cy="730867"/>
            </a:xfrm>
            <a:prstGeom prst="rect">
              <a:avLst/>
            </a:prstGeom>
          </p:spPr>
        </p:pic>
      </p:grpSp>
    </p:spTree>
    <p:extLst>
      <p:ext uri="{BB962C8B-B14F-4D97-AF65-F5344CB8AC3E}">
        <p14:creationId xmlns:p14="http://schemas.microsoft.com/office/powerpoint/2010/main" val="35187099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Untitled by astridpven85 on emaze">
            <a:extLst>
              <a:ext uri="{FF2B5EF4-FFF2-40B4-BE49-F238E27FC236}">
                <a16:creationId xmlns:a16="http://schemas.microsoft.com/office/drawing/2014/main" xmlns="" id="{1BAFF303-9154-4F83-8D7D-3824FB3D22CB}"/>
              </a:ext>
            </a:extLst>
          </p:cNvPr>
          <p:cNvPicPr>
            <a:picLocks noChangeAspect="1" noChangeArrowheads="1"/>
          </p:cNvPicPr>
          <p:nvPr/>
        </p:nvPicPr>
        <p:blipFill>
          <a:blip r:embed="rId2">
            <a:alphaModFix amt="13000"/>
            <a:extLst>
              <a:ext uri="{28A0092B-C50C-407E-A947-70E740481C1C}">
                <a14:useLocalDpi xmlns:a14="http://schemas.microsoft.com/office/drawing/2010/main" val="0"/>
              </a:ext>
            </a:extLst>
          </a:blip>
          <a:srcRect/>
          <a:stretch>
            <a:fillRect/>
          </a:stretch>
        </p:blipFill>
        <p:spPr bwMode="auto">
          <a:xfrm>
            <a:off x="-1" y="0"/>
            <a:ext cx="12191999" cy="6865224"/>
          </a:xfrm>
          <a:prstGeom prst="rect">
            <a:avLst/>
          </a:prstGeom>
          <a:noFill/>
          <a:extLst>
            <a:ext uri="{909E8E84-426E-40DD-AFC4-6F175D3DCCD1}">
              <a14:hiddenFill xmlns:a14="http://schemas.microsoft.com/office/drawing/2010/main">
                <a:solidFill>
                  <a:srgbClr val="FFFFFF"/>
                </a:solidFill>
              </a14:hiddenFill>
            </a:ext>
          </a:extLst>
        </p:spPr>
      </p:pic>
      <p:cxnSp>
        <p:nvCxnSpPr>
          <p:cNvPr id="8" name="Conector recto 7">
            <a:extLst>
              <a:ext uri="{FF2B5EF4-FFF2-40B4-BE49-F238E27FC236}">
                <a16:creationId xmlns:a16="http://schemas.microsoft.com/office/drawing/2014/main" xmlns="" id="{71EF4E2F-8A78-42ED-835A-B137D09CDA2D}"/>
              </a:ext>
            </a:extLst>
          </p:cNvPr>
          <p:cNvCxnSpPr>
            <a:cxnSpLocks/>
          </p:cNvCxnSpPr>
          <p:nvPr/>
        </p:nvCxnSpPr>
        <p:spPr>
          <a:xfrm flipH="1">
            <a:off x="1" y="6719206"/>
            <a:ext cx="11249890" cy="0"/>
          </a:xfrm>
          <a:prstGeom prst="line">
            <a:avLst/>
          </a:prstGeom>
          <a:ln w="28575">
            <a:solidFill>
              <a:srgbClr val="008000"/>
            </a:solidFill>
          </a:ln>
        </p:spPr>
        <p:style>
          <a:lnRef idx="1">
            <a:schemeClr val="accent1"/>
          </a:lnRef>
          <a:fillRef idx="0">
            <a:schemeClr val="accent1"/>
          </a:fillRef>
          <a:effectRef idx="0">
            <a:schemeClr val="accent1"/>
          </a:effectRef>
          <a:fontRef idx="minor">
            <a:schemeClr val="tx1"/>
          </a:fontRef>
        </p:style>
      </p:cxnSp>
      <p:cxnSp>
        <p:nvCxnSpPr>
          <p:cNvPr id="9" name="Conector recto 8">
            <a:extLst>
              <a:ext uri="{FF2B5EF4-FFF2-40B4-BE49-F238E27FC236}">
                <a16:creationId xmlns:a16="http://schemas.microsoft.com/office/drawing/2014/main" xmlns="" id="{74AF69FC-D713-4A8C-B407-885597F24F26}"/>
              </a:ext>
            </a:extLst>
          </p:cNvPr>
          <p:cNvCxnSpPr>
            <a:cxnSpLocks/>
          </p:cNvCxnSpPr>
          <p:nvPr/>
        </p:nvCxnSpPr>
        <p:spPr>
          <a:xfrm flipH="1">
            <a:off x="0" y="6789963"/>
            <a:ext cx="11353794" cy="0"/>
          </a:xfrm>
          <a:prstGeom prst="line">
            <a:avLst/>
          </a:prstGeom>
          <a:ln w="28575">
            <a:solidFill>
              <a:srgbClr val="CC00CC"/>
            </a:solidFill>
          </a:ln>
        </p:spPr>
        <p:style>
          <a:lnRef idx="1">
            <a:schemeClr val="accent1"/>
          </a:lnRef>
          <a:fillRef idx="0">
            <a:schemeClr val="accent1"/>
          </a:fillRef>
          <a:effectRef idx="0">
            <a:schemeClr val="accent1"/>
          </a:effectRef>
          <a:fontRef idx="minor">
            <a:schemeClr val="tx1"/>
          </a:fontRef>
        </p:style>
      </p:cxnSp>
      <p:pic>
        <p:nvPicPr>
          <p:cNvPr id="17412" name="Picture 4" descr="Seguimiento – Mejora Inteligente">
            <a:extLst>
              <a:ext uri="{FF2B5EF4-FFF2-40B4-BE49-F238E27FC236}">
                <a16:creationId xmlns:a16="http://schemas.microsoft.com/office/drawing/2014/main" xmlns="" id="{860AEFDC-8D34-4B74-87CA-38B698518E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001546">
            <a:off x="3923507" y="1853603"/>
            <a:ext cx="7620000" cy="4581525"/>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3" name="Picture 2" descr="Emoción pensada o Pensamiento emocionado. – Ideas Guiadas">
            <a:extLst>
              <a:ext uri="{FF2B5EF4-FFF2-40B4-BE49-F238E27FC236}">
                <a16:creationId xmlns:a16="http://schemas.microsoft.com/office/drawing/2014/main" xmlns="" id="{3D0C1AAC-2F36-41E3-AD83-D7166C5A47F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801" y="2214117"/>
            <a:ext cx="4143375" cy="4181475"/>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nvGrpSpPr>
          <p:cNvPr id="24" name="Grupo 23">
            <a:extLst>
              <a:ext uri="{FF2B5EF4-FFF2-40B4-BE49-F238E27FC236}">
                <a16:creationId xmlns:a16="http://schemas.microsoft.com/office/drawing/2014/main" xmlns="" id="{57578EB7-A6F4-4AB0-8B25-AFEE5F862386}"/>
              </a:ext>
            </a:extLst>
          </p:cNvPr>
          <p:cNvGrpSpPr/>
          <p:nvPr/>
        </p:nvGrpSpPr>
        <p:grpSpPr>
          <a:xfrm>
            <a:off x="113274" y="5651941"/>
            <a:ext cx="1052157" cy="1012426"/>
            <a:chOff x="1574950" y="3108401"/>
            <a:chExt cx="1493688" cy="1489689"/>
          </a:xfrm>
          <a:effectLst>
            <a:outerShdw blurRad="50800" dist="38100" dir="5400000" algn="t" rotWithShape="0">
              <a:prstClr val="black">
                <a:alpha val="40000"/>
              </a:prstClr>
            </a:outerShdw>
          </a:effectLst>
        </p:grpSpPr>
        <p:pic>
          <p:nvPicPr>
            <p:cNvPr id="25" name="Imagen 24">
              <a:extLst>
                <a:ext uri="{FF2B5EF4-FFF2-40B4-BE49-F238E27FC236}">
                  <a16:creationId xmlns:a16="http://schemas.microsoft.com/office/drawing/2014/main" xmlns="" id="{EF2E8548-DBF8-46C2-905F-18F74ECE7A1D}"/>
                </a:ext>
              </a:extLst>
            </p:cNvPr>
            <p:cNvPicPr>
              <a:picLocks noChangeAspect="1"/>
            </p:cNvPicPr>
            <p:nvPr/>
          </p:nvPicPr>
          <p:blipFill>
            <a:blip r:embed="rId5">
              <a:extLst>
                <a:ext uri="{BEBA8EAE-BF5A-486C-A8C5-ECC9F3942E4B}">
                  <a14:imgProps xmlns:a14="http://schemas.microsoft.com/office/drawing/2010/main">
                    <a14:imgLayer r:embed="rId6">
                      <a14:imgEffect>
                        <a14:artisticGlowDiffused/>
                      </a14:imgEffect>
                    </a14:imgLayer>
                  </a14:imgProps>
                </a:ext>
              </a:extLst>
            </a:blip>
            <a:stretch>
              <a:fillRect/>
            </a:stretch>
          </p:blipFill>
          <p:spPr>
            <a:xfrm>
              <a:off x="1574950" y="3108401"/>
              <a:ext cx="1493688" cy="1489689"/>
            </a:xfrm>
            <a:prstGeom prst="rect">
              <a:avLst/>
            </a:prstGeom>
          </p:spPr>
        </p:pic>
        <p:pic>
          <p:nvPicPr>
            <p:cNvPr id="26" name="Imagen 25">
              <a:extLst>
                <a:ext uri="{FF2B5EF4-FFF2-40B4-BE49-F238E27FC236}">
                  <a16:creationId xmlns:a16="http://schemas.microsoft.com/office/drawing/2014/main" xmlns="" id="{1B48B862-1920-4B10-9C13-B6349F0C7322}"/>
                </a:ext>
              </a:extLst>
            </p:cNvPr>
            <p:cNvPicPr>
              <a:picLocks noChangeAspect="1"/>
            </p:cNvPicPr>
            <p:nvPr/>
          </p:nvPicPr>
          <p:blipFill>
            <a:blip r:embed="rId7"/>
            <a:stretch>
              <a:fillRect/>
            </a:stretch>
          </p:blipFill>
          <p:spPr>
            <a:xfrm>
              <a:off x="1777493" y="3305431"/>
              <a:ext cx="1088602" cy="1095625"/>
            </a:xfrm>
            <a:prstGeom prst="rect">
              <a:avLst/>
            </a:prstGeom>
          </p:spPr>
        </p:pic>
      </p:grpSp>
      <p:sp>
        <p:nvSpPr>
          <p:cNvPr id="2" name="CuadroTexto 1"/>
          <p:cNvSpPr txBox="1"/>
          <p:nvPr/>
        </p:nvSpPr>
        <p:spPr>
          <a:xfrm>
            <a:off x="1762699" y="517793"/>
            <a:ext cx="7447402" cy="1446550"/>
          </a:xfrm>
          <a:prstGeom prst="rect">
            <a:avLst/>
          </a:prstGeom>
          <a:noFill/>
        </p:spPr>
        <p:txBody>
          <a:bodyPr wrap="square" rtlCol="0">
            <a:spAutoFit/>
          </a:bodyPr>
          <a:lstStyle/>
          <a:p>
            <a:pPr algn="ctr"/>
            <a:r>
              <a:rPr lang="es-MX" sz="8800" dirty="0" smtClean="0">
                <a:latin typeface="Algerian" panose="04020705040A02060702" pitchFamily="82" charset="0"/>
              </a:rPr>
              <a:t>¡GRACIAS!</a:t>
            </a:r>
            <a:endParaRPr lang="es-MX" sz="8800" dirty="0">
              <a:latin typeface="Algerian" panose="04020705040A02060702" pitchFamily="82" charset="0"/>
            </a:endParaRPr>
          </a:p>
        </p:txBody>
      </p:sp>
    </p:spTree>
    <p:extLst>
      <p:ext uri="{BB962C8B-B14F-4D97-AF65-F5344CB8AC3E}">
        <p14:creationId xmlns:p14="http://schemas.microsoft.com/office/powerpoint/2010/main" val="5389635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Untitled by astridpven85 on emaze">
            <a:extLst>
              <a:ext uri="{FF2B5EF4-FFF2-40B4-BE49-F238E27FC236}">
                <a16:creationId xmlns:a16="http://schemas.microsoft.com/office/drawing/2014/main" xmlns="" id="{1BAFF303-9154-4F83-8D7D-3824FB3D22CB}"/>
              </a:ext>
            </a:extLst>
          </p:cNvPr>
          <p:cNvPicPr>
            <a:picLocks noChangeAspect="1" noChangeArrowheads="1"/>
          </p:cNvPicPr>
          <p:nvPr/>
        </p:nvPicPr>
        <p:blipFill>
          <a:blip r:embed="rId2">
            <a:alphaModFix amt="13000"/>
            <a:extLst>
              <a:ext uri="{28A0092B-C50C-407E-A947-70E740481C1C}">
                <a14:useLocalDpi xmlns:a14="http://schemas.microsoft.com/office/drawing/2010/main" val="0"/>
              </a:ext>
            </a:extLst>
          </a:blip>
          <a:srcRect/>
          <a:stretch>
            <a:fillRect/>
          </a:stretch>
        </p:blipFill>
        <p:spPr bwMode="auto">
          <a:xfrm>
            <a:off x="0" y="0"/>
            <a:ext cx="12191999" cy="6865224"/>
          </a:xfrm>
          <a:prstGeom prst="rect">
            <a:avLst/>
          </a:prstGeom>
          <a:noFill/>
          <a:extLst>
            <a:ext uri="{909E8E84-426E-40DD-AFC4-6F175D3DCCD1}">
              <a14:hiddenFill xmlns:a14="http://schemas.microsoft.com/office/drawing/2010/main">
                <a:solidFill>
                  <a:srgbClr val="FFFFFF"/>
                </a:solidFill>
              </a14:hiddenFill>
            </a:ext>
          </a:extLst>
        </p:spPr>
      </p:pic>
      <p:sp>
        <p:nvSpPr>
          <p:cNvPr id="3" name="Rectángulo 2">
            <a:extLst>
              <a:ext uri="{FF2B5EF4-FFF2-40B4-BE49-F238E27FC236}">
                <a16:creationId xmlns:a16="http://schemas.microsoft.com/office/drawing/2014/main" xmlns="" id="{B4E6A3EB-83FC-42D7-B7F3-349E8BA22672}"/>
              </a:ext>
            </a:extLst>
          </p:cNvPr>
          <p:cNvSpPr/>
          <p:nvPr/>
        </p:nvSpPr>
        <p:spPr>
          <a:xfrm>
            <a:off x="1144409" y="445477"/>
            <a:ext cx="4177972" cy="1069574"/>
          </a:xfrm>
          <a:prstGeom prst="rect">
            <a:avLst/>
          </a:prstGeom>
          <a:solidFill>
            <a:srgbClr val="FFCCFF"/>
          </a:solidFill>
          <a:ln w="76200">
            <a:solidFill>
              <a:srgbClr val="7030A0"/>
            </a:solidFill>
          </a:ln>
          <a:effectLst>
            <a:outerShdw blurRad="50800" dist="38100" dir="5400000" algn="t"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400" dirty="0" smtClean="0">
                <a:solidFill>
                  <a:schemeClr val="tx1"/>
                </a:solidFill>
                <a:latin typeface="Arial Black" panose="020B0A04020102020204" pitchFamily="34" charset="0"/>
              </a:rPr>
              <a:t>RESILIENCIA</a:t>
            </a:r>
            <a:endParaRPr lang="es-MX" sz="2400" dirty="0">
              <a:solidFill>
                <a:schemeClr val="tx1"/>
              </a:solidFill>
              <a:latin typeface="Arial Black" panose="020B0A04020102020204" pitchFamily="34" charset="0"/>
            </a:endParaRPr>
          </a:p>
        </p:txBody>
      </p:sp>
      <p:pic>
        <p:nvPicPr>
          <p:cNvPr id="11" name="Imagen 10">
            <a:extLst>
              <a:ext uri="{FF2B5EF4-FFF2-40B4-BE49-F238E27FC236}">
                <a16:creationId xmlns:a16="http://schemas.microsoft.com/office/drawing/2014/main" xmlns="" id="{576FFA3D-4CC3-4D51-B7F9-90BD5A33A265}"/>
              </a:ext>
            </a:extLst>
          </p:cNvPr>
          <p:cNvPicPr>
            <a:picLocks noChangeAspect="1"/>
          </p:cNvPicPr>
          <p:nvPr/>
        </p:nvPicPr>
        <p:blipFill>
          <a:blip r:embed="rId3"/>
          <a:stretch>
            <a:fillRect/>
          </a:stretch>
        </p:blipFill>
        <p:spPr>
          <a:xfrm>
            <a:off x="270275" y="84533"/>
            <a:ext cx="1890450" cy="1836630"/>
          </a:xfrm>
          <a:prstGeom prst="rect">
            <a:avLst/>
          </a:prstGeom>
          <a:effectLst>
            <a:outerShdw blurRad="50800" dist="38100" dir="5400000" algn="t" rotWithShape="0">
              <a:prstClr val="black">
                <a:alpha val="40000"/>
              </a:prstClr>
            </a:outerShdw>
          </a:effectLst>
        </p:spPr>
      </p:pic>
      <p:sp>
        <p:nvSpPr>
          <p:cNvPr id="7" name="CuadroTexto 6">
            <a:extLst>
              <a:ext uri="{FF2B5EF4-FFF2-40B4-BE49-F238E27FC236}">
                <a16:creationId xmlns:a16="http://schemas.microsoft.com/office/drawing/2014/main" xmlns="" id="{A8FCB2E9-EDA0-40B3-B4AF-AC89A0BF0E2D}"/>
              </a:ext>
            </a:extLst>
          </p:cNvPr>
          <p:cNvSpPr txBox="1"/>
          <p:nvPr/>
        </p:nvSpPr>
        <p:spPr>
          <a:xfrm>
            <a:off x="1652530" y="1875995"/>
            <a:ext cx="9033831" cy="4524315"/>
          </a:xfrm>
          <a:prstGeom prst="rect">
            <a:avLst/>
          </a:prstGeom>
          <a:noFill/>
        </p:spPr>
        <p:txBody>
          <a:bodyPr wrap="square">
            <a:spAutoFit/>
          </a:bodyPr>
          <a:lstStyle/>
          <a:p>
            <a:pPr algn="just"/>
            <a:r>
              <a:rPr lang="es-MX" sz="2400" b="1" dirty="0">
                <a:solidFill>
                  <a:srgbClr val="7030A0"/>
                </a:solidFill>
              </a:rPr>
              <a:t>Para empezar debemos saber que significa la palabra resiliencia y esta se refiere a la capacidad de sobreponerse a  momentos  críticos y adaptarse luego de experimentar alguna situación inusual e inesperada. </a:t>
            </a:r>
            <a:endParaRPr lang="es-MX" sz="2400" b="1" dirty="0" smtClean="0">
              <a:solidFill>
                <a:srgbClr val="7030A0"/>
              </a:solidFill>
            </a:endParaRPr>
          </a:p>
          <a:p>
            <a:endParaRPr lang="es-MX" sz="2400" b="1" dirty="0">
              <a:solidFill>
                <a:srgbClr val="7030A0"/>
              </a:solidFill>
            </a:endParaRPr>
          </a:p>
          <a:p>
            <a:pPr algn="just"/>
            <a:r>
              <a:rPr lang="es-MX" sz="2400" b="1" dirty="0" smtClean="0">
                <a:solidFill>
                  <a:srgbClr val="7030A0"/>
                </a:solidFill>
              </a:rPr>
              <a:t>También </a:t>
            </a:r>
            <a:r>
              <a:rPr lang="es-MX" sz="2400" b="1" dirty="0">
                <a:solidFill>
                  <a:srgbClr val="7030A0"/>
                </a:solidFill>
              </a:rPr>
              <a:t>indica volver a la normalidad. La resiliencia es una aptitud que adoptan algunos individuos que se caracterizan por su postura ante la superación de  una adversidad y de mucho estrés, con el fin de pensar en un mejor futuro</a:t>
            </a:r>
            <a:r>
              <a:rPr lang="es-MX" sz="2400" b="1" dirty="0" smtClean="0">
                <a:solidFill>
                  <a:srgbClr val="7030A0"/>
                </a:solidFill>
              </a:rPr>
              <a:t>.</a:t>
            </a:r>
          </a:p>
          <a:p>
            <a:pPr algn="just"/>
            <a:endParaRPr lang="es-MX" sz="2400" b="1" dirty="0">
              <a:solidFill>
                <a:srgbClr val="7030A0"/>
              </a:solidFill>
            </a:endParaRPr>
          </a:p>
          <a:p>
            <a:pPr algn="just"/>
            <a:endParaRPr lang="es-MX" sz="2400" b="1" dirty="0">
              <a:solidFill>
                <a:srgbClr val="7030A0"/>
              </a:solidFill>
            </a:endParaRPr>
          </a:p>
          <a:p>
            <a:endParaRPr lang="es-MX" sz="2400" dirty="0"/>
          </a:p>
        </p:txBody>
      </p:sp>
    </p:spTree>
    <p:extLst>
      <p:ext uri="{BB962C8B-B14F-4D97-AF65-F5344CB8AC3E}">
        <p14:creationId xmlns:p14="http://schemas.microsoft.com/office/powerpoint/2010/main" val="760683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ángulo 24">
            <a:extLst>
              <a:ext uri="{FF2B5EF4-FFF2-40B4-BE49-F238E27FC236}">
                <a16:creationId xmlns:a16="http://schemas.microsoft.com/office/drawing/2014/main" xmlns="" id="{B4E6A3EB-83FC-42D7-B7F3-349E8BA22672}"/>
              </a:ext>
            </a:extLst>
          </p:cNvPr>
          <p:cNvSpPr/>
          <p:nvPr/>
        </p:nvSpPr>
        <p:spPr>
          <a:xfrm>
            <a:off x="3618730" y="198463"/>
            <a:ext cx="4177972" cy="892207"/>
          </a:xfrm>
          <a:prstGeom prst="rect">
            <a:avLst/>
          </a:prstGeom>
          <a:solidFill>
            <a:srgbClr val="FFCCFF"/>
          </a:solidFill>
          <a:ln w="76200">
            <a:solidFill>
              <a:srgbClr val="7030A0"/>
            </a:solidFill>
          </a:ln>
          <a:effectLst>
            <a:outerShdw blurRad="50800" dist="38100" dir="5400000" algn="t"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400" dirty="0" smtClean="0">
                <a:solidFill>
                  <a:schemeClr val="tx1"/>
                </a:solidFill>
                <a:latin typeface="Arial Black" panose="020B0A04020102020204" pitchFamily="34" charset="0"/>
              </a:rPr>
              <a:t>RESILIENCIA</a:t>
            </a:r>
            <a:endParaRPr lang="es-MX" sz="2400" dirty="0">
              <a:solidFill>
                <a:schemeClr val="tx1"/>
              </a:solidFill>
              <a:latin typeface="Arial Black" panose="020B0A04020102020204" pitchFamily="34" charset="0"/>
            </a:endParaRPr>
          </a:p>
        </p:txBody>
      </p:sp>
      <p:pic>
        <p:nvPicPr>
          <p:cNvPr id="5" name="Picture 2" descr="Untitled by astridpven85 on emaze">
            <a:extLst>
              <a:ext uri="{FF2B5EF4-FFF2-40B4-BE49-F238E27FC236}">
                <a16:creationId xmlns:a16="http://schemas.microsoft.com/office/drawing/2014/main" xmlns="" id="{1BAFF303-9154-4F83-8D7D-3824FB3D22CB}"/>
              </a:ext>
            </a:extLst>
          </p:cNvPr>
          <p:cNvPicPr>
            <a:picLocks noChangeAspect="1" noChangeArrowheads="1"/>
          </p:cNvPicPr>
          <p:nvPr/>
        </p:nvPicPr>
        <p:blipFill>
          <a:blip r:embed="rId2">
            <a:alphaModFix amt="13000"/>
            <a:extLst>
              <a:ext uri="{28A0092B-C50C-407E-A947-70E740481C1C}">
                <a14:useLocalDpi xmlns:a14="http://schemas.microsoft.com/office/drawing/2010/main" val="0"/>
              </a:ext>
            </a:extLst>
          </a:blip>
          <a:srcRect/>
          <a:stretch>
            <a:fillRect/>
          </a:stretch>
        </p:blipFill>
        <p:spPr bwMode="auto">
          <a:xfrm>
            <a:off x="-1" y="0"/>
            <a:ext cx="12191999" cy="6865224"/>
          </a:xfrm>
          <a:prstGeom prst="rect">
            <a:avLst/>
          </a:prstGeom>
          <a:noFill/>
          <a:extLst>
            <a:ext uri="{909E8E84-426E-40DD-AFC4-6F175D3DCCD1}">
              <a14:hiddenFill xmlns:a14="http://schemas.microsoft.com/office/drawing/2010/main">
                <a:solidFill>
                  <a:srgbClr val="FFFFFF"/>
                </a:solidFill>
              </a14:hiddenFill>
            </a:ext>
          </a:extLst>
        </p:spPr>
      </p:pic>
      <p:pic>
        <p:nvPicPr>
          <p:cNvPr id="26" name="Imagen 25">
            <a:extLst>
              <a:ext uri="{FF2B5EF4-FFF2-40B4-BE49-F238E27FC236}">
                <a16:creationId xmlns:a16="http://schemas.microsoft.com/office/drawing/2014/main" xmlns="" id="{5B6CD1C3-EB0F-4C73-A956-137295D53E77}"/>
              </a:ext>
            </a:extLst>
          </p:cNvPr>
          <p:cNvPicPr>
            <a:picLocks noChangeAspect="1"/>
          </p:cNvPicPr>
          <p:nvPr/>
        </p:nvPicPr>
        <p:blipFill>
          <a:blip r:embed="rId3">
            <a:alphaModFix amt="70000"/>
          </a:blip>
          <a:stretch>
            <a:fillRect/>
          </a:stretch>
        </p:blipFill>
        <p:spPr>
          <a:xfrm rot="20008554" flipV="1">
            <a:off x="6115459" y="4012907"/>
            <a:ext cx="4936607" cy="960598"/>
          </a:xfrm>
          <a:prstGeom prst="rect">
            <a:avLst/>
          </a:prstGeom>
          <a:effectLst>
            <a:outerShdw blurRad="50800" dist="38100" dir="5400000" algn="t" rotWithShape="0">
              <a:prstClr val="black">
                <a:alpha val="40000"/>
              </a:prstClr>
            </a:outerShdw>
          </a:effectLst>
        </p:spPr>
      </p:pic>
      <p:pic>
        <p:nvPicPr>
          <p:cNvPr id="24" name="Imagen 23">
            <a:extLst>
              <a:ext uri="{FF2B5EF4-FFF2-40B4-BE49-F238E27FC236}">
                <a16:creationId xmlns:a16="http://schemas.microsoft.com/office/drawing/2014/main" xmlns="" id="{337ACCB1-2305-4655-927F-3301710347E4}"/>
              </a:ext>
            </a:extLst>
          </p:cNvPr>
          <p:cNvPicPr>
            <a:picLocks noChangeAspect="1"/>
          </p:cNvPicPr>
          <p:nvPr/>
        </p:nvPicPr>
        <p:blipFill>
          <a:blip r:embed="rId3">
            <a:alphaModFix amt="70000"/>
          </a:blip>
          <a:stretch>
            <a:fillRect/>
          </a:stretch>
        </p:blipFill>
        <p:spPr>
          <a:xfrm rot="259485" flipV="1">
            <a:off x="1799478" y="4427262"/>
            <a:ext cx="4936607" cy="960598"/>
          </a:xfrm>
          <a:prstGeom prst="rect">
            <a:avLst/>
          </a:prstGeom>
          <a:effectLst>
            <a:outerShdw blurRad="50800" dist="38100" dir="5400000" algn="t" rotWithShape="0">
              <a:prstClr val="black">
                <a:alpha val="40000"/>
              </a:prstClr>
            </a:outerShdw>
          </a:effectLst>
        </p:spPr>
      </p:pic>
      <p:cxnSp>
        <p:nvCxnSpPr>
          <p:cNvPr id="8" name="Conector recto 7">
            <a:extLst>
              <a:ext uri="{FF2B5EF4-FFF2-40B4-BE49-F238E27FC236}">
                <a16:creationId xmlns:a16="http://schemas.microsoft.com/office/drawing/2014/main" xmlns="" id="{71EF4E2F-8A78-42ED-835A-B137D09CDA2D}"/>
              </a:ext>
            </a:extLst>
          </p:cNvPr>
          <p:cNvCxnSpPr>
            <a:cxnSpLocks/>
          </p:cNvCxnSpPr>
          <p:nvPr/>
        </p:nvCxnSpPr>
        <p:spPr>
          <a:xfrm flipH="1">
            <a:off x="1" y="6719206"/>
            <a:ext cx="11249890" cy="0"/>
          </a:xfrm>
          <a:prstGeom prst="line">
            <a:avLst/>
          </a:prstGeom>
          <a:ln w="28575">
            <a:solidFill>
              <a:srgbClr val="008000"/>
            </a:solidFill>
          </a:ln>
        </p:spPr>
        <p:style>
          <a:lnRef idx="1">
            <a:schemeClr val="accent1"/>
          </a:lnRef>
          <a:fillRef idx="0">
            <a:schemeClr val="accent1"/>
          </a:fillRef>
          <a:effectRef idx="0">
            <a:schemeClr val="accent1"/>
          </a:effectRef>
          <a:fontRef idx="minor">
            <a:schemeClr val="tx1"/>
          </a:fontRef>
        </p:style>
      </p:cxnSp>
      <p:cxnSp>
        <p:nvCxnSpPr>
          <p:cNvPr id="9" name="Conector recto 8">
            <a:extLst>
              <a:ext uri="{FF2B5EF4-FFF2-40B4-BE49-F238E27FC236}">
                <a16:creationId xmlns:a16="http://schemas.microsoft.com/office/drawing/2014/main" xmlns="" id="{74AF69FC-D713-4A8C-B407-885597F24F26}"/>
              </a:ext>
            </a:extLst>
          </p:cNvPr>
          <p:cNvCxnSpPr>
            <a:cxnSpLocks/>
          </p:cNvCxnSpPr>
          <p:nvPr/>
        </p:nvCxnSpPr>
        <p:spPr>
          <a:xfrm flipH="1">
            <a:off x="0" y="6789963"/>
            <a:ext cx="11353794" cy="0"/>
          </a:xfrm>
          <a:prstGeom prst="line">
            <a:avLst/>
          </a:prstGeom>
          <a:ln w="28575">
            <a:solidFill>
              <a:srgbClr val="CC00CC"/>
            </a:solidFill>
          </a:ln>
        </p:spPr>
        <p:style>
          <a:lnRef idx="1">
            <a:schemeClr val="accent1"/>
          </a:lnRef>
          <a:fillRef idx="0">
            <a:schemeClr val="accent1"/>
          </a:fillRef>
          <a:effectRef idx="0">
            <a:schemeClr val="accent1"/>
          </a:effectRef>
          <a:fontRef idx="minor">
            <a:schemeClr val="tx1"/>
          </a:fontRef>
        </p:style>
      </p:cxnSp>
      <p:pic>
        <p:nvPicPr>
          <p:cNvPr id="18" name="Imagen 17">
            <a:extLst>
              <a:ext uri="{FF2B5EF4-FFF2-40B4-BE49-F238E27FC236}">
                <a16:creationId xmlns:a16="http://schemas.microsoft.com/office/drawing/2014/main" xmlns="" id="{CD207C8A-CFC5-46C4-9B29-E40C4BDA4186}"/>
              </a:ext>
            </a:extLst>
          </p:cNvPr>
          <p:cNvPicPr>
            <a:picLocks noChangeAspect="1"/>
          </p:cNvPicPr>
          <p:nvPr/>
        </p:nvPicPr>
        <p:blipFill rotWithShape="1">
          <a:blip r:embed="rId4"/>
          <a:srcRect l="572" t="-2833" r="-572" b="20486"/>
          <a:stretch/>
        </p:blipFill>
        <p:spPr>
          <a:xfrm>
            <a:off x="2025017" y="3655978"/>
            <a:ext cx="1388573" cy="1372125"/>
          </a:xfrm>
          <a:prstGeom prst="rect">
            <a:avLst/>
          </a:prstGeom>
        </p:spPr>
      </p:pic>
      <p:pic>
        <p:nvPicPr>
          <p:cNvPr id="19" name="Imagen 18">
            <a:extLst>
              <a:ext uri="{FF2B5EF4-FFF2-40B4-BE49-F238E27FC236}">
                <a16:creationId xmlns:a16="http://schemas.microsoft.com/office/drawing/2014/main" xmlns="" id="{26BD5A09-4198-4831-AC0F-93C4E6B17C3F}"/>
              </a:ext>
            </a:extLst>
          </p:cNvPr>
          <p:cNvPicPr>
            <a:picLocks noChangeAspect="1"/>
          </p:cNvPicPr>
          <p:nvPr/>
        </p:nvPicPr>
        <p:blipFill rotWithShape="1">
          <a:blip r:embed="rId5"/>
          <a:srcRect l="-1143" t="5768" r="1143" b="18109"/>
          <a:stretch/>
        </p:blipFill>
        <p:spPr>
          <a:xfrm>
            <a:off x="5707716" y="4606028"/>
            <a:ext cx="1387173" cy="1314967"/>
          </a:xfrm>
          <a:prstGeom prst="rect">
            <a:avLst/>
          </a:prstGeom>
        </p:spPr>
      </p:pic>
      <p:pic>
        <p:nvPicPr>
          <p:cNvPr id="20" name="Imagen 19">
            <a:extLst>
              <a:ext uri="{FF2B5EF4-FFF2-40B4-BE49-F238E27FC236}">
                <a16:creationId xmlns:a16="http://schemas.microsoft.com/office/drawing/2014/main" xmlns="" id="{42BBEC4E-4E0A-4996-BD2F-FB0299BD766F}"/>
              </a:ext>
            </a:extLst>
          </p:cNvPr>
          <p:cNvPicPr>
            <a:picLocks noChangeAspect="1"/>
          </p:cNvPicPr>
          <p:nvPr/>
        </p:nvPicPr>
        <p:blipFill rotWithShape="1">
          <a:blip r:embed="rId6"/>
          <a:srcRect t="-1852" b="19415"/>
          <a:stretch/>
        </p:blipFill>
        <p:spPr>
          <a:xfrm>
            <a:off x="8932486" y="3332512"/>
            <a:ext cx="1387172" cy="1367922"/>
          </a:xfrm>
          <a:prstGeom prst="rect">
            <a:avLst/>
          </a:prstGeom>
        </p:spPr>
      </p:pic>
      <p:pic>
        <p:nvPicPr>
          <p:cNvPr id="10242" name="Picture 2" descr="Corona de flores pintado a mano flores ornamentales acuarela transparente  PNG | Circulo de flores, Fondos de flores, Imprimibles flores">
            <a:extLst>
              <a:ext uri="{FF2B5EF4-FFF2-40B4-BE49-F238E27FC236}">
                <a16:creationId xmlns:a16="http://schemas.microsoft.com/office/drawing/2014/main" xmlns="" id="{8D7F91E8-DA2D-4351-92C2-32BD0F23C09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40162" y="3297528"/>
            <a:ext cx="2158282" cy="2183554"/>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2" name="Picture 2" descr="Corona de flores pintado a mano flores ornamentales acuarela transparente  PNG | Circulo de flores, Fondos de flores, Imprimibles flores">
            <a:extLst>
              <a:ext uri="{FF2B5EF4-FFF2-40B4-BE49-F238E27FC236}">
                <a16:creationId xmlns:a16="http://schemas.microsoft.com/office/drawing/2014/main" xmlns="" id="{38CE1C6B-F05C-4EEE-A44B-8556EFF7307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81948" y="4190437"/>
            <a:ext cx="2158282" cy="2183554"/>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3" name="Picture 2" descr="Corona de flores pintado a mano flores ornamentales acuarela transparente  PNG | Circulo de flores, Fondos de flores, Imprimibles flores">
            <a:extLst>
              <a:ext uri="{FF2B5EF4-FFF2-40B4-BE49-F238E27FC236}">
                <a16:creationId xmlns:a16="http://schemas.microsoft.com/office/drawing/2014/main" xmlns="" id="{DDB1E87E-60C0-4DB3-BB24-629B65C0C80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535563" y="2924696"/>
            <a:ext cx="2158282" cy="2183554"/>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7" name="Picture 2" descr="820 ideas de Patrones | patrones, patrones de bordado, bordado a mano">
            <a:extLst>
              <a:ext uri="{FF2B5EF4-FFF2-40B4-BE49-F238E27FC236}">
                <a16:creationId xmlns:a16="http://schemas.microsoft.com/office/drawing/2014/main" xmlns="" id="{FAC631B5-D4B6-4B76-B7F9-6E6BA19E0792}"/>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1887" b="97170" l="2381" r="96429">
                        <a14:foregroundMark x1="63095" y1="91509" x2="71429" y2="91981"/>
                        <a14:foregroundMark x1="7143" y1="71226" x2="7143" y2="71226"/>
                        <a14:foregroundMark x1="4762" y1="55189" x2="4167" y2="52358"/>
                        <a14:foregroundMark x1="89881" y1="83491" x2="89881" y2="83491"/>
                        <a14:foregroundMark x1="89881" y1="83491" x2="89881" y2="83491"/>
                        <a14:foregroundMark x1="76786" y1="80189" x2="76786" y2="80189"/>
                        <a14:foregroundMark x1="11310" y1="8962" x2="11310" y2="8962"/>
                        <a14:foregroundMark x1="16071" y1="15566" x2="16071" y2="15566"/>
                        <a14:foregroundMark x1="24405" y1="15566" x2="24405" y2="15566"/>
                        <a14:foregroundMark x1="19643" y1="20755" x2="19643" y2="20755"/>
                        <a14:foregroundMark x1="3571" y1="14151" x2="3571" y2="14151"/>
                        <a14:foregroundMark x1="5357" y1="21698" x2="5357" y2="21698"/>
                        <a14:foregroundMark x1="2381" y1="30660" x2="2381" y2="30660"/>
                        <a14:foregroundMark x1="7143" y1="8019" x2="7143" y2="8019"/>
                        <a14:foregroundMark x1="10119" y1="2358" x2="10119" y2="2358"/>
                        <a14:foregroundMark x1="90476" y1="82547" x2="90476" y2="82547"/>
                        <a14:foregroundMark x1="89881" y1="77358" x2="89881" y2="77358"/>
                        <a14:foregroundMark x1="96429" y1="79245" x2="96429" y2="79245"/>
                        <a14:foregroundMark x1="53571" y1="92925" x2="53571" y2="92925"/>
                        <a14:foregroundMark x1="56548" y1="97170" x2="56548" y2="97170"/>
                        <a14:foregroundMark x1="63095" y1="92453" x2="75000" y2="92453"/>
                        <a14:foregroundMark x1="21429" y1="28302" x2="21429" y2="28302"/>
                        <a14:foregroundMark x1="22619" y1="26887" x2="22619" y2="26887"/>
                        <a14:foregroundMark x1="23214" y1="25472" x2="23214" y2="25472"/>
                        <a14:foregroundMark x1="23214" y1="25000" x2="23214" y2="25000"/>
                      </a14:backgroundRemoval>
                    </a14:imgEffect>
                  </a14:imgLayer>
                </a14:imgProps>
              </a:ext>
              <a:ext uri="{28A0092B-C50C-407E-A947-70E740481C1C}">
                <a14:useLocalDpi xmlns:a14="http://schemas.microsoft.com/office/drawing/2010/main" val="0"/>
              </a:ext>
            </a:extLst>
          </a:blip>
          <a:srcRect/>
          <a:stretch>
            <a:fillRect/>
          </a:stretch>
        </p:blipFill>
        <p:spPr bwMode="auto">
          <a:xfrm rot="5875133">
            <a:off x="3221668" y="-64052"/>
            <a:ext cx="1153551" cy="1455672"/>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 name="Rectángulo 1"/>
          <p:cNvSpPr/>
          <p:nvPr/>
        </p:nvSpPr>
        <p:spPr>
          <a:xfrm>
            <a:off x="749148" y="1316467"/>
            <a:ext cx="8513160" cy="1938992"/>
          </a:xfrm>
          <a:prstGeom prst="rect">
            <a:avLst/>
          </a:prstGeom>
        </p:spPr>
        <p:txBody>
          <a:bodyPr wrap="square">
            <a:spAutoFit/>
          </a:bodyPr>
          <a:lstStyle/>
          <a:p>
            <a:pPr algn="just"/>
            <a:r>
              <a:rPr lang="es-MX" sz="2000" b="1" dirty="0">
                <a:solidFill>
                  <a:srgbClr val="7030A0"/>
                </a:solidFill>
              </a:rPr>
              <a:t>Conociendo qué es resiliencia pondré un ejemplo de como impacta en el desarrollo de mis alumnos:</a:t>
            </a:r>
          </a:p>
          <a:p>
            <a:pPr marL="342900" indent="-342900" algn="just">
              <a:buFont typeface="Wingdings" panose="05000000000000000000" pitchFamily="2" charset="2"/>
              <a:buChar char="ü"/>
            </a:pPr>
            <a:r>
              <a:rPr lang="es-MX" sz="2000" b="1" dirty="0">
                <a:solidFill>
                  <a:srgbClr val="7030A0"/>
                </a:solidFill>
              </a:rPr>
              <a:t>Son conscientes de sus potencialidades y limitaciones.</a:t>
            </a:r>
          </a:p>
          <a:p>
            <a:pPr marL="342900" indent="-342900" algn="just">
              <a:buFont typeface="Wingdings" panose="05000000000000000000" pitchFamily="2" charset="2"/>
              <a:buChar char="ü"/>
            </a:pPr>
            <a:r>
              <a:rPr lang="es-MX" sz="2000" b="1" dirty="0">
                <a:solidFill>
                  <a:srgbClr val="7030A0"/>
                </a:solidFill>
              </a:rPr>
              <a:t>Son creativas.</a:t>
            </a:r>
          </a:p>
          <a:p>
            <a:pPr marL="342900" indent="-342900" algn="just">
              <a:buFont typeface="Wingdings" panose="05000000000000000000" pitchFamily="2" charset="2"/>
              <a:buChar char="ü"/>
            </a:pPr>
            <a:r>
              <a:rPr lang="es-MX" sz="2000" b="1" dirty="0">
                <a:solidFill>
                  <a:srgbClr val="7030A0"/>
                </a:solidFill>
              </a:rPr>
              <a:t>Asumen las dificultades como una oportunidad para aprender.</a:t>
            </a:r>
          </a:p>
          <a:p>
            <a:pPr marL="342900" indent="-342900" algn="just">
              <a:buFont typeface="Wingdings" panose="05000000000000000000" pitchFamily="2" charset="2"/>
              <a:buChar char="ü"/>
            </a:pPr>
            <a:r>
              <a:rPr lang="es-MX" sz="2000" b="1" dirty="0">
                <a:solidFill>
                  <a:srgbClr val="7030A0"/>
                </a:solidFill>
              </a:rPr>
              <a:t>Son flexibles ante los cambios (se adaptan a las circunstancias de trabajo).</a:t>
            </a:r>
            <a:endParaRPr lang="es-MX" sz="2000" b="1" dirty="0">
              <a:solidFill>
                <a:srgbClr val="7030A0"/>
              </a:solidFill>
            </a:endParaRPr>
          </a:p>
        </p:txBody>
      </p:sp>
    </p:spTree>
    <p:extLst>
      <p:ext uri="{BB962C8B-B14F-4D97-AF65-F5344CB8AC3E}">
        <p14:creationId xmlns:p14="http://schemas.microsoft.com/office/powerpoint/2010/main" val="1171867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Untitled by astridpven85 on emaze">
            <a:extLst>
              <a:ext uri="{FF2B5EF4-FFF2-40B4-BE49-F238E27FC236}">
                <a16:creationId xmlns:a16="http://schemas.microsoft.com/office/drawing/2014/main" xmlns="" id="{1BAFF303-9154-4F83-8D7D-3824FB3D22CB}"/>
              </a:ext>
            </a:extLst>
          </p:cNvPr>
          <p:cNvPicPr>
            <a:picLocks noChangeAspect="1" noChangeArrowheads="1"/>
          </p:cNvPicPr>
          <p:nvPr/>
        </p:nvPicPr>
        <p:blipFill>
          <a:blip r:embed="rId2">
            <a:alphaModFix amt="13000"/>
            <a:extLst>
              <a:ext uri="{28A0092B-C50C-407E-A947-70E740481C1C}">
                <a14:useLocalDpi xmlns:a14="http://schemas.microsoft.com/office/drawing/2010/main" val="0"/>
              </a:ext>
            </a:extLst>
          </a:blip>
          <a:srcRect/>
          <a:stretch>
            <a:fillRect/>
          </a:stretch>
        </p:blipFill>
        <p:spPr bwMode="auto">
          <a:xfrm>
            <a:off x="-1" y="0"/>
            <a:ext cx="12191999" cy="6865224"/>
          </a:xfrm>
          <a:prstGeom prst="rect">
            <a:avLst/>
          </a:prstGeom>
          <a:noFill/>
          <a:extLst>
            <a:ext uri="{909E8E84-426E-40DD-AFC4-6F175D3DCCD1}">
              <a14:hiddenFill xmlns:a14="http://schemas.microsoft.com/office/drawing/2010/main">
                <a:solidFill>
                  <a:srgbClr val="FFFFFF"/>
                </a:solidFill>
              </a14:hiddenFill>
            </a:ext>
          </a:extLst>
        </p:spPr>
      </p:pic>
      <p:sp>
        <p:nvSpPr>
          <p:cNvPr id="26" name="CuadroTexto 25">
            <a:extLst>
              <a:ext uri="{FF2B5EF4-FFF2-40B4-BE49-F238E27FC236}">
                <a16:creationId xmlns:a16="http://schemas.microsoft.com/office/drawing/2014/main" xmlns="" id="{C376DD36-D2B9-4BAD-8D8D-A16B14CF6161}"/>
              </a:ext>
            </a:extLst>
          </p:cNvPr>
          <p:cNvSpPr txBox="1"/>
          <p:nvPr/>
        </p:nvSpPr>
        <p:spPr>
          <a:xfrm>
            <a:off x="471053" y="327542"/>
            <a:ext cx="11249889" cy="830997"/>
          </a:xfrm>
          <a:prstGeom prst="rect">
            <a:avLst/>
          </a:prstGeom>
          <a:noFill/>
        </p:spPr>
        <p:txBody>
          <a:bodyPr wrap="square">
            <a:spAutoFit/>
          </a:bodyPr>
          <a:lstStyle/>
          <a:p>
            <a:pPr algn="just"/>
            <a:r>
              <a:rPr lang="es-ES" sz="2400" dirty="0" smtClean="0"/>
              <a:t>Ahora vamos a </a:t>
            </a:r>
            <a:r>
              <a:rPr lang="es-ES" sz="2400" b="1" dirty="0" smtClean="0">
                <a:solidFill>
                  <a:schemeClr val="accent4">
                    <a:lumMod val="75000"/>
                  </a:schemeClr>
                </a:solidFill>
              </a:rPr>
              <a:t>Compartir </a:t>
            </a:r>
            <a:r>
              <a:rPr lang="es-ES" sz="2400" dirty="0"/>
              <a:t>las </a:t>
            </a:r>
            <a:r>
              <a:rPr lang="es-ES" sz="2400" b="1" dirty="0">
                <a:solidFill>
                  <a:srgbClr val="D60093"/>
                </a:solidFill>
              </a:rPr>
              <a:t>nuevas acciones </a:t>
            </a:r>
            <a:r>
              <a:rPr lang="es-ES" sz="2400" dirty="0"/>
              <a:t>que </a:t>
            </a:r>
            <a:r>
              <a:rPr lang="es-ES" sz="2400" dirty="0" smtClean="0"/>
              <a:t>se aplicarán</a:t>
            </a:r>
            <a:r>
              <a:rPr lang="es-ES" sz="2400" dirty="0" smtClean="0"/>
              <a:t> para </a:t>
            </a:r>
            <a:r>
              <a:rPr lang="es-ES" sz="2400" dirty="0"/>
              <a:t>favorecer la gestión </a:t>
            </a:r>
            <a:r>
              <a:rPr lang="es-ES" sz="2400" b="1" dirty="0">
                <a:solidFill>
                  <a:srgbClr val="00B0F0"/>
                </a:solidFill>
              </a:rPr>
              <a:t>emocional, la empatía y la </a:t>
            </a:r>
            <a:r>
              <a:rPr lang="es-ES" sz="2400" b="1" dirty="0" smtClean="0">
                <a:solidFill>
                  <a:srgbClr val="00B0F0"/>
                </a:solidFill>
              </a:rPr>
              <a:t>resiliencia</a:t>
            </a:r>
            <a:r>
              <a:rPr lang="es-ES" sz="2400" dirty="0" smtClean="0"/>
              <a:t>…</a:t>
            </a:r>
            <a:endParaRPr lang="es-MX" sz="2400" dirty="0"/>
          </a:p>
        </p:txBody>
      </p:sp>
      <p:pic>
        <p:nvPicPr>
          <p:cNvPr id="27" name="Imagen 26">
            <a:extLst>
              <a:ext uri="{FF2B5EF4-FFF2-40B4-BE49-F238E27FC236}">
                <a16:creationId xmlns:a16="http://schemas.microsoft.com/office/drawing/2014/main" xmlns="" id="{5FBDAA19-D3CF-4D3A-A600-E8E6A96D6C37}"/>
              </a:ext>
            </a:extLst>
          </p:cNvPr>
          <p:cNvPicPr>
            <a:picLocks noChangeAspect="1"/>
          </p:cNvPicPr>
          <p:nvPr/>
        </p:nvPicPr>
        <p:blipFill>
          <a:blip r:embed="rId3"/>
          <a:stretch>
            <a:fillRect/>
          </a:stretch>
        </p:blipFill>
        <p:spPr>
          <a:xfrm>
            <a:off x="987950" y="2076893"/>
            <a:ext cx="10474817" cy="4786002"/>
          </a:xfrm>
          <a:prstGeom prst="rect">
            <a:avLst/>
          </a:prstGeom>
        </p:spPr>
      </p:pic>
      <p:cxnSp>
        <p:nvCxnSpPr>
          <p:cNvPr id="28" name="Conector recto 27">
            <a:extLst>
              <a:ext uri="{FF2B5EF4-FFF2-40B4-BE49-F238E27FC236}">
                <a16:creationId xmlns:a16="http://schemas.microsoft.com/office/drawing/2014/main" xmlns="" id="{AADEF133-0611-4FBC-9BA7-CE65023C3598}"/>
              </a:ext>
            </a:extLst>
          </p:cNvPr>
          <p:cNvCxnSpPr>
            <a:cxnSpLocks/>
          </p:cNvCxnSpPr>
          <p:nvPr/>
        </p:nvCxnSpPr>
        <p:spPr>
          <a:xfrm flipH="1">
            <a:off x="1" y="6719206"/>
            <a:ext cx="11249890" cy="0"/>
          </a:xfrm>
          <a:prstGeom prst="line">
            <a:avLst/>
          </a:prstGeom>
          <a:ln w="28575">
            <a:solidFill>
              <a:srgbClr val="008000"/>
            </a:solidFill>
          </a:ln>
        </p:spPr>
        <p:style>
          <a:lnRef idx="1">
            <a:schemeClr val="accent1"/>
          </a:lnRef>
          <a:fillRef idx="0">
            <a:schemeClr val="accent1"/>
          </a:fillRef>
          <a:effectRef idx="0">
            <a:schemeClr val="accent1"/>
          </a:effectRef>
          <a:fontRef idx="minor">
            <a:schemeClr val="tx1"/>
          </a:fontRef>
        </p:style>
      </p:cxnSp>
      <p:cxnSp>
        <p:nvCxnSpPr>
          <p:cNvPr id="29" name="Conector recto 28">
            <a:extLst>
              <a:ext uri="{FF2B5EF4-FFF2-40B4-BE49-F238E27FC236}">
                <a16:creationId xmlns:a16="http://schemas.microsoft.com/office/drawing/2014/main" xmlns="" id="{A7AC633A-E0F5-4379-BA60-AEC344AB2184}"/>
              </a:ext>
            </a:extLst>
          </p:cNvPr>
          <p:cNvCxnSpPr>
            <a:cxnSpLocks/>
          </p:cNvCxnSpPr>
          <p:nvPr/>
        </p:nvCxnSpPr>
        <p:spPr>
          <a:xfrm flipH="1">
            <a:off x="0" y="6789963"/>
            <a:ext cx="11353794" cy="0"/>
          </a:xfrm>
          <a:prstGeom prst="line">
            <a:avLst/>
          </a:prstGeom>
          <a:ln w="28575">
            <a:solidFill>
              <a:srgbClr val="CC00CC"/>
            </a:solidFill>
          </a:ln>
        </p:spPr>
        <p:style>
          <a:lnRef idx="1">
            <a:schemeClr val="accent1"/>
          </a:lnRef>
          <a:fillRef idx="0">
            <a:schemeClr val="accent1"/>
          </a:fillRef>
          <a:effectRef idx="0">
            <a:schemeClr val="accent1"/>
          </a:effectRef>
          <a:fontRef idx="minor">
            <a:schemeClr val="tx1"/>
          </a:fontRef>
        </p:style>
      </p:cxnSp>
      <p:pic>
        <p:nvPicPr>
          <p:cNvPr id="30" name="Picture 4" descr="inicio">
            <a:hlinkClick r:id="rId4"/>
            <a:extLst>
              <a:ext uri="{FF2B5EF4-FFF2-40B4-BE49-F238E27FC236}">
                <a16:creationId xmlns:a16="http://schemas.microsoft.com/office/drawing/2014/main" xmlns="" id="{CA535D34-5B4A-4B51-B0CC-BB85ABCF422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277698" y="6410590"/>
            <a:ext cx="780164" cy="287350"/>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6" descr="Facebook prohíbe contenidos sobre la “terapia de conversión ...">
            <a:hlinkClick r:id="rId6"/>
            <a:extLst>
              <a:ext uri="{FF2B5EF4-FFF2-40B4-BE49-F238E27FC236}">
                <a16:creationId xmlns:a16="http://schemas.microsoft.com/office/drawing/2014/main" xmlns="" id="{EA102944-7BC0-4ECD-9612-54BD6CC491D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819131" y="6455400"/>
            <a:ext cx="443948" cy="208967"/>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10" descr="Tiziano y Felipe II (Semana Cultural 2016) – IES Felipe II">
            <a:hlinkClick r:id="rId8"/>
            <a:extLst>
              <a:ext uri="{FF2B5EF4-FFF2-40B4-BE49-F238E27FC236}">
                <a16:creationId xmlns:a16="http://schemas.microsoft.com/office/drawing/2014/main" xmlns="" id="{DA523F26-D5F5-4A9B-B94C-52488925495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030975" y="6455400"/>
            <a:ext cx="734569" cy="206165"/>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2" descr="Boton-Instagram - Instituto Felipe Amaya - Cirugía Plástica y Tratamientos  no Quirurgicos">
            <a:hlinkClick r:id="rId10"/>
            <a:extLst>
              <a:ext uri="{FF2B5EF4-FFF2-40B4-BE49-F238E27FC236}">
                <a16:creationId xmlns:a16="http://schemas.microsoft.com/office/drawing/2014/main" xmlns="" id="{C77666C5-F49D-4718-BE3D-7F115C4D9DD1}"/>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l="13562" t="-7719" r="18379" b="6361"/>
          <a:stretch/>
        </p:blipFill>
        <p:spPr bwMode="auto">
          <a:xfrm>
            <a:off x="8242819" y="6448720"/>
            <a:ext cx="734569" cy="208967"/>
          </a:xfrm>
          <a:prstGeom prst="rect">
            <a:avLst/>
          </a:prstGeom>
          <a:noFill/>
          <a:extLst>
            <a:ext uri="{909E8E84-426E-40DD-AFC4-6F175D3DCCD1}">
              <a14:hiddenFill xmlns:a14="http://schemas.microsoft.com/office/drawing/2010/main">
                <a:solidFill>
                  <a:srgbClr val="FFFFFF"/>
                </a:solidFill>
              </a14:hiddenFill>
            </a:ext>
          </a:extLst>
        </p:spPr>
      </p:pic>
      <p:pic>
        <p:nvPicPr>
          <p:cNvPr id="34" name="Imagen 33">
            <a:extLst>
              <a:ext uri="{FF2B5EF4-FFF2-40B4-BE49-F238E27FC236}">
                <a16:creationId xmlns:a16="http://schemas.microsoft.com/office/drawing/2014/main" xmlns="" id="{B546437F-0370-4666-85E1-1C9A03C4FF76}"/>
              </a:ext>
            </a:extLst>
          </p:cNvPr>
          <p:cNvPicPr>
            <a:picLocks noChangeAspect="1"/>
          </p:cNvPicPr>
          <p:nvPr/>
        </p:nvPicPr>
        <p:blipFill rotWithShape="1">
          <a:blip r:embed="rId12"/>
          <a:srcRect b="4220"/>
          <a:stretch/>
        </p:blipFill>
        <p:spPr>
          <a:xfrm>
            <a:off x="11086059" y="6142735"/>
            <a:ext cx="1105941" cy="725055"/>
          </a:xfrm>
          <a:prstGeom prst="rect">
            <a:avLst/>
          </a:prstGeom>
        </p:spPr>
      </p:pic>
      <p:grpSp>
        <p:nvGrpSpPr>
          <p:cNvPr id="35" name="Grupo 34">
            <a:extLst>
              <a:ext uri="{FF2B5EF4-FFF2-40B4-BE49-F238E27FC236}">
                <a16:creationId xmlns:a16="http://schemas.microsoft.com/office/drawing/2014/main" xmlns="" id="{CA4BBC61-DC6A-4911-9527-389148829AC4}"/>
              </a:ext>
            </a:extLst>
          </p:cNvPr>
          <p:cNvGrpSpPr/>
          <p:nvPr/>
        </p:nvGrpSpPr>
        <p:grpSpPr>
          <a:xfrm>
            <a:off x="113274" y="5651941"/>
            <a:ext cx="1052157" cy="1012426"/>
            <a:chOff x="113274" y="5651941"/>
            <a:chExt cx="1052157" cy="1012426"/>
          </a:xfrm>
          <a:effectLst>
            <a:outerShdw blurRad="50800" dist="38100" dir="5400000" algn="t" rotWithShape="0">
              <a:prstClr val="black">
                <a:alpha val="40000"/>
              </a:prstClr>
            </a:outerShdw>
          </a:effectLst>
        </p:grpSpPr>
        <p:grpSp>
          <p:nvGrpSpPr>
            <p:cNvPr id="36" name="Grupo 35">
              <a:extLst>
                <a:ext uri="{FF2B5EF4-FFF2-40B4-BE49-F238E27FC236}">
                  <a16:creationId xmlns:a16="http://schemas.microsoft.com/office/drawing/2014/main" xmlns="" id="{A2182AD6-F8E0-4CE3-B176-95519DA4387F}"/>
                </a:ext>
              </a:extLst>
            </p:cNvPr>
            <p:cNvGrpSpPr/>
            <p:nvPr/>
          </p:nvGrpSpPr>
          <p:grpSpPr>
            <a:xfrm>
              <a:off x="113274" y="5651941"/>
              <a:ext cx="1052157" cy="1012426"/>
              <a:chOff x="1574950" y="3108401"/>
              <a:chExt cx="1493688" cy="1489689"/>
            </a:xfrm>
          </p:grpSpPr>
          <p:pic>
            <p:nvPicPr>
              <p:cNvPr id="38" name="Imagen 37">
                <a:extLst>
                  <a:ext uri="{FF2B5EF4-FFF2-40B4-BE49-F238E27FC236}">
                    <a16:creationId xmlns:a16="http://schemas.microsoft.com/office/drawing/2014/main" xmlns="" id="{897BD92A-9807-4A14-994B-E4302C2AA4F0}"/>
                  </a:ext>
                </a:extLst>
              </p:cNvPr>
              <p:cNvPicPr>
                <a:picLocks noChangeAspect="1"/>
              </p:cNvPicPr>
              <p:nvPr/>
            </p:nvPicPr>
            <p:blipFill>
              <a:blip r:embed="rId13">
                <a:extLst>
                  <a:ext uri="{BEBA8EAE-BF5A-486C-A8C5-ECC9F3942E4B}">
                    <a14:imgProps xmlns:a14="http://schemas.microsoft.com/office/drawing/2010/main">
                      <a14:imgLayer r:embed="rId14">
                        <a14:imgEffect>
                          <a14:artisticGlowDiffused/>
                        </a14:imgEffect>
                      </a14:imgLayer>
                    </a14:imgProps>
                  </a:ext>
                </a:extLst>
              </a:blip>
              <a:stretch>
                <a:fillRect/>
              </a:stretch>
            </p:blipFill>
            <p:spPr>
              <a:xfrm>
                <a:off x="1574950" y="3108401"/>
                <a:ext cx="1493688" cy="1489689"/>
              </a:xfrm>
              <a:prstGeom prst="rect">
                <a:avLst/>
              </a:prstGeom>
            </p:spPr>
          </p:pic>
          <p:pic>
            <p:nvPicPr>
              <p:cNvPr id="39" name="Imagen 38">
                <a:extLst>
                  <a:ext uri="{FF2B5EF4-FFF2-40B4-BE49-F238E27FC236}">
                    <a16:creationId xmlns:a16="http://schemas.microsoft.com/office/drawing/2014/main" xmlns="" id="{FF0795AF-5ADE-435F-AE29-AFD1626ABE0B}"/>
                  </a:ext>
                </a:extLst>
              </p:cNvPr>
              <p:cNvPicPr>
                <a:picLocks noChangeAspect="1"/>
              </p:cNvPicPr>
              <p:nvPr/>
            </p:nvPicPr>
            <p:blipFill>
              <a:blip r:embed="rId15"/>
              <a:stretch>
                <a:fillRect/>
              </a:stretch>
            </p:blipFill>
            <p:spPr>
              <a:xfrm>
                <a:off x="1777493" y="3305431"/>
                <a:ext cx="1088602" cy="1095625"/>
              </a:xfrm>
              <a:prstGeom prst="rect">
                <a:avLst/>
              </a:prstGeom>
            </p:spPr>
          </p:pic>
        </p:grpSp>
        <p:pic>
          <p:nvPicPr>
            <p:cNvPr id="37" name="Imagen 36">
              <a:extLst>
                <a:ext uri="{FF2B5EF4-FFF2-40B4-BE49-F238E27FC236}">
                  <a16:creationId xmlns:a16="http://schemas.microsoft.com/office/drawing/2014/main" xmlns="" id="{4171AC61-207C-4970-9723-7717B8E40564}"/>
                </a:ext>
              </a:extLst>
            </p:cNvPr>
            <p:cNvPicPr>
              <a:picLocks noChangeAspect="1"/>
            </p:cNvPicPr>
            <p:nvPr/>
          </p:nvPicPr>
          <p:blipFill>
            <a:blip r:embed="rId16"/>
            <a:stretch>
              <a:fillRect/>
            </a:stretch>
          </p:blipFill>
          <p:spPr>
            <a:xfrm>
              <a:off x="265216" y="5795060"/>
              <a:ext cx="741547" cy="730867"/>
            </a:xfrm>
            <a:prstGeom prst="rect">
              <a:avLst/>
            </a:prstGeom>
          </p:spPr>
        </p:pic>
      </p:grpSp>
    </p:spTree>
    <p:extLst>
      <p:ext uri="{BB962C8B-B14F-4D97-AF65-F5344CB8AC3E}">
        <p14:creationId xmlns:p14="http://schemas.microsoft.com/office/powerpoint/2010/main" val="7872587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a:extLst>
              <a:ext uri="{FF2B5EF4-FFF2-40B4-BE49-F238E27FC236}">
                <a16:creationId xmlns:a16="http://schemas.microsoft.com/office/drawing/2014/main" xmlns="" id="{704A973B-E3C4-42E7-90AB-5E4BF8DBD8F8}"/>
              </a:ext>
            </a:extLst>
          </p:cNvPr>
          <p:cNvGrpSpPr/>
          <p:nvPr/>
        </p:nvGrpSpPr>
        <p:grpSpPr>
          <a:xfrm>
            <a:off x="0" y="0"/>
            <a:ext cx="12192000" cy="6719206"/>
            <a:chOff x="600897" y="1527765"/>
            <a:chExt cx="10947519" cy="4983127"/>
          </a:xfrm>
          <a:effectLst>
            <a:outerShdw blurRad="50800" dist="38100" dir="5400000" algn="t" rotWithShape="0">
              <a:prstClr val="black">
                <a:alpha val="40000"/>
              </a:prstClr>
            </a:outerShdw>
          </a:effectLst>
        </p:grpSpPr>
        <p:sp>
          <p:nvSpPr>
            <p:cNvPr id="18" name="Rectángulo 17">
              <a:extLst>
                <a:ext uri="{FF2B5EF4-FFF2-40B4-BE49-F238E27FC236}">
                  <a16:creationId xmlns:a16="http://schemas.microsoft.com/office/drawing/2014/main" xmlns="" id="{8D55F71F-DE2A-4866-9272-794CEB52DAA2}"/>
                </a:ext>
              </a:extLst>
            </p:cNvPr>
            <p:cNvSpPr/>
            <p:nvPr/>
          </p:nvSpPr>
          <p:spPr>
            <a:xfrm>
              <a:off x="600897" y="1527765"/>
              <a:ext cx="10947519" cy="4983127"/>
            </a:xfrm>
            <a:prstGeom prst="rect">
              <a:avLst/>
            </a:prstGeom>
            <a:solidFill>
              <a:srgbClr val="009999"/>
            </a:solidFill>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9" name="CuadroTexto 18">
              <a:extLst>
                <a:ext uri="{FF2B5EF4-FFF2-40B4-BE49-F238E27FC236}">
                  <a16:creationId xmlns:a16="http://schemas.microsoft.com/office/drawing/2014/main" xmlns="" id="{BB91CDF9-9AD2-4FAF-AF36-20E60A0E0B83}"/>
                </a:ext>
              </a:extLst>
            </p:cNvPr>
            <p:cNvSpPr txBox="1"/>
            <p:nvPr/>
          </p:nvSpPr>
          <p:spPr>
            <a:xfrm>
              <a:off x="1216528" y="1947932"/>
              <a:ext cx="9786648" cy="4186024"/>
            </a:xfrm>
            <a:prstGeom prst="rect">
              <a:avLst/>
            </a:prstGeom>
            <a:solidFill>
              <a:schemeClr val="bg1"/>
            </a:solidFill>
            <a:ln w="57150">
              <a:solidFill>
                <a:schemeClr val="tx1"/>
              </a:solidFill>
              <a:prstDash val="dash"/>
            </a:ln>
          </p:spPr>
          <p:txBody>
            <a:bodyPr wrap="square" lIns="288000" tIns="288000" rIns="288000" bIns="108000" rtlCol="0">
              <a:noAutofit/>
            </a:bodyPr>
            <a:lstStyle/>
            <a:p>
              <a:r>
                <a:rPr lang="es-MX" dirty="0"/>
                <a:t>.</a:t>
              </a:r>
            </a:p>
            <a:p>
              <a:endParaRPr lang="es-MX" dirty="0"/>
            </a:p>
            <a:p>
              <a:endParaRPr lang="es-MX" dirty="0"/>
            </a:p>
          </p:txBody>
        </p:sp>
      </p:grpSp>
      <p:cxnSp>
        <p:nvCxnSpPr>
          <p:cNvPr id="34" name="Conector recto 33">
            <a:extLst>
              <a:ext uri="{FF2B5EF4-FFF2-40B4-BE49-F238E27FC236}">
                <a16:creationId xmlns:a16="http://schemas.microsoft.com/office/drawing/2014/main" xmlns="" id="{F1E03B69-9E28-41B1-A345-4DDF0C63EEF9}"/>
              </a:ext>
            </a:extLst>
          </p:cNvPr>
          <p:cNvCxnSpPr>
            <a:cxnSpLocks/>
          </p:cNvCxnSpPr>
          <p:nvPr/>
        </p:nvCxnSpPr>
        <p:spPr>
          <a:xfrm flipH="1">
            <a:off x="1" y="6719206"/>
            <a:ext cx="11249890" cy="0"/>
          </a:xfrm>
          <a:prstGeom prst="line">
            <a:avLst/>
          </a:prstGeom>
          <a:ln w="28575">
            <a:solidFill>
              <a:srgbClr val="008000"/>
            </a:solidFill>
          </a:ln>
        </p:spPr>
        <p:style>
          <a:lnRef idx="1">
            <a:schemeClr val="accent1"/>
          </a:lnRef>
          <a:fillRef idx="0">
            <a:schemeClr val="accent1"/>
          </a:fillRef>
          <a:effectRef idx="0">
            <a:schemeClr val="accent1"/>
          </a:effectRef>
          <a:fontRef idx="minor">
            <a:schemeClr val="tx1"/>
          </a:fontRef>
        </p:style>
      </p:cxnSp>
      <p:cxnSp>
        <p:nvCxnSpPr>
          <p:cNvPr id="35" name="Conector recto 34">
            <a:extLst>
              <a:ext uri="{FF2B5EF4-FFF2-40B4-BE49-F238E27FC236}">
                <a16:creationId xmlns:a16="http://schemas.microsoft.com/office/drawing/2014/main" xmlns="" id="{26AA2D83-8665-4103-AA0B-957E8B4C1BAF}"/>
              </a:ext>
            </a:extLst>
          </p:cNvPr>
          <p:cNvCxnSpPr>
            <a:cxnSpLocks/>
          </p:cNvCxnSpPr>
          <p:nvPr/>
        </p:nvCxnSpPr>
        <p:spPr>
          <a:xfrm flipH="1">
            <a:off x="0" y="6789963"/>
            <a:ext cx="11353794" cy="0"/>
          </a:xfrm>
          <a:prstGeom prst="line">
            <a:avLst/>
          </a:prstGeom>
          <a:ln w="28575">
            <a:solidFill>
              <a:srgbClr val="CC00CC"/>
            </a:solidFill>
          </a:ln>
        </p:spPr>
        <p:style>
          <a:lnRef idx="1">
            <a:schemeClr val="accent1"/>
          </a:lnRef>
          <a:fillRef idx="0">
            <a:schemeClr val="accent1"/>
          </a:fillRef>
          <a:effectRef idx="0">
            <a:schemeClr val="accent1"/>
          </a:effectRef>
          <a:fontRef idx="minor">
            <a:schemeClr val="tx1"/>
          </a:fontRef>
        </p:style>
      </p:cxnSp>
      <p:graphicFrame>
        <p:nvGraphicFramePr>
          <p:cNvPr id="10" name="Tabla 9"/>
          <p:cNvGraphicFramePr>
            <a:graphicFrameLocks noGrp="1"/>
          </p:cNvGraphicFramePr>
          <p:nvPr>
            <p:extLst>
              <p:ext uri="{D42A27DB-BD31-4B8C-83A1-F6EECF244321}">
                <p14:modId xmlns:p14="http://schemas.microsoft.com/office/powerpoint/2010/main" val="2066806499"/>
              </p:ext>
            </p:extLst>
          </p:nvPr>
        </p:nvGraphicFramePr>
        <p:xfrm>
          <a:off x="782200" y="719666"/>
          <a:ext cx="10675340" cy="7874000"/>
        </p:xfrm>
        <a:graphic>
          <a:graphicData uri="http://schemas.openxmlformats.org/drawingml/2006/table">
            <a:tbl>
              <a:tblPr firstRow="1" bandRow="1"/>
              <a:tblGrid>
                <a:gridCol w="2135068"/>
                <a:gridCol w="2135068"/>
                <a:gridCol w="2135068"/>
                <a:gridCol w="2135068"/>
                <a:gridCol w="2135068"/>
              </a:tblGrid>
              <a:tr h="370840">
                <a:tc>
                  <a:txBody>
                    <a:bodyPr/>
                    <a:lstStyle/>
                    <a:p>
                      <a:r>
                        <a:rPr lang="es-MX" sz="1200" dirty="0" smtClean="0"/>
                        <a:t>NOMBRE DE LA ESTRATEGIA:</a:t>
                      </a:r>
                      <a:endParaRPr lang="es-MX" sz="1200" dirty="0"/>
                    </a:p>
                  </a:txBody>
                  <a:tcPr>
                    <a:solidFill>
                      <a:schemeClr val="accent2"/>
                    </a:solidFill>
                  </a:tcPr>
                </a:tc>
                <a:tc gridSpan="4">
                  <a:txBody>
                    <a:bodyPr/>
                    <a:lstStyle/>
                    <a:p>
                      <a:r>
                        <a:rPr lang="es-MX" sz="1200" dirty="0" smtClean="0"/>
                        <a:t>EL</a:t>
                      </a:r>
                      <a:r>
                        <a:rPr lang="es-MX" sz="1200" baseline="0" dirty="0" smtClean="0"/>
                        <a:t> ARBOL DE MIS CUALIDADES Y LOGROS</a:t>
                      </a:r>
                      <a:endParaRPr lang="es-MX" sz="1200" dirty="0"/>
                    </a:p>
                  </a:txBody>
                  <a:tcPr/>
                </a:tc>
                <a:tc hMerge="1">
                  <a:txBody>
                    <a:bodyPr/>
                    <a:lstStyle/>
                    <a:p>
                      <a:endParaRPr lang="es-MX"/>
                    </a:p>
                  </a:txBody>
                  <a:tcPr/>
                </a:tc>
                <a:tc hMerge="1">
                  <a:txBody>
                    <a:bodyPr/>
                    <a:lstStyle/>
                    <a:p>
                      <a:endParaRPr lang="es-MX"/>
                    </a:p>
                  </a:txBody>
                  <a:tcPr/>
                </a:tc>
                <a:tc hMerge="1">
                  <a:txBody>
                    <a:bodyPr/>
                    <a:lstStyle/>
                    <a:p>
                      <a:endParaRPr lang="es-MX"/>
                    </a:p>
                  </a:txBody>
                  <a:tcPr/>
                </a:tc>
              </a:tr>
              <a:tr h="370840">
                <a:tc>
                  <a:txBody>
                    <a:bodyPr/>
                    <a:lstStyle/>
                    <a:p>
                      <a:r>
                        <a:rPr lang="es-MX" sz="1200" dirty="0" smtClean="0"/>
                        <a:t>OBJETIVO:</a:t>
                      </a:r>
                      <a:endParaRPr lang="es-MX" sz="1200" dirty="0"/>
                    </a:p>
                  </a:txBody>
                  <a:tcPr>
                    <a:solidFill>
                      <a:srgbClr val="00B050"/>
                    </a:solidFill>
                  </a:tcPr>
                </a:tc>
                <a:tc gridSpan="4">
                  <a:txBody>
                    <a:bodyPr/>
                    <a:lstStyle/>
                    <a:p>
                      <a:r>
                        <a:rPr lang="es-MX" sz="1200" dirty="0" smtClean="0"/>
                        <a:t>Reflexionar</a:t>
                      </a:r>
                      <a:r>
                        <a:rPr lang="es-MX" sz="1200" baseline="0" dirty="0" smtClean="0"/>
                        <a:t> sobre sus cualidades y valoren como influyen para conseguir sus logros</a:t>
                      </a:r>
                      <a:endParaRPr lang="es-MX" sz="1200" dirty="0"/>
                    </a:p>
                  </a:txBody>
                  <a:tcPr/>
                </a:tc>
                <a:tc hMerge="1">
                  <a:txBody>
                    <a:bodyPr/>
                    <a:lstStyle/>
                    <a:p>
                      <a:endParaRPr lang="es-MX"/>
                    </a:p>
                  </a:txBody>
                  <a:tcPr/>
                </a:tc>
                <a:tc hMerge="1">
                  <a:txBody>
                    <a:bodyPr/>
                    <a:lstStyle/>
                    <a:p>
                      <a:endParaRPr lang="es-MX"/>
                    </a:p>
                  </a:txBody>
                  <a:tcPr/>
                </a:tc>
                <a:tc hMerge="1">
                  <a:txBody>
                    <a:bodyPr/>
                    <a:lstStyle/>
                    <a:p>
                      <a:endParaRPr lang="es-MX"/>
                    </a:p>
                  </a:txBody>
                  <a:tcPr/>
                </a:tc>
              </a:tr>
              <a:tr h="370840">
                <a:tc>
                  <a:txBody>
                    <a:bodyPr/>
                    <a:lstStyle/>
                    <a:p>
                      <a:pPr algn="ctr"/>
                      <a:r>
                        <a:rPr lang="es-MX" sz="1200" dirty="0" smtClean="0"/>
                        <a:t>ACTIVIDADES CON ALUMNOS</a:t>
                      </a:r>
                      <a:endParaRPr lang="es-MX" sz="1200" dirty="0"/>
                    </a:p>
                  </a:txBody>
                  <a:tcPr>
                    <a:solidFill>
                      <a:srgbClr val="FFFF00"/>
                    </a:solidFill>
                  </a:tcPr>
                </a:tc>
                <a:tc>
                  <a:txBody>
                    <a:bodyPr/>
                    <a:lstStyle/>
                    <a:p>
                      <a:pPr algn="ctr"/>
                      <a:r>
                        <a:rPr lang="es-MX" sz="1200" dirty="0" smtClean="0"/>
                        <a:t>PARA IMPLEMENTAR EN FAMILIA</a:t>
                      </a:r>
                      <a:endParaRPr lang="es-MX" sz="1200" dirty="0"/>
                    </a:p>
                  </a:txBody>
                  <a:tcPr>
                    <a:solidFill>
                      <a:srgbClr val="FF0000"/>
                    </a:solidFill>
                  </a:tcPr>
                </a:tc>
                <a:tc>
                  <a:txBody>
                    <a:bodyPr/>
                    <a:lstStyle/>
                    <a:p>
                      <a:pPr algn="ctr"/>
                      <a:r>
                        <a:rPr lang="es-MX" sz="1200" dirty="0" smtClean="0"/>
                        <a:t>ENTRE COLECTIVO DOCENTE</a:t>
                      </a:r>
                      <a:endParaRPr lang="es-MX" sz="1200" dirty="0"/>
                    </a:p>
                  </a:txBody>
                  <a:tcPr>
                    <a:solidFill>
                      <a:srgbClr val="00B0F0"/>
                    </a:solidFill>
                  </a:tcPr>
                </a:tc>
                <a:tc>
                  <a:txBody>
                    <a:bodyPr/>
                    <a:lstStyle/>
                    <a:p>
                      <a:pPr algn="ctr"/>
                      <a:r>
                        <a:rPr lang="es-MX" sz="1200" dirty="0" smtClean="0"/>
                        <a:t>ASPECTOS DE LA RESILIENCIA QUE FAVORECE</a:t>
                      </a:r>
                      <a:endParaRPr lang="es-MX" sz="1200" dirty="0"/>
                    </a:p>
                  </a:txBody>
                  <a:tcPr>
                    <a:solidFill>
                      <a:srgbClr val="CC99FF"/>
                    </a:solidFill>
                  </a:tcPr>
                </a:tc>
                <a:tc>
                  <a:txBody>
                    <a:bodyPr/>
                    <a:lstStyle/>
                    <a:p>
                      <a:pPr algn="ctr"/>
                      <a:r>
                        <a:rPr lang="es-MX" sz="1200" dirty="0" smtClean="0"/>
                        <a:t>RECURSOS</a:t>
                      </a:r>
                      <a:endParaRPr lang="es-MX" sz="1200" dirty="0"/>
                    </a:p>
                  </a:txBody>
                  <a:tcPr>
                    <a:solidFill>
                      <a:srgbClr val="FF66FF"/>
                    </a:solidFill>
                  </a:tcPr>
                </a:tc>
              </a:tr>
              <a:tr h="370840">
                <a:tc>
                  <a:txBody>
                    <a:bodyPr/>
                    <a:lstStyle/>
                    <a:p>
                      <a:pPr marL="171450" indent="-171450" algn="just">
                        <a:buFont typeface="Arial" panose="020B0604020202020204" pitchFamily="34" charset="0"/>
                        <a:buChar char="•"/>
                      </a:pPr>
                      <a:r>
                        <a:rPr lang="es-MX" sz="1200" baseline="0" dirty="0" smtClean="0"/>
                        <a:t>Solicitar al alumno realice una lista de sus cualidades (personales, sociales, físicas e intelectuales)</a:t>
                      </a:r>
                    </a:p>
                    <a:p>
                      <a:pPr marL="171450" indent="-171450" algn="just">
                        <a:buFont typeface="Arial" panose="020B0604020202020204" pitchFamily="34" charset="0"/>
                        <a:buChar char="•"/>
                      </a:pPr>
                      <a:endParaRPr lang="es-MX" sz="1200" baseline="0" dirty="0" smtClean="0"/>
                    </a:p>
                    <a:p>
                      <a:pPr marL="171450" indent="-171450" algn="just">
                        <a:buFont typeface="Arial" panose="020B0604020202020204" pitchFamily="34" charset="0"/>
                        <a:buChar char="•"/>
                      </a:pPr>
                      <a:r>
                        <a:rPr lang="es-MX" sz="1200" baseline="0" dirty="0" smtClean="0"/>
                        <a:t>Invítelos a dibujar un árbol, escribir en las raíces las cualidades, en las ramas los logros que han conseguido por medio del esfuerzo</a:t>
                      </a:r>
                    </a:p>
                    <a:p>
                      <a:pPr marL="171450" indent="-171450" algn="just">
                        <a:buFont typeface="Arial" panose="020B0604020202020204" pitchFamily="34" charset="0"/>
                        <a:buChar char="•"/>
                      </a:pPr>
                      <a:endParaRPr lang="es-MX" sz="1200" baseline="0" dirty="0" smtClean="0"/>
                    </a:p>
                    <a:p>
                      <a:pPr marL="171450" indent="-171450" algn="just">
                        <a:buFont typeface="Arial" panose="020B0604020202020204" pitchFamily="34" charset="0"/>
                        <a:buChar char="•"/>
                      </a:pPr>
                      <a:r>
                        <a:rPr lang="es-MX" sz="1200" baseline="0" dirty="0" smtClean="0"/>
                        <a:t>Pedir de manera voluntaria explique el dibujo y que expresen como se sintieron durante el desarrollo de la actividad.</a:t>
                      </a:r>
                      <a:endParaRPr lang="es-MX" sz="1200" dirty="0" smtClean="0"/>
                    </a:p>
                    <a:p>
                      <a:endParaRPr lang="es-MX" sz="1200" dirty="0" smtClean="0"/>
                    </a:p>
                    <a:p>
                      <a:endParaRPr lang="es-MX" sz="1200" dirty="0" smtClean="0"/>
                    </a:p>
                    <a:p>
                      <a:endParaRPr lang="es-MX" sz="1200" dirty="0" smtClean="0"/>
                    </a:p>
                    <a:p>
                      <a:endParaRPr lang="es-MX" sz="1200" dirty="0" smtClean="0"/>
                    </a:p>
                    <a:p>
                      <a:endParaRPr lang="es-MX" sz="1200" dirty="0" smtClean="0"/>
                    </a:p>
                    <a:p>
                      <a:endParaRPr lang="es-MX" sz="1200" dirty="0" smtClean="0"/>
                    </a:p>
                    <a:p>
                      <a:endParaRPr lang="es-MX" sz="1200" dirty="0" smtClean="0"/>
                    </a:p>
                    <a:p>
                      <a:endParaRPr lang="es-MX" sz="1200" dirty="0" smtClean="0"/>
                    </a:p>
                    <a:p>
                      <a:endParaRPr lang="es-MX" sz="1200" dirty="0" smtClean="0"/>
                    </a:p>
                    <a:p>
                      <a:endParaRPr lang="es-MX" sz="1200" dirty="0" smtClean="0"/>
                    </a:p>
                    <a:p>
                      <a:endParaRPr lang="es-MX" sz="1200" dirty="0" smtClean="0"/>
                    </a:p>
                    <a:p>
                      <a:endParaRPr lang="es-MX" sz="1200" dirty="0" smtClean="0"/>
                    </a:p>
                    <a:p>
                      <a:endParaRPr lang="es-MX" sz="1200" dirty="0" smtClean="0"/>
                    </a:p>
                    <a:p>
                      <a:endParaRPr lang="es-MX" sz="1200" dirty="0" smtClean="0"/>
                    </a:p>
                    <a:p>
                      <a:endParaRPr lang="es-MX" sz="1200" dirty="0" smtClean="0"/>
                    </a:p>
                    <a:p>
                      <a:endParaRPr lang="es-MX" sz="1200" dirty="0" smtClean="0"/>
                    </a:p>
                    <a:p>
                      <a:endParaRPr lang="es-MX" sz="1200" dirty="0" smtClean="0"/>
                    </a:p>
                    <a:p>
                      <a:endParaRPr lang="es-MX" sz="1200" dirty="0" smtClean="0"/>
                    </a:p>
                    <a:p>
                      <a:endParaRPr lang="es-MX" sz="1200" dirty="0" smtClean="0"/>
                    </a:p>
                    <a:p>
                      <a:endParaRPr lang="es-MX" sz="1200" dirty="0" smtClean="0"/>
                    </a:p>
                  </a:txBody>
                  <a:tcPr/>
                </a:tc>
                <a:tc>
                  <a:txBody>
                    <a:bodyPr/>
                    <a:lstStyle/>
                    <a:p>
                      <a:pPr marL="171450" indent="-171450" algn="just">
                        <a:buFont typeface="Arial" panose="020B0604020202020204" pitchFamily="34" charset="0"/>
                        <a:buChar char="•"/>
                      </a:pPr>
                      <a:r>
                        <a:rPr lang="es-MX" sz="1200" dirty="0" smtClean="0"/>
                        <a:t>Solicitar</a:t>
                      </a:r>
                      <a:r>
                        <a:rPr lang="es-MX" sz="1200" baseline="0" dirty="0" smtClean="0"/>
                        <a:t> a las familias que identifiquen situaciones de su convivencia donde sus hijos ponen en práctica sus cualidades y aquellos momentos donde sus logros son reconocidos</a:t>
                      </a:r>
                    </a:p>
                    <a:p>
                      <a:pPr marL="171450" indent="-171450" algn="just">
                        <a:buFont typeface="Arial" panose="020B0604020202020204" pitchFamily="34" charset="0"/>
                        <a:buChar char="•"/>
                      </a:pPr>
                      <a:endParaRPr lang="es-MX" sz="1200" baseline="0" dirty="0" smtClean="0"/>
                    </a:p>
                    <a:p>
                      <a:pPr marL="171450" indent="-171450" algn="just">
                        <a:buFont typeface="Arial" panose="020B0604020202020204" pitchFamily="34" charset="0"/>
                        <a:buChar char="•"/>
                      </a:pPr>
                      <a:r>
                        <a:rPr lang="es-MX" sz="1200" baseline="0" dirty="0" smtClean="0"/>
                        <a:t>Pedir que revisen el árbol de cualidades y logros de sus hijos para ver juntos si existe alguna otra cualidad</a:t>
                      </a:r>
                    </a:p>
                    <a:p>
                      <a:pPr marL="171450" indent="-171450" algn="just">
                        <a:buFont typeface="Arial" panose="020B0604020202020204" pitchFamily="34" charset="0"/>
                        <a:buChar char="•"/>
                      </a:pPr>
                      <a:endParaRPr lang="es-MX" sz="1200" baseline="0" dirty="0" smtClean="0"/>
                    </a:p>
                    <a:p>
                      <a:pPr marL="171450" indent="-171450" algn="just">
                        <a:buFont typeface="Arial" panose="020B0604020202020204" pitchFamily="34" charset="0"/>
                        <a:buChar char="•"/>
                      </a:pPr>
                      <a:r>
                        <a:rPr lang="es-MX" sz="1200" baseline="0" dirty="0" smtClean="0"/>
                        <a:t>Que algún miembro de la familia comparta una situación en su trabajo donde haya puesto en práctica alguna cualidad y el logro que obtuvo</a:t>
                      </a:r>
                      <a:endParaRPr lang="es-MX" sz="1200" dirty="0"/>
                    </a:p>
                  </a:txBody>
                  <a:tcPr/>
                </a:tc>
                <a:tc>
                  <a:txBody>
                    <a:bodyPr/>
                    <a:lstStyle/>
                    <a:p>
                      <a:pPr marL="171450" indent="-171450" algn="just">
                        <a:buFont typeface="Arial" panose="020B0604020202020204" pitchFamily="34" charset="0"/>
                        <a:buChar char="•"/>
                      </a:pPr>
                      <a:r>
                        <a:rPr lang="es-MX" sz="1200" dirty="0" smtClean="0"/>
                        <a:t>En alguna reunión de CTE comunicar algunas actividades o prácticas cotidianas que les permiten reconocer y valorar las cualidades de nuestros alumnos.</a:t>
                      </a:r>
                    </a:p>
                    <a:p>
                      <a:pPr marL="171450" indent="-171450" algn="just">
                        <a:buFont typeface="Arial" panose="020B0604020202020204" pitchFamily="34" charset="0"/>
                        <a:buChar char="•"/>
                      </a:pPr>
                      <a:endParaRPr lang="es-MX" sz="1200" dirty="0" smtClean="0"/>
                    </a:p>
                    <a:p>
                      <a:pPr marL="171450" indent="-171450" algn="just">
                        <a:buFont typeface="Arial" panose="020B0604020202020204" pitchFamily="34" charset="0"/>
                        <a:buChar char="•"/>
                      </a:pPr>
                      <a:r>
                        <a:rPr lang="es-MX" sz="1200" dirty="0" smtClean="0"/>
                        <a:t>Reflexionar si están apoyando al</a:t>
                      </a:r>
                      <a:r>
                        <a:rPr lang="es-MX" sz="1200" baseline="0" dirty="0" smtClean="0"/>
                        <a:t> alumnado a reconocer sus cualidades y sus logros.</a:t>
                      </a:r>
                    </a:p>
                    <a:p>
                      <a:pPr marL="171450" indent="-171450" algn="just">
                        <a:buFont typeface="Arial" panose="020B0604020202020204" pitchFamily="34" charset="0"/>
                        <a:buChar char="•"/>
                      </a:pPr>
                      <a:endParaRPr lang="es-MX" sz="1200" baseline="0" dirty="0" smtClean="0"/>
                    </a:p>
                    <a:p>
                      <a:pPr marL="171450" indent="-171450" algn="just">
                        <a:buFont typeface="Arial" panose="020B0604020202020204" pitchFamily="34" charset="0"/>
                        <a:buChar char="•"/>
                      </a:pPr>
                      <a:r>
                        <a:rPr lang="es-MX" sz="1200" baseline="0" dirty="0" smtClean="0"/>
                        <a:t>Pueden realizar un árbol de cualidades entre docentes </a:t>
                      </a:r>
                      <a:endParaRPr lang="es-MX" sz="1200" dirty="0"/>
                    </a:p>
                  </a:txBody>
                  <a:tcPr/>
                </a:tc>
                <a:tc>
                  <a:txBody>
                    <a:bodyPr/>
                    <a:lstStyle/>
                    <a:p>
                      <a:pPr algn="just"/>
                      <a:r>
                        <a:rPr lang="es-MX" sz="1200" dirty="0" smtClean="0"/>
                        <a:t>Cuando un </a:t>
                      </a:r>
                      <a:r>
                        <a:rPr lang="es-MX" sz="1200" dirty="0" err="1" smtClean="0"/>
                        <a:t>alumn</a:t>
                      </a:r>
                      <a:r>
                        <a:rPr lang="es-MX" sz="1200" dirty="0" smtClean="0"/>
                        <a:t>@ se le apoya</a:t>
                      </a:r>
                      <a:r>
                        <a:rPr lang="es-MX" sz="1200" baseline="0" dirty="0" smtClean="0"/>
                        <a:t> para identificar sus cualidades así como sus logros se propicia que éstas características sean reconocidas por los demás, la persona se siente valorada, obteniendo confianza en sí misma, lo que provoca que se esfuerce por lo que desea y trabaje en sus áreas de oportunidad.</a:t>
                      </a:r>
                      <a:endParaRPr lang="es-MX" sz="1200" dirty="0"/>
                    </a:p>
                  </a:txBody>
                  <a:tcPr/>
                </a:tc>
                <a:tc>
                  <a:txBody>
                    <a:bodyPr/>
                    <a:lstStyle/>
                    <a:p>
                      <a:pPr marL="171450" indent="-171450">
                        <a:buFont typeface="Arial" panose="020B0604020202020204" pitchFamily="34" charset="0"/>
                        <a:buChar char="•"/>
                      </a:pPr>
                      <a:r>
                        <a:rPr lang="es-MX" sz="1200" dirty="0" smtClean="0"/>
                        <a:t>Cartulinas</a:t>
                      </a:r>
                    </a:p>
                    <a:p>
                      <a:pPr marL="171450" indent="-171450">
                        <a:buFont typeface="Arial" panose="020B0604020202020204" pitchFamily="34" charset="0"/>
                        <a:buChar char="•"/>
                      </a:pPr>
                      <a:r>
                        <a:rPr lang="es-MX" sz="1200" dirty="0" smtClean="0"/>
                        <a:t>Marcadores</a:t>
                      </a:r>
                    </a:p>
                    <a:p>
                      <a:pPr marL="171450" indent="-171450">
                        <a:buFont typeface="Arial" panose="020B0604020202020204" pitchFamily="34" charset="0"/>
                        <a:buChar char="•"/>
                      </a:pPr>
                      <a:r>
                        <a:rPr lang="es-MX" sz="1200" dirty="0" smtClean="0"/>
                        <a:t>Colores</a:t>
                      </a:r>
                      <a:r>
                        <a:rPr lang="es-MX" sz="1200" baseline="0" dirty="0" smtClean="0"/>
                        <a:t> </a:t>
                      </a:r>
                    </a:p>
                    <a:p>
                      <a:pPr marL="171450" indent="-171450">
                        <a:buFont typeface="Arial" panose="020B0604020202020204" pitchFamily="34" charset="0"/>
                        <a:buChar char="•"/>
                      </a:pPr>
                      <a:endParaRPr lang="es-MX" sz="1200" baseline="0" dirty="0" smtClean="0"/>
                    </a:p>
                    <a:p>
                      <a:pPr marL="171450" indent="-171450">
                        <a:buFont typeface="Arial" panose="020B0604020202020204" pitchFamily="34" charset="0"/>
                        <a:buChar char="•"/>
                      </a:pPr>
                      <a:endParaRPr lang="es-MX" sz="1200" baseline="0" dirty="0" smtClean="0"/>
                    </a:p>
                    <a:p>
                      <a:pPr marL="171450" indent="-171450">
                        <a:buFont typeface="Arial" panose="020B0604020202020204" pitchFamily="34" charset="0"/>
                        <a:buChar char="•"/>
                      </a:pPr>
                      <a:endParaRPr lang="es-MX" sz="1200" baseline="0" dirty="0" smtClean="0"/>
                    </a:p>
                    <a:p>
                      <a:pPr marL="171450" indent="-171450">
                        <a:buFont typeface="Arial" panose="020B0604020202020204" pitchFamily="34" charset="0"/>
                        <a:buChar char="•"/>
                      </a:pPr>
                      <a:endParaRPr lang="es-MX" sz="1200" baseline="0" dirty="0" smtClean="0"/>
                    </a:p>
                    <a:p>
                      <a:pPr marL="171450" indent="-171450">
                        <a:buFont typeface="Arial" panose="020B0604020202020204" pitchFamily="34" charset="0"/>
                        <a:buChar char="•"/>
                      </a:pPr>
                      <a:endParaRPr lang="es-MX" sz="1200" baseline="0" dirty="0" smtClean="0"/>
                    </a:p>
                    <a:p>
                      <a:pPr marL="171450" indent="-171450">
                        <a:buFont typeface="Arial" panose="020B0604020202020204" pitchFamily="34" charset="0"/>
                        <a:buChar char="•"/>
                      </a:pPr>
                      <a:endParaRPr lang="es-MX" sz="1200" baseline="0" dirty="0" smtClean="0"/>
                    </a:p>
                    <a:p>
                      <a:pPr marL="171450" indent="-171450">
                        <a:buFont typeface="Arial" panose="020B0604020202020204" pitchFamily="34" charset="0"/>
                        <a:buChar char="•"/>
                      </a:pPr>
                      <a:endParaRPr lang="es-MX" sz="1200" baseline="0" dirty="0" smtClean="0"/>
                    </a:p>
                    <a:p>
                      <a:pPr marL="171450" indent="-171450">
                        <a:buFont typeface="Arial" panose="020B0604020202020204" pitchFamily="34" charset="0"/>
                        <a:buChar char="•"/>
                      </a:pPr>
                      <a:endParaRPr lang="es-MX" sz="1200" baseline="0" dirty="0" smtClean="0"/>
                    </a:p>
                    <a:p>
                      <a:pPr marL="171450" indent="-171450">
                        <a:buFont typeface="Arial" panose="020B0604020202020204" pitchFamily="34" charset="0"/>
                        <a:buChar char="•"/>
                      </a:pPr>
                      <a:endParaRPr lang="es-MX" sz="1200" baseline="0" dirty="0" smtClean="0"/>
                    </a:p>
                    <a:p>
                      <a:pPr marL="171450" indent="-171450">
                        <a:buFont typeface="Arial" panose="020B0604020202020204" pitchFamily="34" charset="0"/>
                        <a:buChar char="•"/>
                      </a:pPr>
                      <a:endParaRPr lang="es-MX" sz="1200" baseline="0" dirty="0" smtClean="0"/>
                    </a:p>
                    <a:p>
                      <a:pPr marL="171450" indent="-171450">
                        <a:buFont typeface="Arial" panose="020B0604020202020204" pitchFamily="34" charset="0"/>
                        <a:buChar char="•"/>
                      </a:pPr>
                      <a:endParaRPr lang="es-MX" sz="1200" baseline="0" dirty="0" smtClean="0"/>
                    </a:p>
                    <a:p>
                      <a:pPr marL="171450" indent="-171450">
                        <a:buFont typeface="Arial" panose="020B0604020202020204" pitchFamily="34" charset="0"/>
                        <a:buChar char="•"/>
                      </a:pPr>
                      <a:endParaRPr lang="es-MX" sz="1200" baseline="0" dirty="0" smtClean="0"/>
                    </a:p>
                    <a:p>
                      <a:pPr marL="171450" indent="-171450">
                        <a:buFont typeface="Arial" panose="020B0604020202020204" pitchFamily="34" charset="0"/>
                        <a:buChar char="•"/>
                      </a:pPr>
                      <a:endParaRPr lang="es-MX" sz="1200" baseline="0" dirty="0" smtClean="0"/>
                    </a:p>
                    <a:p>
                      <a:pPr marL="171450" indent="-171450">
                        <a:buFont typeface="Arial" panose="020B0604020202020204" pitchFamily="34" charset="0"/>
                        <a:buChar char="•"/>
                      </a:pPr>
                      <a:endParaRPr lang="es-MX" sz="1200" baseline="0" dirty="0" smtClean="0"/>
                    </a:p>
                    <a:p>
                      <a:pPr marL="171450" indent="-171450">
                        <a:buFont typeface="Arial" panose="020B0604020202020204" pitchFamily="34" charset="0"/>
                        <a:buChar char="•"/>
                      </a:pPr>
                      <a:endParaRPr lang="es-MX" sz="1200" baseline="0" dirty="0" smtClean="0"/>
                    </a:p>
                    <a:p>
                      <a:pPr marL="171450" indent="-171450">
                        <a:buFont typeface="Arial" panose="020B0604020202020204" pitchFamily="34" charset="0"/>
                        <a:buChar char="•"/>
                      </a:pPr>
                      <a:endParaRPr lang="es-MX" sz="1200" baseline="0" dirty="0" smtClean="0"/>
                    </a:p>
                    <a:p>
                      <a:pPr marL="171450" indent="-171450">
                        <a:buFont typeface="Arial" panose="020B0604020202020204" pitchFamily="34" charset="0"/>
                        <a:buChar char="•"/>
                      </a:pPr>
                      <a:endParaRPr lang="es-MX" sz="1200" baseline="0" dirty="0" smtClean="0"/>
                    </a:p>
                    <a:p>
                      <a:pPr marL="171450" indent="-171450">
                        <a:buFont typeface="Arial" panose="020B0604020202020204" pitchFamily="34" charset="0"/>
                        <a:buChar char="•"/>
                      </a:pPr>
                      <a:endParaRPr lang="es-MX" sz="1200" baseline="0" dirty="0" smtClean="0"/>
                    </a:p>
                    <a:p>
                      <a:pPr marL="171450" indent="-171450">
                        <a:buFont typeface="Arial" panose="020B0604020202020204" pitchFamily="34" charset="0"/>
                        <a:buChar char="•"/>
                      </a:pPr>
                      <a:endParaRPr lang="es-MX" sz="1200" baseline="0" dirty="0" smtClean="0"/>
                    </a:p>
                    <a:p>
                      <a:pPr marL="171450" indent="-171450">
                        <a:buFont typeface="Arial" panose="020B0604020202020204" pitchFamily="34" charset="0"/>
                        <a:buChar char="•"/>
                      </a:pPr>
                      <a:endParaRPr lang="es-MX" sz="1200" baseline="0" dirty="0" smtClean="0"/>
                    </a:p>
                    <a:p>
                      <a:pPr marL="171450" indent="-171450">
                        <a:buFont typeface="Arial" panose="020B0604020202020204" pitchFamily="34" charset="0"/>
                        <a:buChar char="•"/>
                      </a:pPr>
                      <a:endParaRPr lang="es-MX" sz="1200" baseline="0" dirty="0" smtClean="0"/>
                    </a:p>
                    <a:p>
                      <a:pPr marL="171450" indent="-171450">
                        <a:buFont typeface="Arial" panose="020B0604020202020204" pitchFamily="34" charset="0"/>
                        <a:buChar char="•"/>
                      </a:pPr>
                      <a:endParaRPr lang="es-MX" sz="1200" baseline="0" dirty="0" smtClean="0"/>
                    </a:p>
                    <a:p>
                      <a:pPr marL="171450" indent="-171450">
                        <a:buFont typeface="Arial" panose="020B0604020202020204" pitchFamily="34" charset="0"/>
                        <a:buChar char="•"/>
                      </a:pPr>
                      <a:endParaRPr lang="es-MX" sz="1200" baseline="0" dirty="0" smtClean="0"/>
                    </a:p>
                    <a:p>
                      <a:pPr marL="171450" indent="-171450">
                        <a:buFont typeface="Arial" panose="020B0604020202020204" pitchFamily="34" charset="0"/>
                        <a:buChar char="•"/>
                      </a:pPr>
                      <a:endParaRPr lang="es-MX" sz="1200" baseline="0" dirty="0" smtClean="0"/>
                    </a:p>
                    <a:p>
                      <a:pPr marL="171450" indent="-171450">
                        <a:buFont typeface="Arial" panose="020B0604020202020204" pitchFamily="34" charset="0"/>
                        <a:buChar char="•"/>
                      </a:pPr>
                      <a:endParaRPr lang="es-MX" sz="1200" baseline="0" dirty="0" smtClean="0"/>
                    </a:p>
                    <a:p>
                      <a:pPr marL="171450" indent="-171450">
                        <a:buFont typeface="Arial" panose="020B0604020202020204" pitchFamily="34" charset="0"/>
                        <a:buChar char="•"/>
                      </a:pPr>
                      <a:endParaRPr lang="es-MX" sz="1200" baseline="0" dirty="0" smtClean="0"/>
                    </a:p>
                    <a:p>
                      <a:pPr marL="171450" indent="-171450">
                        <a:buFont typeface="Arial" panose="020B0604020202020204" pitchFamily="34" charset="0"/>
                        <a:buChar char="•"/>
                      </a:pPr>
                      <a:endParaRPr lang="es-MX" sz="1200" baseline="0" dirty="0" smtClean="0"/>
                    </a:p>
                  </a:txBody>
                  <a:tcPr/>
                </a:tc>
              </a:tr>
            </a:tbl>
          </a:graphicData>
        </a:graphic>
      </p:graphicFrame>
      <p:grpSp>
        <p:nvGrpSpPr>
          <p:cNvPr id="26" name="Grupo 25">
            <a:extLst>
              <a:ext uri="{FF2B5EF4-FFF2-40B4-BE49-F238E27FC236}">
                <a16:creationId xmlns:a16="http://schemas.microsoft.com/office/drawing/2014/main" xmlns="" id="{57578EB7-A6F4-4AB0-8B25-AFEE5F862386}"/>
              </a:ext>
            </a:extLst>
          </p:cNvPr>
          <p:cNvGrpSpPr/>
          <p:nvPr/>
        </p:nvGrpSpPr>
        <p:grpSpPr>
          <a:xfrm>
            <a:off x="113274" y="5651941"/>
            <a:ext cx="1052157" cy="1012426"/>
            <a:chOff x="1574950" y="3108401"/>
            <a:chExt cx="1493688" cy="1489689"/>
          </a:xfrm>
          <a:effectLst>
            <a:outerShdw blurRad="50800" dist="38100" dir="5400000" algn="t" rotWithShape="0">
              <a:prstClr val="black">
                <a:alpha val="40000"/>
              </a:prstClr>
            </a:outerShdw>
          </a:effectLst>
        </p:grpSpPr>
        <p:pic>
          <p:nvPicPr>
            <p:cNvPr id="27" name="Imagen 26">
              <a:extLst>
                <a:ext uri="{FF2B5EF4-FFF2-40B4-BE49-F238E27FC236}">
                  <a16:creationId xmlns:a16="http://schemas.microsoft.com/office/drawing/2014/main" xmlns="" id="{EF2E8548-DBF8-46C2-905F-18F74ECE7A1D}"/>
                </a:ext>
              </a:extLst>
            </p:cNvPr>
            <p:cNvPicPr>
              <a:picLocks noChangeAspect="1"/>
            </p:cNvPicPr>
            <p:nvPr/>
          </p:nvPicPr>
          <p:blipFill>
            <a:blip r:embed="rId2">
              <a:extLst>
                <a:ext uri="{BEBA8EAE-BF5A-486C-A8C5-ECC9F3942E4B}">
                  <a14:imgProps xmlns:a14="http://schemas.microsoft.com/office/drawing/2010/main">
                    <a14:imgLayer r:embed="rId3">
                      <a14:imgEffect>
                        <a14:artisticGlowDiffused/>
                      </a14:imgEffect>
                    </a14:imgLayer>
                  </a14:imgProps>
                </a:ext>
              </a:extLst>
            </a:blip>
            <a:stretch>
              <a:fillRect/>
            </a:stretch>
          </p:blipFill>
          <p:spPr>
            <a:xfrm>
              <a:off x="1574950" y="3108401"/>
              <a:ext cx="1493688" cy="1489689"/>
            </a:xfrm>
            <a:prstGeom prst="rect">
              <a:avLst/>
            </a:prstGeom>
          </p:spPr>
        </p:pic>
        <p:pic>
          <p:nvPicPr>
            <p:cNvPr id="28" name="Imagen 27">
              <a:extLst>
                <a:ext uri="{FF2B5EF4-FFF2-40B4-BE49-F238E27FC236}">
                  <a16:creationId xmlns:a16="http://schemas.microsoft.com/office/drawing/2014/main" xmlns="" id="{1B48B862-1920-4B10-9C13-B6349F0C7322}"/>
                </a:ext>
              </a:extLst>
            </p:cNvPr>
            <p:cNvPicPr>
              <a:picLocks noChangeAspect="1"/>
            </p:cNvPicPr>
            <p:nvPr/>
          </p:nvPicPr>
          <p:blipFill>
            <a:blip r:embed="rId4"/>
            <a:stretch>
              <a:fillRect/>
            </a:stretch>
          </p:blipFill>
          <p:spPr>
            <a:xfrm>
              <a:off x="1777493" y="3305431"/>
              <a:ext cx="1088602" cy="1095625"/>
            </a:xfrm>
            <a:prstGeom prst="rect">
              <a:avLst/>
            </a:prstGeom>
          </p:spPr>
        </p:pic>
      </p:grpSp>
      <p:pic>
        <p:nvPicPr>
          <p:cNvPr id="29" name="Imagen 28">
            <a:extLst>
              <a:ext uri="{FF2B5EF4-FFF2-40B4-BE49-F238E27FC236}">
                <a16:creationId xmlns:a16="http://schemas.microsoft.com/office/drawing/2014/main" xmlns="" id="{CAC5A690-3613-43BF-9A5E-ED749665B175}"/>
              </a:ext>
            </a:extLst>
          </p:cNvPr>
          <p:cNvPicPr>
            <a:picLocks noChangeAspect="1"/>
          </p:cNvPicPr>
          <p:nvPr/>
        </p:nvPicPr>
        <p:blipFill>
          <a:blip r:embed="rId5"/>
          <a:stretch>
            <a:fillRect/>
          </a:stretch>
        </p:blipFill>
        <p:spPr>
          <a:xfrm>
            <a:off x="9838539" y="-1"/>
            <a:ext cx="2353461" cy="1054783"/>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2194517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a:extLst>
              <a:ext uri="{FF2B5EF4-FFF2-40B4-BE49-F238E27FC236}">
                <a16:creationId xmlns:a16="http://schemas.microsoft.com/office/drawing/2014/main" xmlns="" id="{704A973B-E3C4-42E7-90AB-5E4BF8DBD8F8}"/>
              </a:ext>
            </a:extLst>
          </p:cNvPr>
          <p:cNvGrpSpPr/>
          <p:nvPr/>
        </p:nvGrpSpPr>
        <p:grpSpPr>
          <a:xfrm>
            <a:off x="0" y="0"/>
            <a:ext cx="12192000" cy="6719206"/>
            <a:chOff x="600897" y="1527765"/>
            <a:chExt cx="10947519" cy="4983127"/>
          </a:xfrm>
          <a:effectLst>
            <a:outerShdw blurRad="50800" dist="38100" dir="5400000" algn="t" rotWithShape="0">
              <a:prstClr val="black">
                <a:alpha val="40000"/>
              </a:prstClr>
            </a:outerShdw>
          </a:effectLst>
        </p:grpSpPr>
        <p:sp>
          <p:nvSpPr>
            <p:cNvPr id="18" name="Rectángulo 17">
              <a:extLst>
                <a:ext uri="{FF2B5EF4-FFF2-40B4-BE49-F238E27FC236}">
                  <a16:creationId xmlns:a16="http://schemas.microsoft.com/office/drawing/2014/main" xmlns="" id="{8D55F71F-DE2A-4866-9272-794CEB52DAA2}"/>
                </a:ext>
              </a:extLst>
            </p:cNvPr>
            <p:cNvSpPr/>
            <p:nvPr/>
          </p:nvSpPr>
          <p:spPr>
            <a:xfrm>
              <a:off x="600897" y="1527765"/>
              <a:ext cx="10947519" cy="4983127"/>
            </a:xfrm>
            <a:prstGeom prst="rect">
              <a:avLst/>
            </a:prstGeom>
            <a:solidFill>
              <a:srgbClr val="009999"/>
            </a:solidFill>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9" name="CuadroTexto 18">
              <a:extLst>
                <a:ext uri="{FF2B5EF4-FFF2-40B4-BE49-F238E27FC236}">
                  <a16:creationId xmlns:a16="http://schemas.microsoft.com/office/drawing/2014/main" xmlns="" id="{BB91CDF9-9AD2-4FAF-AF36-20E60A0E0B83}"/>
                </a:ext>
              </a:extLst>
            </p:cNvPr>
            <p:cNvSpPr txBox="1"/>
            <p:nvPr/>
          </p:nvSpPr>
          <p:spPr>
            <a:xfrm>
              <a:off x="1216528" y="1947932"/>
              <a:ext cx="9786648" cy="4186024"/>
            </a:xfrm>
            <a:prstGeom prst="rect">
              <a:avLst/>
            </a:prstGeom>
            <a:solidFill>
              <a:schemeClr val="bg1"/>
            </a:solidFill>
            <a:ln w="57150">
              <a:solidFill>
                <a:schemeClr val="tx1"/>
              </a:solidFill>
              <a:prstDash val="dash"/>
            </a:ln>
          </p:spPr>
          <p:txBody>
            <a:bodyPr wrap="square" lIns="288000" tIns="288000" rIns="288000" bIns="108000" rtlCol="0">
              <a:noAutofit/>
            </a:bodyPr>
            <a:lstStyle/>
            <a:p>
              <a:r>
                <a:rPr lang="es-MX" dirty="0"/>
                <a:t>.</a:t>
              </a:r>
            </a:p>
            <a:p>
              <a:endParaRPr lang="es-MX" dirty="0"/>
            </a:p>
            <a:p>
              <a:endParaRPr lang="es-MX" dirty="0"/>
            </a:p>
          </p:txBody>
        </p:sp>
      </p:grpSp>
      <p:cxnSp>
        <p:nvCxnSpPr>
          <p:cNvPr id="34" name="Conector recto 33">
            <a:extLst>
              <a:ext uri="{FF2B5EF4-FFF2-40B4-BE49-F238E27FC236}">
                <a16:creationId xmlns:a16="http://schemas.microsoft.com/office/drawing/2014/main" xmlns="" id="{F1E03B69-9E28-41B1-A345-4DDF0C63EEF9}"/>
              </a:ext>
            </a:extLst>
          </p:cNvPr>
          <p:cNvCxnSpPr>
            <a:cxnSpLocks/>
          </p:cNvCxnSpPr>
          <p:nvPr/>
        </p:nvCxnSpPr>
        <p:spPr>
          <a:xfrm flipH="1">
            <a:off x="1" y="6719206"/>
            <a:ext cx="11249890" cy="0"/>
          </a:xfrm>
          <a:prstGeom prst="line">
            <a:avLst/>
          </a:prstGeom>
          <a:ln w="28575">
            <a:solidFill>
              <a:srgbClr val="008000"/>
            </a:solidFill>
          </a:ln>
        </p:spPr>
        <p:style>
          <a:lnRef idx="1">
            <a:schemeClr val="accent1"/>
          </a:lnRef>
          <a:fillRef idx="0">
            <a:schemeClr val="accent1"/>
          </a:fillRef>
          <a:effectRef idx="0">
            <a:schemeClr val="accent1"/>
          </a:effectRef>
          <a:fontRef idx="minor">
            <a:schemeClr val="tx1"/>
          </a:fontRef>
        </p:style>
      </p:cxnSp>
      <p:cxnSp>
        <p:nvCxnSpPr>
          <p:cNvPr id="35" name="Conector recto 34">
            <a:extLst>
              <a:ext uri="{FF2B5EF4-FFF2-40B4-BE49-F238E27FC236}">
                <a16:creationId xmlns:a16="http://schemas.microsoft.com/office/drawing/2014/main" xmlns="" id="{26AA2D83-8665-4103-AA0B-957E8B4C1BAF}"/>
              </a:ext>
            </a:extLst>
          </p:cNvPr>
          <p:cNvCxnSpPr>
            <a:cxnSpLocks/>
          </p:cNvCxnSpPr>
          <p:nvPr/>
        </p:nvCxnSpPr>
        <p:spPr>
          <a:xfrm flipH="1">
            <a:off x="0" y="6789963"/>
            <a:ext cx="11353794" cy="0"/>
          </a:xfrm>
          <a:prstGeom prst="line">
            <a:avLst/>
          </a:prstGeom>
          <a:ln w="28575">
            <a:solidFill>
              <a:srgbClr val="CC00CC"/>
            </a:solidFill>
          </a:ln>
        </p:spPr>
        <p:style>
          <a:lnRef idx="1">
            <a:schemeClr val="accent1"/>
          </a:lnRef>
          <a:fillRef idx="0">
            <a:schemeClr val="accent1"/>
          </a:fillRef>
          <a:effectRef idx="0">
            <a:schemeClr val="accent1"/>
          </a:effectRef>
          <a:fontRef idx="minor">
            <a:schemeClr val="tx1"/>
          </a:fontRef>
        </p:style>
      </p:cxnSp>
      <p:graphicFrame>
        <p:nvGraphicFramePr>
          <p:cNvPr id="10" name="Tabla 9"/>
          <p:cNvGraphicFramePr>
            <a:graphicFrameLocks noGrp="1"/>
          </p:cNvGraphicFramePr>
          <p:nvPr>
            <p:extLst>
              <p:ext uri="{D42A27DB-BD31-4B8C-83A1-F6EECF244321}">
                <p14:modId xmlns:p14="http://schemas.microsoft.com/office/powerpoint/2010/main" val="254570465"/>
              </p:ext>
            </p:extLst>
          </p:nvPr>
        </p:nvGraphicFramePr>
        <p:xfrm>
          <a:off x="782200" y="719666"/>
          <a:ext cx="10675340" cy="5313680"/>
        </p:xfrm>
        <a:graphic>
          <a:graphicData uri="http://schemas.openxmlformats.org/drawingml/2006/table">
            <a:tbl>
              <a:tblPr firstRow="1" bandRow="1"/>
              <a:tblGrid>
                <a:gridCol w="2135068"/>
                <a:gridCol w="2135068"/>
                <a:gridCol w="2135068"/>
                <a:gridCol w="2135068"/>
                <a:gridCol w="2135068"/>
              </a:tblGrid>
              <a:tr h="370840">
                <a:tc>
                  <a:txBody>
                    <a:bodyPr/>
                    <a:lstStyle/>
                    <a:p>
                      <a:r>
                        <a:rPr lang="es-MX" sz="1200" dirty="0" smtClean="0"/>
                        <a:t>NOMBRE DE LA ESTRATEGIA:</a:t>
                      </a:r>
                      <a:endParaRPr lang="es-MX" sz="1200" dirty="0"/>
                    </a:p>
                  </a:txBody>
                  <a:tcPr>
                    <a:solidFill>
                      <a:schemeClr val="accent2"/>
                    </a:solidFill>
                  </a:tcPr>
                </a:tc>
                <a:tc gridSpan="4">
                  <a:txBody>
                    <a:bodyPr/>
                    <a:lstStyle/>
                    <a:p>
                      <a:endParaRPr lang="es-MX" sz="1200"/>
                    </a:p>
                  </a:txBody>
                  <a:tcPr/>
                </a:tc>
                <a:tc hMerge="1">
                  <a:txBody>
                    <a:bodyPr/>
                    <a:lstStyle/>
                    <a:p>
                      <a:endParaRPr lang="es-MX"/>
                    </a:p>
                  </a:txBody>
                  <a:tcPr/>
                </a:tc>
                <a:tc hMerge="1">
                  <a:txBody>
                    <a:bodyPr/>
                    <a:lstStyle/>
                    <a:p>
                      <a:endParaRPr lang="es-MX"/>
                    </a:p>
                  </a:txBody>
                  <a:tcPr/>
                </a:tc>
                <a:tc hMerge="1">
                  <a:txBody>
                    <a:bodyPr/>
                    <a:lstStyle/>
                    <a:p>
                      <a:endParaRPr lang="es-MX"/>
                    </a:p>
                  </a:txBody>
                  <a:tcPr/>
                </a:tc>
              </a:tr>
              <a:tr h="370840">
                <a:tc>
                  <a:txBody>
                    <a:bodyPr/>
                    <a:lstStyle/>
                    <a:p>
                      <a:r>
                        <a:rPr lang="es-MX" sz="1200" dirty="0" smtClean="0"/>
                        <a:t>OBJETIVO:</a:t>
                      </a:r>
                      <a:endParaRPr lang="es-MX" sz="1200" dirty="0"/>
                    </a:p>
                  </a:txBody>
                  <a:tcPr>
                    <a:solidFill>
                      <a:srgbClr val="00B050"/>
                    </a:solidFill>
                  </a:tcPr>
                </a:tc>
                <a:tc gridSpan="4">
                  <a:txBody>
                    <a:bodyPr/>
                    <a:lstStyle/>
                    <a:p>
                      <a:endParaRPr lang="es-MX" sz="1200" dirty="0"/>
                    </a:p>
                  </a:txBody>
                  <a:tcPr/>
                </a:tc>
                <a:tc hMerge="1">
                  <a:txBody>
                    <a:bodyPr/>
                    <a:lstStyle/>
                    <a:p>
                      <a:endParaRPr lang="es-MX"/>
                    </a:p>
                  </a:txBody>
                  <a:tcPr/>
                </a:tc>
                <a:tc hMerge="1">
                  <a:txBody>
                    <a:bodyPr/>
                    <a:lstStyle/>
                    <a:p>
                      <a:endParaRPr lang="es-MX"/>
                    </a:p>
                  </a:txBody>
                  <a:tcPr/>
                </a:tc>
                <a:tc hMerge="1">
                  <a:txBody>
                    <a:bodyPr/>
                    <a:lstStyle/>
                    <a:p>
                      <a:endParaRPr lang="es-MX"/>
                    </a:p>
                  </a:txBody>
                  <a:tcPr/>
                </a:tc>
              </a:tr>
              <a:tr h="370840">
                <a:tc>
                  <a:txBody>
                    <a:bodyPr/>
                    <a:lstStyle/>
                    <a:p>
                      <a:pPr algn="ctr"/>
                      <a:r>
                        <a:rPr lang="es-MX" sz="1200" dirty="0" smtClean="0"/>
                        <a:t>ACTIVIDADES CON ALUMNOS</a:t>
                      </a:r>
                      <a:endParaRPr lang="es-MX" sz="1200" dirty="0"/>
                    </a:p>
                  </a:txBody>
                  <a:tcPr>
                    <a:solidFill>
                      <a:srgbClr val="FFFF00"/>
                    </a:solidFill>
                  </a:tcPr>
                </a:tc>
                <a:tc>
                  <a:txBody>
                    <a:bodyPr/>
                    <a:lstStyle/>
                    <a:p>
                      <a:pPr algn="ctr"/>
                      <a:r>
                        <a:rPr lang="es-MX" sz="1200" dirty="0" smtClean="0"/>
                        <a:t>PARA IMPLEMENTAR EN FAMILIA</a:t>
                      </a:r>
                      <a:endParaRPr lang="es-MX" sz="1200" dirty="0"/>
                    </a:p>
                  </a:txBody>
                  <a:tcPr>
                    <a:solidFill>
                      <a:srgbClr val="FF0000"/>
                    </a:solidFill>
                  </a:tcPr>
                </a:tc>
                <a:tc>
                  <a:txBody>
                    <a:bodyPr/>
                    <a:lstStyle/>
                    <a:p>
                      <a:pPr algn="ctr"/>
                      <a:r>
                        <a:rPr lang="es-MX" sz="1200" dirty="0" smtClean="0"/>
                        <a:t>ENTRE COLECTIVO DOCENTE</a:t>
                      </a:r>
                      <a:endParaRPr lang="es-MX" sz="1200" dirty="0"/>
                    </a:p>
                  </a:txBody>
                  <a:tcPr>
                    <a:solidFill>
                      <a:srgbClr val="00B0F0"/>
                    </a:solidFill>
                  </a:tcPr>
                </a:tc>
                <a:tc>
                  <a:txBody>
                    <a:bodyPr/>
                    <a:lstStyle/>
                    <a:p>
                      <a:pPr algn="ctr"/>
                      <a:r>
                        <a:rPr lang="es-MX" sz="1200" dirty="0" smtClean="0"/>
                        <a:t>ASPECTOS DE LA RESILIENCIA QUE FAVORECE</a:t>
                      </a:r>
                      <a:endParaRPr lang="es-MX" sz="1200" dirty="0"/>
                    </a:p>
                  </a:txBody>
                  <a:tcPr>
                    <a:solidFill>
                      <a:srgbClr val="CC99FF"/>
                    </a:solidFill>
                  </a:tcPr>
                </a:tc>
                <a:tc>
                  <a:txBody>
                    <a:bodyPr/>
                    <a:lstStyle/>
                    <a:p>
                      <a:pPr algn="ctr"/>
                      <a:r>
                        <a:rPr lang="es-MX" sz="1200" dirty="0" smtClean="0"/>
                        <a:t>RECURSOS</a:t>
                      </a:r>
                      <a:endParaRPr lang="es-MX" sz="1200" dirty="0"/>
                    </a:p>
                  </a:txBody>
                  <a:tcPr>
                    <a:solidFill>
                      <a:srgbClr val="FF66FF"/>
                    </a:solidFill>
                  </a:tcPr>
                </a:tc>
              </a:tr>
              <a:tr h="370840">
                <a:tc>
                  <a:txBody>
                    <a:bodyPr/>
                    <a:lstStyle/>
                    <a:p>
                      <a:endParaRPr lang="es-MX" sz="1200" dirty="0" smtClean="0"/>
                    </a:p>
                    <a:p>
                      <a:endParaRPr lang="es-MX" sz="1200" dirty="0" smtClean="0"/>
                    </a:p>
                    <a:p>
                      <a:endParaRPr lang="es-MX" sz="1200" dirty="0" smtClean="0"/>
                    </a:p>
                    <a:p>
                      <a:endParaRPr lang="es-MX" sz="1200" dirty="0" smtClean="0"/>
                    </a:p>
                    <a:p>
                      <a:endParaRPr lang="es-MX" sz="1200" dirty="0" smtClean="0"/>
                    </a:p>
                    <a:p>
                      <a:endParaRPr lang="es-MX" sz="1200" dirty="0" smtClean="0"/>
                    </a:p>
                    <a:p>
                      <a:endParaRPr lang="es-MX" sz="1200" dirty="0" smtClean="0"/>
                    </a:p>
                    <a:p>
                      <a:endParaRPr lang="es-MX" sz="1200" dirty="0" smtClean="0"/>
                    </a:p>
                    <a:p>
                      <a:endParaRPr lang="es-MX" sz="1200" dirty="0" smtClean="0"/>
                    </a:p>
                    <a:p>
                      <a:endParaRPr lang="es-MX" sz="1200" dirty="0" smtClean="0"/>
                    </a:p>
                    <a:p>
                      <a:endParaRPr lang="es-MX" sz="1200" dirty="0" smtClean="0"/>
                    </a:p>
                    <a:p>
                      <a:endParaRPr lang="es-MX" sz="1200" dirty="0" smtClean="0"/>
                    </a:p>
                    <a:p>
                      <a:endParaRPr lang="es-MX" sz="1200" dirty="0" smtClean="0"/>
                    </a:p>
                    <a:p>
                      <a:endParaRPr lang="es-MX" sz="1200" dirty="0" smtClean="0"/>
                    </a:p>
                    <a:p>
                      <a:endParaRPr lang="es-MX" sz="1200" dirty="0" smtClean="0"/>
                    </a:p>
                    <a:p>
                      <a:endParaRPr lang="es-MX" sz="1200" dirty="0" smtClean="0"/>
                    </a:p>
                    <a:p>
                      <a:endParaRPr lang="es-MX" sz="1200" dirty="0" smtClean="0"/>
                    </a:p>
                    <a:p>
                      <a:endParaRPr lang="es-MX" sz="1200" dirty="0" smtClean="0"/>
                    </a:p>
                    <a:p>
                      <a:endParaRPr lang="es-MX" sz="1200" dirty="0" smtClean="0"/>
                    </a:p>
                    <a:p>
                      <a:endParaRPr lang="es-MX" sz="1200" dirty="0" smtClean="0"/>
                    </a:p>
                    <a:p>
                      <a:endParaRPr lang="es-MX" sz="1200" dirty="0" smtClean="0"/>
                    </a:p>
                    <a:p>
                      <a:endParaRPr lang="es-MX" sz="1200" dirty="0" smtClean="0"/>
                    </a:p>
                  </a:txBody>
                  <a:tcPr/>
                </a:tc>
                <a:tc>
                  <a:txBody>
                    <a:bodyPr/>
                    <a:lstStyle/>
                    <a:p>
                      <a:endParaRPr lang="es-MX" sz="1200"/>
                    </a:p>
                  </a:txBody>
                  <a:tcPr/>
                </a:tc>
                <a:tc>
                  <a:txBody>
                    <a:bodyPr/>
                    <a:lstStyle/>
                    <a:p>
                      <a:endParaRPr lang="es-MX" sz="1200" dirty="0"/>
                    </a:p>
                  </a:txBody>
                  <a:tcPr/>
                </a:tc>
                <a:tc>
                  <a:txBody>
                    <a:bodyPr/>
                    <a:lstStyle/>
                    <a:p>
                      <a:endParaRPr lang="es-MX" sz="1200" dirty="0"/>
                    </a:p>
                  </a:txBody>
                  <a:tcPr/>
                </a:tc>
                <a:tc>
                  <a:txBody>
                    <a:bodyPr/>
                    <a:lstStyle/>
                    <a:p>
                      <a:endParaRPr lang="es-MX" sz="1200" dirty="0"/>
                    </a:p>
                  </a:txBody>
                  <a:tcPr/>
                </a:tc>
              </a:tr>
            </a:tbl>
          </a:graphicData>
        </a:graphic>
      </p:graphicFrame>
      <p:pic>
        <p:nvPicPr>
          <p:cNvPr id="25" name="Picture 4" descr="Resultado de imagen para emocionespng">
            <a:extLst>
              <a:ext uri="{FF2B5EF4-FFF2-40B4-BE49-F238E27FC236}">
                <a16:creationId xmlns:a16="http://schemas.microsoft.com/office/drawing/2014/main" xmlns="" id="{E5A205CF-98C3-4859-B97A-39592741A72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8698"/>
          <a:stretch/>
        </p:blipFill>
        <p:spPr bwMode="auto">
          <a:xfrm>
            <a:off x="10594525" y="58293"/>
            <a:ext cx="1529304" cy="1351866"/>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nvGrpSpPr>
          <p:cNvPr id="26" name="Grupo 25">
            <a:extLst>
              <a:ext uri="{FF2B5EF4-FFF2-40B4-BE49-F238E27FC236}">
                <a16:creationId xmlns:a16="http://schemas.microsoft.com/office/drawing/2014/main" xmlns="" id="{57578EB7-A6F4-4AB0-8B25-AFEE5F862386}"/>
              </a:ext>
            </a:extLst>
          </p:cNvPr>
          <p:cNvGrpSpPr/>
          <p:nvPr/>
        </p:nvGrpSpPr>
        <p:grpSpPr>
          <a:xfrm>
            <a:off x="113274" y="5651941"/>
            <a:ext cx="1052157" cy="1012426"/>
            <a:chOff x="1574950" y="3108401"/>
            <a:chExt cx="1493688" cy="1489689"/>
          </a:xfrm>
          <a:effectLst>
            <a:outerShdw blurRad="50800" dist="38100" dir="5400000" algn="t" rotWithShape="0">
              <a:prstClr val="black">
                <a:alpha val="40000"/>
              </a:prstClr>
            </a:outerShdw>
          </a:effectLst>
        </p:grpSpPr>
        <p:pic>
          <p:nvPicPr>
            <p:cNvPr id="27" name="Imagen 26">
              <a:extLst>
                <a:ext uri="{FF2B5EF4-FFF2-40B4-BE49-F238E27FC236}">
                  <a16:creationId xmlns:a16="http://schemas.microsoft.com/office/drawing/2014/main" xmlns="" id="{EF2E8548-DBF8-46C2-905F-18F74ECE7A1D}"/>
                </a:ext>
              </a:extLst>
            </p:cNvPr>
            <p:cNvPicPr>
              <a:picLocks noChangeAspect="1"/>
            </p:cNvPicPr>
            <p:nvPr/>
          </p:nvPicPr>
          <p:blipFill>
            <a:blip r:embed="rId3">
              <a:extLst>
                <a:ext uri="{BEBA8EAE-BF5A-486C-A8C5-ECC9F3942E4B}">
                  <a14:imgProps xmlns:a14="http://schemas.microsoft.com/office/drawing/2010/main">
                    <a14:imgLayer r:embed="rId4">
                      <a14:imgEffect>
                        <a14:artisticGlowDiffused/>
                      </a14:imgEffect>
                    </a14:imgLayer>
                  </a14:imgProps>
                </a:ext>
              </a:extLst>
            </a:blip>
            <a:stretch>
              <a:fillRect/>
            </a:stretch>
          </p:blipFill>
          <p:spPr>
            <a:xfrm>
              <a:off x="1574950" y="3108401"/>
              <a:ext cx="1493688" cy="1489689"/>
            </a:xfrm>
            <a:prstGeom prst="rect">
              <a:avLst/>
            </a:prstGeom>
          </p:spPr>
        </p:pic>
        <p:pic>
          <p:nvPicPr>
            <p:cNvPr id="28" name="Imagen 27">
              <a:extLst>
                <a:ext uri="{FF2B5EF4-FFF2-40B4-BE49-F238E27FC236}">
                  <a16:creationId xmlns:a16="http://schemas.microsoft.com/office/drawing/2014/main" xmlns="" id="{1B48B862-1920-4B10-9C13-B6349F0C7322}"/>
                </a:ext>
              </a:extLst>
            </p:cNvPr>
            <p:cNvPicPr>
              <a:picLocks noChangeAspect="1"/>
            </p:cNvPicPr>
            <p:nvPr/>
          </p:nvPicPr>
          <p:blipFill>
            <a:blip r:embed="rId5"/>
            <a:stretch>
              <a:fillRect/>
            </a:stretch>
          </p:blipFill>
          <p:spPr>
            <a:xfrm>
              <a:off x="1777493" y="3305431"/>
              <a:ext cx="1088602" cy="1095625"/>
            </a:xfrm>
            <a:prstGeom prst="rect">
              <a:avLst/>
            </a:prstGeom>
          </p:spPr>
        </p:pic>
      </p:grpSp>
    </p:spTree>
    <p:extLst>
      <p:ext uri="{BB962C8B-B14F-4D97-AF65-F5344CB8AC3E}">
        <p14:creationId xmlns:p14="http://schemas.microsoft.com/office/powerpoint/2010/main" val="15833231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a:extLst>
              <a:ext uri="{FF2B5EF4-FFF2-40B4-BE49-F238E27FC236}">
                <a16:creationId xmlns:a16="http://schemas.microsoft.com/office/drawing/2014/main" xmlns="" id="{704A973B-E3C4-42E7-90AB-5E4BF8DBD8F8}"/>
              </a:ext>
            </a:extLst>
          </p:cNvPr>
          <p:cNvGrpSpPr/>
          <p:nvPr/>
        </p:nvGrpSpPr>
        <p:grpSpPr>
          <a:xfrm>
            <a:off x="0" y="0"/>
            <a:ext cx="12192000" cy="6719206"/>
            <a:chOff x="600897" y="1527765"/>
            <a:chExt cx="10947519" cy="4983127"/>
          </a:xfrm>
          <a:effectLst>
            <a:outerShdw blurRad="50800" dist="38100" dir="5400000" algn="t" rotWithShape="0">
              <a:prstClr val="black">
                <a:alpha val="40000"/>
              </a:prstClr>
            </a:outerShdw>
          </a:effectLst>
        </p:grpSpPr>
        <p:sp>
          <p:nvSpPr>
            <p:cNvPr id="18" name="Rectángulo 17">
              <a:extLst>
                <a:ext uri="{FF2B5EF4-FFF2-40B4-BE49-F238E27FC236}">
                  <a16:creationId xmlns:a16="http://schemas.microsoft.com/office/drawing/2014/main" xmlns="" id="{8D55F71F-DE2A-4866-9272-794CEB52DAA2}"/>
                </a:ext>
              </a:extLst>
            </p:cNvPr>
            <p:cNvSpPr/>
            <p:nvPr/>
          </p:nvSpPr>
          <p:spPr>
            <a:xfrm>
              <a:off x="600897" y="1527765"/>
              <a:ext cx="10947519" cy="4983127"/>
            </a:xfrm>
            <a:prstGeom prst="rect">
              <a:avLst/>
            </a:prstGeom>
            <a:solidFill>
              <a:srgbClr val="009999"/>
            </a:solidFill>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9" name="CuadroTexto 18">
              <a:extLst>
                <a:ext uri="{FF2B5EF4-FFF2-40B4-BE49-F238E27FC236}">
                  <a16:creationId xmlns:a16="http://schemas.microsoft.com/office/drawing/2014/main" xmlns="" id="{BB91CDF9-9AD2-4FAF-AF36-20E60A0E0B83}"/>
                </a:ext>
              </a:extLst>
            </p:cNvPr>
            <p:cNvSpPr txBox="1"/>
            <p:nvPr/>
          </p:nvSpPr>
          <p:spPr>
            <a:xfrm>
              <a:off x="1216528" y="1947932"/>
              <a:ext cx="9786648" cy="4186024"/>
            </a:xfrm>
            <a:prstGeom prst="rect">
              <a:avLst/>
            </a:prstGeom>
            <a:solidFill>
              <a:schemeClr val="bg1"/>
            </a:solidFill>
            <a:ln w="57150">
              <a:solidFill>
                <a:schemeClr val="tx1"/>
              </a:solidFill>
              <a:prstDash val="dash"/>
            </a:ln>
          </p:spPr>
          <p:txBody>
            <a:bodyPr wrap="square" lIns="288000" tIns="288000" rIns="288000" bIns="108000" rtlCol="0">
              <a:noAutofit/>
            </a:bodyPr>
            <a:lstStyle/>
            <a:p>
              <a:r>
                <a:rPr lang="es-MX" dirty="0"/>
                <a:t>.</a:t>
              </a:r>
            </a:p>
            <a:p>
              <a:endParaRPr lang="es-MX" dirty="0"/>
            </a:p>
            <a:p>
              <a:endParaRPr lang="es-MX" dirty="0"/>
            </a:p>
          </p:txBody>
        </p:sp>
      </p:grpSp>
      <p:cxnSp>
        <p:nvCxnSpPr>
          <p:cNvPr id="34" name="Conector recto 33">
            <a:extLst>
              <a:ext uri="{FF2B5EF4-FFF2-40B4-BE49-F238E27FC236}">
                <a16:creationId xmlns:a16="http://schemas.microsoft.com/office/drawing/2014/main" xmlns="" id="{F1E03B69-9E28-41B1-A345-4DDF0C63EEF9}"/>
              </a:ext>
            </a:extLst>
          </p:cNvPr>
          <p:cNvCxnSpPr>
            <a:cxnSpLocks/>
          </p:cNvCxnSpPr>
          <p:nvPr/>
        </p:nvCxnSpPr>
        <p:spPr>
          <a:xfrm flipH="1">
            <a:off x="1" y="6719206"/>
            <a:ext cx="11249890" cy="0"/>
          </a:xfrm>
          <a:prstGeom prst="line">
            <a:avLst/>
          </a:prstGeom>
          <a:ln w="28575">
            <a:solidFill>
              <a:srgbClr val="008000"/>
            </a:solidFill>
          </a:ln>
        </p:spPr>
        <p:style>
          <a:lnRef idx="1">
            <a:schemeClr val="accent1"/>
          </a:lnRef>
          <a:fillRef idx="0">
            <a:schemeClr val="accent1"/>
          </a:fillRef>
          <a:effectRef idx="0">
            <a:schemeClr val="accent1"/>
          </a:effectRef>
          <a:fontRef idx="minor">
            <a:schemeClr val="tx1"/>
          </a:fontRef>
        </p:style>
      </p:cxnSp>
      <p:cxnSp>
        <p:nvCxnSpPr>
          <p:cNvPr id="35" name="Conector recto 34">
            <a:extLst>
              <a:ext uri="{FF2B5EF4-FFF2-40B4-BE49-F238E27FC236}">
                <a16:creationId xmlns:a16="http://schemas.microsoft.com/office/drawing/2014/main" xmlns="" id="{26AA2D83-8665-4103-AA0B-957E8B4C1BAF}"/>
              </a:ext>
            </a:extLst>
          </p:cNvPr>
          <p:cNvCxnSpPr>
            <a:cxnSpLocks/>
          </p:cNvCxnSpPr>
          <p:nvPr/>
        </p:nvCxnSpPr>
        <p:spPr>
          <a:xfrm flipH="1">
            <a:off x="0" y="6789963"/>
            <a:ext cx="11353794" cy="0"/>
          </a:xfrm>
          <a:prstGeom prst="line">
            <a:avLst/>
          </a:prstGeom>
          <a:ln w="28575">
            <a:solidFill>
              <a:srgbClr val="CC00CC"/>
            </a:solidFill>
          </a:ln>
        </p:spPr>
        <p:style>
          <a:lnRef idx="1">
            <a:schemeClr val="accent1"/>
          </a:lnRef>
          <a:fillRef idx="0">
            <a:schemeClr val="accent1"/>
          </a:fillRef>
          <a:effectRef idx="0">
            <a:schemeClr val="accent1"/>
          </a:effectRef>
          <a:fontRef idx="minor">
            <a:schemeClr val="tx1"/>
          </a:fontRef>
        </p:style>
      </p:cxnSp>
      <p:graphicFrame>
        <p:nvGraphicFramePr>
          <p:cNvPr id="10" name="Tabla 9"/>
          <p:cNvGraphicFramePr>
            <a:graphicFrameLocks noGrp="1"/>
          </p:cNvGraphicFramePr>
          <p:nvPr>
            <p:extLst>
              <p:ext uri="{D42A27DB-BD31-4B8C-83A1-F6EECF244321}">
                <p14:modId xmlns:p14="http://schemas.microsoft.com/office/powerpoint/2010/main" val="1147768873"/>
              </p:ext>
            </p:extLst>
          </p:nvPr>
        </p:nvGraphicFramePr>
        <p:xfrm>
          <a:off x="782200" y="719666"/>
          <a:ext cx="10675340" cy="5313680"/>
        </p:xfrm>
        <a:graphic>
          <a:graphicData uri="http://schemas.openxmlformats.org/drawingml/2006/table">
            <a:tbl>
              <a:tblPr firstRow="1" bandRow="1"/>
              <a:tblGrid>
                <a:gridCol w="2135068"/>
                <a:gridCol w="2135068"/>
                <a:gridCol w="2135068"/>
                <a:gridCol w="2135068"/>
                <a:gridCol w="2135068"/>
              </a:tblGrid>
              <a:tr h="370840">
                <a:tc>
                  <a:txBody>
                    <a:bodyPr/>
                    <a:lstStyle/>
                    <a:p>
                      <a:r>
                        <a:rPr lang="es-MX" sz="1200" dirty="0" smtClean="0"/>
                        <a:t>NOMBRE DE LA ESTRATEGIA:</a:t>
                      </a:r>
                      <a:endParaRPr lang="es-MX" sz="1200" dirty="0"/>
                    </a:p>
                  </a:txBody>
                  <a:tcPr>
                    <a:solidFill>
                      <a:schemeClr val="accent2"/>
                    </a:solidFill>
                  </a:tcPr>
                </a:tc>
                <a:tc gridSpan="4">
                  <a:txBody>
                    <a:bodyPr/>
                    <a:lstStyle/>
                    <a:p>
                      <a:endParaRPr lang="es-MX" sz="1200"/>
                    </a:p>
                  </a:txBody>
                  <a:tcPr/>
                </a:tc>
                <a:tc hMerge="1">
                  <a:txBody>
                    <a:bodyPr/>
                    <a:lstStyle/>
                    <a:p>
                      <a:endParaRPr lang="es-MX"/>
                    </a:p>
                  </a:txBody>
                  <a:tcPr/>
                </a:tc>
                <a:tc hMerge="1">
                  <a:txBody>
                    <a:bodyPr/>
                    <a:lstStyle/>
                    <a:p>
                      <a:endParaRPr lang="es-MX"/>
                    </a:p>
                  </a:txBody>
                  <a:tcPr/>
                </a:tc>
                <a:tc hMerge="1">
                  <a:txBody>
                    <a:bodyPr/>
                    <a:lstStyle/>
                    <a:p>
                      <a:endParaRPr lang="es-MX"/>
                    </a:p>
                  </a:txBody>
                  <a:tcPr/>
                </a:tc>
              </a:tr>
              <a:tr h="370840">
                <a:tc>
                  <a:txBody>
                    <a:bodyPr/>
                    <a:lstStyle/>
                    <a:p>
                      <a:r>
                        <a:rPr lang="es-MX" sz="1200" dirty="0" smtClean="0"/>
                        <a:t>OBJETIVO:</a:t>
                      </a:r>
                      <a:endParaRPr lang="es-MX" sz="1200" dirty="0"/>
                    </a:p>
                  </a:txBody>
                  <a:tcPr>
                    <a:solidFill>
                      <a:srgbClr val="00B050"/>
                    </a:solidFill>
                  </a:tcPr>
                </a:tc>
                <a:tc gridSpan="4">
                  <a:txBody>
                    <a:bodyPr/>
                    <a:lstStyle/>
                    <a:p>
                      <a:endParaRPr lang="es-MX" sz="1200" dirty="0"/>
                    </a:p>
                  </a:txBody>
                  <a:tcPr/>
                </a:tc>
                <a:tc hMerge="1">
                  <a:txBody>
                    <a:bodyPr/>
                    <a:lstStyle/>
                    <a:p>
                      <a:endParaRPr lang="es-MX"/>
                    </a:p>
                  </a:txBody>
                  <a:tcPr/>
                </a:tc>
                <a:tc hMerge="1">
                  <a:txBody>
                    <a:bodyPr/>
                    <a:lstStyle/>
                    <a:p>
                      <a:endParaRPr lang="es-MX"/>
                    </a:p>
                  </a:txBody>
                  <a:tcPr/>
                </a:tc>
                <a:tc hMerge="1">
                  <a:txBody>
                    <a:bodyPr/>
                    <a:lstStyle/>
                    <a:p>
                      <a:endParaRPr lang="es-MX"/>
                    </a:p>
                  </a:txBody>
                  <a:tcPr/>
                </a:tc>
              </a:tr>
              <a:tr h="370840">
                <a:tc>
                  <a:txBody>
                    <a:bodyPr/>
                    <a:lstStyle/>
                    <a:p>
                      <a:pPr algn="ctr"/>
                      <a:r>
                        <a:rPr lang="es-MX" sz="1200" dirty="0" smtClean="0"/>
                        <a:t>ACTIVIDADES CON ALUMNOS</a:t>
                      </a:r>
                      <a:endParaRPr lang="es-MX" sz="1200" dirty="0"/>
                    </a:p>
                  </a:txBody>
                  <a:tcPr>
                    <a:solidFill>
                      <a:srgbClr val="FFFF00"/>
                    </a:solidFill>
                  </a:tcPr>
                </a:tc>
                <a:tc>
                  <a:txBody>
                    <a:bodyPr/>
                    <a:lstStyle/>
                    <a:p>
                      <a:pPr algn="ctr"/>
                      <a:r>
                        <a:rPr lang="es-MX" sz="1200" dirty="0" smtClean="0"/>
                        <a:t>PARA IMPLEMENTAR EN FAMILIA</a:t>
                      </a:r>
                      <a:endParaRPr lang="es-MX" sz="1200" dirty="0"/>
                    </a:p>
                  </a:txBody>
                  <a:tcPr>
                    <a:solidFill>
                      <a:srgbClr val="FF0000"/>
                    </a:solidFill>
                  </a:tcPr>
                </a:tc>
                <a:tc>
                  <a:txBody>
                    <a:bodyPr/>
                    <a:lstStyle/>
                    <a:p>
                      <a:pPr algn="ctr"/>
                      <a:r>
                        <a:rPr lang="es-MX" sz="1200" dirty="0" smtClean="0"/>
                        <a:t>ENTRE COLECTIVO DOCENTE</a:t>
                      </a:r>
                      <a:endParaRPr lang="es-MX" sz="1200" dirty="0"/>
                    </a:p>
                  </a:txBody>
                  <a:tcPr>
                    <a:solidFill>
                      <a:srgbClr val="00B0F0"/>
                    </a:solidFill>
                  </a:tcPr>
                </a:tc>
                <a:tc>
                  <a:txBody>
                    <a:bodyPr/>
                    <a:lstStyle/>
                    <a:p>
                      <a:pPr algn="ctr"/>
                      <a:r>
                        <a:rPr lang="es-MX" sz="1200" dirty="0" smtClean="0"/>
                        <a:t>ASPECTOS DE LA RESILIENCIA QUE FAVORECE</a:t>
                      </a:r>
                      <a:endParaRPr lang="es-MX" sz="1200" dirty="0"/>
                    </a:p>
                  </a:txBody>
                  <a:tcPr>
                    <a:solidFill>
                      <a:srgbClr val="CC99FF"/>
                    </a:solidFill>
                  </a:tcPr>
                </a:tc>
                <a:tc>
                  <a:txBody>
                    <a:bodyPr/>
                    <a:lstStyle/>
                    <a:p>
                      <a:pPr algn="ctr"/>
                      <a:r>
                        <a:rPr lang="es-MX" sz="1200" dirty="0" smtClean="0"/>
                        <a:t>RECURSOS</a:t>
                      </a:r>
                      <a:endParaRPr lang="es-MX" sz="1200" dirty="0"/>
                    </a:p>
                  </a:txBody>
                  <a:tcPr>
                    <a:solidFill>
                      <a:srgbClr val="FF66FF"/>
                    </a:solidFill>
                  </a:tcPr>
                </a:tc>
              </a:tr>
              <a:tr h="370840">
                <a:tc>
                  <a:txBody>
                    <a:bodyPr/>
                    <a:lstStyle/>
                    <a:p>
                      <a:endParaRPr lang="es-MX" sz="1200" dirty="0" smtClean="0"/>
                    </a:p>
                    <a:p>
                      <a:endParaRPr lang="es-MX" sz="1200" dirty="0" smtClean="0"/>
                    </a:p>
                    <a:p>
                      <a:endParaRPr lang="es-MX" sz="1200" dirty="0" smtClean="0"/>
                    </a:p>
                    <a:p>
                      <a:endParaRPr lang="es-MX" sz="1200" dirty="0" smtClean="0"/>
                    </a:p>
                    <a:p>
                      <a:endParaRPr lang="es-MX" sz="1200" dirty="0" smtClean="0"/>
                    </a:p>
                    <a:p>
                      <a:endParaRPr lang="es-MX" sz="1200" dirty="0" smtClean="0"/>
                    </a:p>
                    <a:p>
                      <a:endParaRPr lang="es-MX" sz="1200" dirty="0" smtClean="0"/>
                    </a:p>
                    <a:p>
                      <a:endParaRPr lang="es-MX" sz="1200" dirty="0" smtClean="0"/>
                    </a:p>
                    <a:p>
                      <a:endParaRPr lang="es-MX" sz="1200" dirty="0" smtClean="0"/>
                    </a:p>
                    <a:p>
                      <a:endParaRPr lang="es-MX" sz="1200" dirty="0" smtClean="0"/>
                    </a:p>
                    <a:p>
                      <a:endParaRPr lang="es-MX" sz="1200" dirty="0" smtClean="0"/>
                    </a:p>
                    <a:p>
                      <a:endParaRPr lang="es-MX" sz="1200" dirty="0" smtClean="0"/>
                    </a:p>
                    <a:p>
                      <a:endParaRPr lang="es-MX" sz="1200" dirty="0" smtClean="0"/>
                    </a:p>
                    <a:p>
                      <a:endParaRPr lang="es-MX" sz="1200" dirty="0" smtClean="0"/>
                    </a:p>
                    <a:p>
                      <a:endParaRPr lang="es-MX" sz="1200" dirty="0" smtClean="0"/>
                    </a:p>
                    <a:p>
                      <a:endParaRPr lang="es-MX" sz="1200" dirty="0" smtClean="0"/>
                    </a:p>
                    <a:p>
                      <a:endParaRPr lang="es-MX" sz="1200" dirty="0" smtClean="0"/>
                    </a:p>
                    <a:p>
                      <a:endParaRPr lang="es-MX" sz="1200" dirty="0" smtClean="0"/>
                    </a:p>
                    <a:p>
                      <a:endParaRPr lang="es-MX" sz="1200" dirty="0" smtClean="0"/>
                    </a:p>
                    <a:p>
                      <a:endParaRPr lang="es-MX" sz="1200" dirty="0" smtClean="0"/>
                    </a:p>
                    <a:p>
                      <a:endParaRPr lang="es-MX" sz="1200" dirty="0" smtClean="0"/>
                    </a:p>
                    <a:p>
                      <a:endParaRPr lang="es-MX" sz="1200" dirty="0" smtClean="0"/>
                    </a:p>
                  </a:txBody>
                  <a:tcPr/>
                </a:tc>
                <a:tc>
                  <a:txBody>
                    <a:bodyPr/>
                    <a:lstStyle/>
                    <a:p>
                      <a:endParaRPr lang="es-MX" sz="1200"/>
                    </a:p>
                  </a:txBody>
                  <a:tcPr/>
                </a:tc>
                <a:tc>
                  <a:txBody>
                    <a:bodyPr/>
                    <a:lstStyle/>
                    <a:p>
                      <a:endParaRPr lang="es-MX" sz="1200" dirty="0"/>
                    </a:p>
                  </a:txBody>
                  <a:tcPr/>
                </a:tc>
                <a:tc>
                  <a:txBody>
                    <a:bodyPr/>
                    <a:lstStyle/>
                    <a:p>
                      <a:endParaRPr lang="es-MX" sz="1200" dirty="0"/>
                    </a:p>
                  </a:txBody>
                  <a:tcPr/>
                </a:tc>
                <a:tc>
                  <a:txBody>
                    <a:bodyPr/>
                    <a:lstStyle/>
                    <a:p>
                      <a:endParaRPr lang="es-MX" sz="1200" dirty="0"/>
                    </a:p>
                  </a:txBody>
                  <a:tcPr/>
                </a:tc>
              </a:tr>
            </a:tbl>
          </a:graphicData>
        </a:graphic>
      </p:graphicFrame>
      <p:grpSp>
        <p:nvGrpSpPr>
          <p:cNvPr id="26" name="Grupo 25">
            <a:extLst>
              <a:ext uri="{FF2B5EF4-FFF2-40B4-BE49-F238E27FC236}">
                <a16:creationId xmlns:a16="http://schemas.microsoft.com/office/drawing/2014/main" xmlns="" id="{57578EB7-A6F4-4AB0-8B25-AFEE5F862386}"/>
              </a:ext>
            </a:extLst>
          </p:cNvPr>
          <p:cNvGrpSpPr/>
          <p:nvPr/>
        </p:nvGrpSpPr>
        <p:grpSpPr>
          <a:xfrm>
            <a:off x="113274" y="5651941"/>
            <a:ext cx="1052157" cy="1012426"/>
            <a:chOff x="1574950" y="3108401"/>
            <a:chExt cx="1493688" cy="1489689"/>
          </a:xfrm>
          <a:effectLst>
            <a:outerShdw blurRad="50800" dist="38100" dir="5400000" algn="t" rotWithShape="0">
              <a:prstClr val="black">
                <a:alpha val="40000"/>
              </a:prstClr>
            </a:outerShdw>
          </a:effectLst>
        </p:grpSpPr>
        <p:pic>
          <p:nvPicPr>
            <p:cNvPr id="27" name="Imagen 26">
              <a:extLst>
                <a:ext uri="{FF2B5EF4-FFF2-40B4-BE49-F238E27FC236}">
                  <a16:creationId xmlns:a16="http://schemas.microsoft.com/office/drawing/2014/main" xmlns="" id="{EF2E8548-DBF8-46C2-905F-18F74ECE7A1D}"/>
                </a:ext>
              </a:extLst>
            </p:cNvPr>
            <p:cNvPicPr>
              <a:picLocks noChangeAspect="1"/>
            </p:cNvPicPr>
            <p:nvPr/>
          </p:nvPicPr>
          <p:blipFill>
            <a:blip r:embed="rId2">
              <a:extLst>
                <a:ext uri="{BEBA8EAE-BF5A-486C-A8C5-ECC9F3942E4B}">
                  <a14:imgProps xmlns:a14="http://schemas.microsoft.com/office/drawing/2010/main">
                    <a14:imgLayer r:embed="rId3">
                      <a14:imgEffect>
                        <a14:artisticGlowDiffused/>
                      </a14:imgEffect>
                    </a14:imgLayer>
                  </a14:imgProps>
                </a:ext>
              </a:extLst>
            </a:blip>
            <a:stretch>
              <a:fillRect/>
            </a:stretch>
          </p:blipFill>
          <p:spPr>
            <a:xfrm>
              <a:off x="1574950" y="3108401"/>
              <a:ext cx="1493688" cy="1489689"/>
            </a:xfrm>
            <a:prstGeom prst="rect">
              <a:avLst/>
            </a:prstGeom>
          </p:spPr>
        </p:pic>
        <p:pic>
          <p:nvPicPr>
            <p:cNvPr id="28" name="Imagen 27">
              <a:extLst>
                <a:ext uri="{FF2B5EF4-FFF2-40B4-BE49-F238E27FC236}">
                  <a16:creationId xmlns:a16="http://schemas.microsoft.com/office/drawing/2014/main" xmlns="" id="{1B48B862-1920-4B10-9C13-B6349F0C7322}"/>
                </a:ext>
              </a:extLst>
            </p:cNvPr>
            <p:cNvPicPr>
              <a:picLocks noChangeAspect="1"/>
            </p:cNvPicPr>
            <p:nvPr/>
          </p:nvPicPr>
          <p:blipFill>
            <a:blip r:embed="rId4"/>
            <a:stretch>
              <a:fillRect/>
            </a:stretch>
          </p:blipFill>
          <p:spPr>
            <a:xfrm>
              <a:off x="1777493" y="3305431"/>
              <a:ext cx="1088602" cy="1095625"/>
            </a:xfrm>
            <a:prstGeom prst="rect">
              <a:avLst/>
            </a:prstGeom>
          </p:spPr>
        </p:pic>
      </p:grpSp>
      <p:pic>
        <p:nvPicPr>
          <p:cNvPr id="12" name="Picture 2" descr="Psicología Basada en Evidencias: Aprendizaje situado y práctica profesional">
            <a:extLst>
              <a:ext uri="{FF2B5EF4-FFF2-40B4-BE49-F238E27FC236}">
                <a16:creationId xmlns:a16="http://schemas.microsoft.com/office/drawing/2014/main" xmlns="" id="{0D8451C9-2330-4A82-A4BA-AF62217A3816}"/>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9524" b="98810" l="4375" r="90000">
                        <a14:foregroundMark x1="20313" y1="58333" x2="17813" y2="98810"/>
                        <a14:foregroundMark x1="11563" y1="69048" x2="4375" y2="63690"/>
                        <a14:foregroundMark x1="4375" y1="63690" x2="4375" y2="63690"/>
                        <a14:foregroundMark x1="75313" y1="63690" x2="82500" y2="57738"/>
                        <a14:foregroundMark x1="82500" y1="57738" x2="75000" y2="58333"/>
                        <a14:foregroundMark x1="51250" y1="78571" x2="51875" y2="74405"/>
                        <a14:foregroundMark x1="53125" y1="68452" x2="53125" y2="68452"/>
                        <a14:foregroundMark x1="53750" y1="60119" x2="53750" y2="60119"/>
                        <a14:foregroundMark x1="53125" y1="68452" x2="53125" y2="68452"/>
                        <a14:foregroundMark x1="17188" y1="35119" x2="23125" y2="32143"/>
                        <a14:foregroundMark x1="21875" y1="32143" x2="19688" y2="32143"/>
                        <a14:foregroundMark x1="19375" y1="39881" x2="19375" y2="39881"/>
                        <a14:foregroundMark x1="22813" y1="36310" x2="22813" y2="36310"/>
                        <a14:foregroundMark x1="21875" y1="33333" x2="18125" y2="33929"/>
                        <a14:foregroundMark x1="22500" y1="32143" x2="18750" y2="34524"/>
                        <a14:foregroundMark x1="40625" y1="23810" x2="39375" y2="25000"/>
                        <a14:foregroundMark x1="36875" y1="47619" x2="37813" y2="47024"/>
                        <a14:foregroundMark x1="37813" y1="47024" x2="36563" y2="50595"/>
                        <a14:foregroundMark x1="37813" y1="45833" x2="37188" y2="44048"/>
                        <a14:foregroundMark x1="40313" y1="47024" x2="40313" y2="47024"/>
                        <a14:foregroundMark x1="22500" y1="31548" x2="17500" y2="34524"/>
                      </a14:backgroundRemoval>
                    </a14:imgEffect>
                  </a14:imgLayer>
                </a14:imgProps>
              </a:ext>
              <a:ext uri="{28A0092B-C50C-407E-A947-70E740481C1C}">
                <a14:useLocalDpi xmlns:a14="http://schemas.microsoft.com/office/drawing/2010/main" val="0"/>
              </a:ext>
            </a:extLst>
          </a:blip>
          <a:srcRect/>
          <a:stretch>
            <a:fillRect/>
          </a:stretch>
        </p:blipFill>
        <p:spPr bwMode="auto">
          <a:xfrm>
            <a:off x="10287432" y="-205895"/>
            <a:ext cx="2132724" cy="1119680"/>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42552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a:extLst>
              <a:ext uri="{FF2B5EF4-FFF2-40B4-BE49-F238E27FC236}">
                <a16:creationId xmlns:a16="http://schemas.microsoft.com/office/drawing/2014/main" xmlns="" id="{704A973B-E3C4-42E7-90AB-5E4BF8DBD8F8}"/>
              </a:ext>
            </a:extLst>
          </p:cNvPr>
          <p:cNvGrpSpPr/>
          <p:nvPr/>
        </p:nvGrpSpPr>
        <p:grpSpPr>
          <a:xfrm>
            <a:off x="0" y="0"/>
            <a:ext cx="12192000" cy="6719206"/>
            <a:chOff x="600897" y="1527765"/>
            <a:chExt cx="10947519" cy="4983127"/>
          </a:xfrm>
          <a:effectLst>
            <a:outerShdw blurRad="50800" dist="38100" dir="5400000" algn="t" rotWithShape="0">
              <a:prstClr val="black">
                <a:alpha val="40000"/>
              </a:prstClr>
            </a:outerShdw>
          </a:effectLst>
        </p:grpSpPr>
        <p:sp>
          <p:nvSpPr>
            <p:cNvPr id="18" name="Rectángulo 17">
              <a:extLst>
                <a:ext uri="{FF2B5EF4-FFF2-40B4-BE49-F238E27FC236}">
                  <a16:creationId xmlns:a16="http://schemas.microsoft.com/office/drawing/2014/main" xmlns="" id="{8D55F71F-DE2A-4866-9272-794CEB52DAA2}"/>
                </a:ext>
              </a:extLst>
            </p:cNvPr>
            <p:cNvSpPr/>
            <p:nvPr/>
          </p:nvSpPr>
          <p:spPr>
            <a:xfrm>
              <a:off x="600897" y="1527765"/>
              <a:ext cx="10947519" cy="4983127"/>
            </a:xfrm>
            <a:prstGeom prst="rect">
              <a:avLst/>
            </a:prstGeom>
            <a:solidFill>
              <a:srgbClr val="009999"/>
            </a:solidFill>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9" name="CuadroTexto 18">
              <a:extLst>
                <a:ext uri="{FF2B5EF4-FFF2-40B4-BE49-F238E27FC236}">
                  <a16:creationId xmlns:a16="http://schemas.microsoft.com/office/drawing/2014/main" xmlns="" id="{BB91CDF9-9AD2-4FAF-AF36-20E60A0E0B83}"/>
                </a:ext>
              </a:extLst>
            </p:cNvPr>
            <p:cNvSpPr txBox="1"/>
            <p:nvPr/>
          </p:nvSpPr>
          <p:spPr>
            <a:xfrm>
              <a:off x="1216528" y="1947932"/>
              <a:ext cx="9786648" cy="4186024"/>
            </a:xfrm>
            <a:prstGeom prst="rect">
              <a:avLst/>
            </a:prstGeom>
            <a:solidFill>
              <a:schemeClr val="bg1"/>
            </a:solidFill>
            <a:ln w="57150">
              <a:solidFill>
                <a:schemeClr val="tx1"/>
              </a:solidFill>
              <a:prstDash val="dash"/>
            </a:ln>
          </p:spPr>
          <p:txBody>
            <a:bodyPr wrap="square" lIns="288000" tIns="288000" rIns="288000" bIns="108000" rtlCol="0">
              <a:noAutofit/>
            </a:bodyPr>
            <a:lstStyle/>
            <a:p>
              <a:r>
                <a:rPr lang="es-MX" dirty="0"/>
                <a:t>.</a:t>
              </a:r>
            </a:p>
            <a:p>
              <a:endParaRPr lang="es-MX" dirty="0"/>
            </a:p>
            <a:p>
              <a:endParaRPr lang="es-MX" dirty="0"/>
            </a:p>
          </p:txBody>
        </p:sp>
      </p:grpSp>
      <p:cxnSp>
        <p:nvCxnSpPr>
          <p:cNvPr id="34" name="Conector recto 33">
            <a:extLst>
              <a:ext uri="{FF2B5EF4-FFF2-40B4-BE49-F238E27FC236}">
                <a16:creationId xmlns:a16="http://schemas.microsoft.com/office/drawing/2014/main" xmlns="" id="{F1E03B69-9E28-41B1-A345-4DDF0C63EEF9}"/>
              </a:ext>
            </a:extLst>
          </p:cNvPr>
          <p:cNvCxnSpPr>
            <a:cxnSpLocks/>
          </p:cNvCxnSpPr>
          <p:nvPr/>
        </p:nvCxnSpPr>
        <p:spPr>
          <a:xfrm flipH="1">
            <a:off x="1" y="6719206"/>
            <a:ext cx="11249890" cy="0"/>
          </a:xfrm>
          <a:prstGeom prst="line">
            <a:avLst/>
          </a:prstGeom>
          <a:ln w="28575">
            <a:solidFill>
              <a:srgbClr val="008000"/>
            </a:solidFill>
          </a:ln>
        </p:spPr>
        <p:style>
          <a:lnRef idx="1">
            <a:schemeClr val="accent1"/>
          </a:lnRef>
          <a:fillRef idx="0">
            <a:schemeClr val="accent1"/>
          </a:fillRef>
          <a:effectRef idx="0">
            <a:schemeClr val="accent1"/>
          </a:effectRef>
          <a:fontRef idx="minor">
            <a:schemeClr val="tx1"/>
          </a:fontRef>
        </p:style>
      </p:cxnSp>
      <p:cxnSp>
        <p:nvCxnSpPr>
          <p:cNvPr id="35" name="Conector recto 34">
            <a:extLst>
              <a:ext uri="{FF2B5EF4-FFF2-40B4-BE49-F238E27FC236}">
                <a16:creationId xmlns:a16="http://schemas.microsoft.com/office/drawing/2014/main" xmlns="" id="{26AA2D83-8665-4103-AA0B-957E8B4C1BAF}"/>
              </a:ext>
            </a:extLst>
          </p:cNvPr>
          <p:cNvCxnSpPr>
            <a:cxnSpLocks/>
          </p:cNvCxnSpPr>
          <p:nvPr/>
        </p:nvCxnSpPr>
        <p:spPr>
          <a:xfrm flipH="1">
            <a:off x="0" y="6789963"/>
            <a:ext cx="11353794" cy="0"/>
          </a:xfrm>
          <a:prstGeom prst="line">
            <a:avLst/>
          </a:prstGeom>
          <a:ln w="28575">
            <a:solidFill>
              <a:srgbClr val="CC00CC"/>
            </a:solidFill>
          </a:ln>
        </p:spPr>
        <p:style>
          <a:lnRef idx="1">
            <a:schemeClr val="accent1"/>
          </a:lnRef>
          <a:fillRef idx="0">
            <a:schemeClr val="accent1"/>
          </a:fillRef>
          <a:effectRef idx="0">
            <a:schemeClr val="accent1"/>
          </a:effectRef>
          <a:fontRef idx="minor">
            <a:schemeClr val="tx1"/>
          </a:fontRef>
        </p:style>
      </p:cxnSp>
      <p:graphicFrame>
        <p:nvGraphicFramePr>
          <p:cNvPr id="10" name="Tabla 9"/>
          <p:cNvGraphicFramePr>
            <a:graphicFrameLocks noGrp="1"/>
          </p:cNvGraphicFramePr>
          <p:nvPr/>
        </p:nvGraphicFramePr>
        <p:xfrm>
          <a:off x="782200" y="719666"/>
          <a:ext cx="10675340" cy="5313680"/>
        </p:xfrm>
        <a:graphic>
          <a:graphicData uri="http://schemas.openxmlformats.org/drawingml/2006/table">
            <a:tbl>
              <a:tblPr firstRow="1" bandRow="1"/>
              <a:tblGrid>
                <a:gridCol w="2135068"/>
                <a:gridCol w="2135068"/>
                <a:gridCol w="2135068"/>
                <a:gridCol w="2135068"/>
                <a:gridCol w="2135068"/>
              </a:tblGrid>
              <a:tr h="370840">
                <a:tc>
                  <a:txBody>
                    <a:bodyPr/>
                    <a:lstStyle/>
                    <a:p>
                      <a:r>
                        <a:rPr lang="es-MX" sz="1200" dirty="0" smtClean="0"/>
                        <a:t>NOMBRE DE LA ESTRATEGIA:</a:t>
                      </a:r>
                      <a:endParaRPr lang="es-MX" sz="1200" dirty="0"/>
                    </a:p>
                  </a:txBody>
                  <a:tcPr>
                    <a:solidFill>
                      <a:schemeClr val="accent2"/>
                    </a:solidFill>
                  </a:tcPr>
                </a:tc>
                <a:tc gridSpan="4">
                  <a:txBody>
                    <a:bodyPr/>
                    <a:lstStyle/>
                    <a:p>
                      <a:endParaRPr lang="es-MX" sz="1200"/>
                    </a:p>
                  </a:txBody>
                  <a:tcPr/>
                </a:tc>
                <a:tc hMerge="1">
                  <a:txBody>
                    <a:bodyPr/>
                    <a:lstStyle/>
                    <a:p>
                      <a:endParaRPr lang="es-MX"/>
                    </a:p>
                  </a:txBody>
                  <a:tcPr/>
                </a:tc>
                <a:tc hMerge="1">
                  <a:txBody>
                    <a:bodyPr/>
                    <a:lstStyle/>
                    <a:p>
                      <a:endParaRPr lang="es-MX"/>
                    </a:p>
                  </a:txBody>
                  <a:tcPr/>
                </a:tc>
                <a:tc hMerge="1">
                  <a:txBody>
                    <a:bodyPr/>
                    <a:lstStyle/>
                    <a:p>
                      <a:endParaRPr lang="es-MX"/>
                    </a:p>
                  </a:txBody>
                  <a:tcPr/>
                </a:tc>
              </a:tr>
              <a:tr h="370840">
                <a:tc>
                  <a:txBody>
                    <a:bodyPr/>
                    <a:lstStyle/>
                    <a:p>
                      <a:r>
                        <a:rPr lang="es-MX" sz="1200" dirty="0" smtClean="0"/>
                        <a:t>OBJETIVO:</a:t>
                      </a:r>
                      <a:endParaRPr lang="es-MX" sz="1200" dirty="0"/>
                    </a:p>
                  </a:txBody>
                  <a:tcPr>
                    <a:solidFill>
                      <a:srgbClr val="00B050"/>
                    </a:solidFill>
                  </a:tcPr>
                </a:tc>
                <a:tc gridSpan="4">
                  <a:txBody>
                    <a:bodyPr/>
                    <a:lstStyle/>
                    <a:p>
                      <a:endParaRPr lang="es-MX" sz="1200" dirty="0"/>
                    </a:p>
                  </a:txBody>
                  <a:tcPr/>
                </a:tc>
                <a:tc hMerge="1">
                  <a:txBody>
                    <a:bodyPr/>
                    <a:lstStyle/>
                    <a:p>
                      <a:endParaRPr lang="es-MX"/>
                    </a:p>
                  </a:txBody>
                  <a:tcPr/>
                </a:tc>
                <a:tc hMerge="1">
                  <a:txBody>
                    <a:bodyPr/>
                    <a:lstStyle/>
                    <a:p>
                      <a:endParaRPr lang="es-MX"/>
                    </a:p>
                  </a:txBody>
                  <a:tcPr/>
                </a:tc>
                <a:tc hMerge="1">
                  <a:txBody>
                    <a:bodyPr/>
                    <a:lstStyle/>
                    <a:p>
                      <a:endParaRPr lang="es-MX"/>
                    </a:p>
                  </a:txBody>
                  <a:tcPr/>
                </a:tc>
              </a:tr>
              <a:tr h="370840">
                <a:tc>
                  <a:txBody>
                    <a:bodyPr/>
                    <a:lstStyle/>
                    <a:p>
                      <a:pPr algn="ctr"/>
                      <a:r>
                        <a:rPr lang="es-MX" sz="1200" dirty="0" smtClean="0"/>
                        <a:t>ACTIVIDADES CO ALUMNOS</a:t>
                      </a:r>
                      <a:endParaRPr lang="es-MX" sz="1200" dirty="0"/>
                    </a:p>
                  </a:txBody>
                  <a:tcPr>
                    <a:solidFill>
                      <a:srgbClr val="FFFF00"/>
                    </a:solidFill>
                  </a:tcPr>
                </a:tc>
                <a:tc>
                  <a:txBody>
                    <a:bodyPr/>
                    <a:lstStyle/>
                    <a:p>
                      <a:pPr algn="ctr"/>
                      <a:r>
                        <a:rPr lang="es-MX" sz="1200" dirty="0" smtClean="0"/>
                        <a:t>PARA IMPLEMENTAR EN FAMILIA</a:t>
                      </a:r>
                      <a:endParaRPr lang="es-MX" sz="1200" dirty="0"/>
                    </a:p>
                  </a:txBody>
                  <a:tcPr>
                    <a:solidFill>
                      <a:srgbClr val="FF0000"/>
                    </a:solidFill>
                  </a:tcPr>
                </a:tc>
                <a:tc>
                  <a:txBody>
                    <a:bodyPr/>
                    <a:lstStyle/>
                    <a:p>
                      <a:pPr algn="ctr"/>
                      <a:r>
                        <a:rPr lang="es-MX" sz="1200" dirty="0" smtClean="0"/>
                        <a:t>ENTRE COLECTIVO DOCENTE</a:t>
                      </a:r>
                      <a:endParaRPr lang="es-MX" sz="1200" dirty="0"/>
                    </a:p>
                  </a:txBody>
                  <a:tcPr>
                    <a:solidFill>
                      <a:srgbClr val="00B0F0"/>
                    </a:solidFill>
                  </a:tcPr>
                </a:tc>
                <a:tc>
                  <a:txBody>
                    <a:bodyPr/>
                    <a:lstStyle/>
                    <a:p>
                      <a:pPr algn="ctr"/>
                      <a:r>
                        <a:rPr lang="es-MX" sz="1200" dirty="0" smtClean="0"/>
                        <a:t>ASPECTOS DE LA RESILIENCIA QUE FAVORECE</a:t>
                      </a:r>
                      <a:endParaRPr lang="es-MX" sz="1200" dirty="0"/>
                    </a:p>
                  </a:txBody>
                  <a:tcPr>
                    <a:solidFill>
                      <a:srgbClr val="CC99FF"/>
                    </a:solidFill>
                  </a:tcPr>
                </a:tc>
                <a:tc>
                  <a:txBody>
                    <a:bodyPr/>
                    <a:lstStyle/>
                    <a:p>
                      <a:pPr algn="ctr"/>
                      <a:r>
                        <a:rPr lang="es-MX" sz="1200" dirty="0" smtClean="0"/>
                        <a:t>RECURSOS</a:t>
                      </a:r>
                      <a:endParaRPr lang="es-MX" sz="1200" dirty="0"/>
                    </a:p>
                  </a:txBody>
                  <a:tcPr>
                    <a:solidFill>
                      <a:srgbClr val="FF66FF"/>
                    </a:solidFill>
                  </a:tcPr>
                </a:tc>
              </a:tr>
              <a:tr h="370840">
                <a:tc>
                  <a:txBody>
                    <a:bodyPr/>
                    <a:lstStyle/>
                    <a:p>
                      <a:endParaRPr lang="es-MX" sz="1200" dirty="0" smtClean="0"/>
                    </a:p>
                    <a:p>
                      <a:endParaRPr lang="es-MX" sz="1200" dirty="0" smtClean="0"/>
                    </a:p>
                    <a:p>
                      <a:endParaRPr lang="es-MX" sz="1200" dirty="0" smtClean="0"/>
                    </a:p>
                    <a:p>
                      <a:endParaRPr lang="es-MX" sz="1200" dirty="0" smtClean="0"/>
                    </a:p>
                    <a:p>
                      <a:endParaRPr lang="es-MX" sz="1200" dirty="0" smtClean="0"/>
                    </a:p>
                    <a:p>
                      <a:endParaRPr lang="es-MX" sz="1200" dirty="0" smtClean="0"/>
                    </a:p>
                    <a:p>
                      <a:endParaRPr lang="es-MX" sz="1200" dirty="0" smtClean="0"/>
                    </a:p>
                    <a:p>
                      <a:endParaRPr lang="es-MX" sz="1200" dirty="0" smtClean="0"/>
                    </a:p>
                    <a:p>
                      <a:endParaRPr lang="es-MX" sz="1200" dirty="0" smtClean="0"/>
                    </a:p>
                    <a:p>
                      <a:endParaRPr lang="es-MX" sz="1200" dirty="0" smtClean="0"/>
                    </a:p>
                    <a:p>
                      <a:endParaRPr lang="es-MX" sz="1200" dirty="0" smtClean="0"/>
                    </a:p>
                    <a:p>
                      <a:endParaRPr lang="es-MX" sz="1200" dirty="0" smtClean="0"/>
                    </a:p>
                    <a:p>
                      <a:endParaRPr lang="es-MX" sz="1200" dirty="0" smtClean="0"/>
                    </a:p>
                    <a:p>
                      <a:endParaRPr lang="es-MX" sz="1200" dirty="0" smtClean="0"/>
                    </a:p>
                    <a:p>
                      <a:endParaRPr lang="es-MX" sz="1200" dirty="0" smtClean="0"/>
                    </a:p>
                    <a:p>
                      <a:endParaRPr lang="es-MX" sz="1200" dirty="0" smtClean="0"/>
                    </a:p>
                    <a:p>
                      <a:endParaRPr lang="es-MX" sz="1200" dirty="0" smtClean="0"/>
                    </a:p>
                    <a:p>
                      <a:endParaRPr lang="es-MX" sz="1200" dirty="0" smtClean="0"/>
                    </a:p>
                    <a:p>
                      <a:endParaRPr lang="es-MX" sz="1200" dirty="0" smtClean="0"/>
                    </a:p>
                    <a:p>
                      <a:endParaRPr lang="es-MX" sz="1200" dirty="0" smtClean="0"/>
                    </a:p>
                    <a:p>
                      <a:endParaRPr lang="es-MX" sz="1200" dirty="0" smtClean="0"/>
                    </a:p>
                    <a:p>
                      <a:endParaRPr lang="es-MX" sz="1200" dirty="0" smtClean="0"/>
                    </a:p>
                  </a:txBody>
                  <a:tcPr/>
                </a:tc>
                <a:tc>
                  <a:txBody>
                    <a:bodyPr/>
                    <a:lstStyle/>
                    <a:p>
                      <a:endParaRPr lang="es-MX" sz="1200"/>
                    </a:p>
                  </a:txBody>
                  <a:tcPr/>
                </a:tc>
                <a:tc>
                  <a:txBody>
                    <a:bodyPr/>
                    <a:lstStyle/>
                    <a:p>
                      <a:endParaRPr lang="es-MX" sz="1200" dirty="0"/>
                    </a:p>
                  </a:txBody>
                  <a:tcPr/>
                </a:tc>
                <a:tc>
                  <a:txBody>
                    <a:bodyPr/>
                    <a:lstStyle/>
                    <a:p>
                      <a:endParaRPr lang="es-MX" sz="1200" dirty="0"/>
                    </a:p>
                  </a:txBody>
                  <a:tcPr/>
                </a:tc>
                <a:tc>
                  <a:txBody>
                    <a:bodyPr/>
                    <a:lstStyle/>
                    <a:p>
                      <a:endParaRPr lang="es-MX" sz="1200" dirty="0"/>
                    </a:p>
                  </a:txBody>
                  <a:tcPr/>
                </a:tc>
              </a:tr>
            </a:tbl>
          </a:graphicData>
        </a:graphic>
      </p:graphicFrame>
      <p:grpSp>
        <p:nvGrpSpPr>
          <p:cNvPr id="26" name="Grupo 25">
            <a:extLst>
              <a:ext uri="{FF2B5EF4-FFF2-40B4-BE49-F238E27FC236}">
                <a16:creationId xmlns:a16="http://schemas.microsoft.com/office/drawing/2014/main" xmlns="" id="{57578EB7-A6F4-4AB0-8B25-AFEE5F862386}"/>
              </a:ext>
            </a:extLst>
          </p:cNvPr>
          <p:cNvGrpSpPr/>
          <p:nvPr/>
        </p:nvGrpSpPr>
        <p:grpSpPr>
          <a:xfrm>
            <a:off x="113274" y="5651941"/>
            <a:ext cx="1052157" cy="1012426"/>
            <a:chOff x="1574950" y="3108401"/>
            <a:chExt cx="1493688" cy="1489689"/>
          </a:xfrm>
          <a:effectLst>
            <a:outerShdw blurRad="50800" dist="38100" dir="5400000" algn="t" rotWithShape="0">
              <a:prstClr val="black">
                <a:alpha val="40000"/>
              </a:prstClr>
            </a:outerShdw>
          </a:effectLst>
        </p:grpSpPr>
        <p:pic>
          <p:nvPicPr>
            <p:cNvPr id="27" name="Imagen 26">
              <a:extLst>
                <a:ext uri="{FF2B5EF4-FFF2-40B4-BE49-F238E27FC236}">
                  <a16:creationId xmlns:a16="http://schemas.microsoft.com/office/drawing/2014/main" xmlns="" id="{EF2E8548-DBF8-46C2-905F-18F74ECE7A1D}"/>
                </a:ext>
              </a:extLst>
            </p:cNvPr>
            <p:cNvPicPr>
              <a:picLocks noChangeAspect="1"/>
            </p:cNvPicPr>
            <p:nvPr/>
          </p:nvPicPr>
          <p:blipFill>
            <a:blip r:embed="rId2">
              <a:extLst>
                <a:ext uri="{BEBA8EAE-BF5A-486C-A8C5-ECC9F3942E4B}">
                  <a14:imgProps xmlns:a14="http://schemas.microsoft.com/office/drawing/2010/main">
                    <a14:imgLayer r:embed="rId3">
                      <a14:imgEffect>
                        <a14:artisticGlowDiffused/>
                      </a14:imgEffect>
                    </a14:imgLayer>
                  </a14:imgProps>
                </a:ext>
              </a:extLst>
            </a:blip>
            <a:stretch>
              <a:fillRect/>
            </a:stretch>
          </p:blipFill>
          <p:spPr>
            <a:xfrm>
              <a:off x="1574950" y="3108401"/>
              <a:ext cx="1493688" cy="1489689"/>
            </a:xfrm>
            <a:prstGeom prst="rect">
              <a:avLst/>
            </a:prstGeom>
          </p:spPr>
        </p:pic>
        <p:pic>
          <p:nvPicPr>
            <p:cNvPr id="28" name="Imagen 27">
              <a:extLst>
                <a:ext uri="{FF2B5EF4-FFF2-40B4-BE49-F238E27FC236}">
                  <a16:creationId xmlns:a16="http://schemas.microsoft.com/office/drawing/2014/main" xmlns="" id="{1B48B862-1920-4B10-9C13-B6349F0C7322}"/>
                </a:ext>
              </a:extLst>
            </p:cNvPr>
            <p:cNvPicPr>
              <a:picLocks noChangeAspect="1"/>
            </p:cNvPicPr>
            <p:nvPr/>
          </p:nvPicPr>
          <p:blipFill>
            <a:blip r:embed="rId4"/>
            <a:stretch>
              <a:fillRect/>
            </a:stretch>
          </p:blipFill>
          <p:spPr>
            <a:xfrm>
              <a:off x="1777493" y="3305431"/>
              <a:ext cx="1088602" cy="1095625"/>
            </a:xfrm>
            <a:prstGeom prst="rect">
              <a:avLst/>
            </a:prstGeom>
          </p:spPr>
        </p:pic>
      </p:grpSp>
      <p:pic>
        <p:nvPicPr>
          <p:cNvPr id="12" name="Imagen 11">
            <a:extLst>
              <a:ext uri="{FF2B5EF4-FFF2-40B4-BE49-F238E27FC236}">
                <a16:creationId xmlns:a16="http://schemas.microsoft.com/office/drawing/2014/main" xmlns="" id="{7B1AE907-016D-4A8F-A1F9-0ADDD81EE2C9}"/>
              </a:ext>
            </a:extLst>
          </p:cNvPr>
          <p:cNvPicPr>
            <a:picLocks noChangeAspect="1"/>
          </p:cNvPicPr>
          <p:nvPr/>
        </p:nvPicPr>
        <p:blipFill>
          <a:blip r:embed="rId5"/>
          <a:stretch>
            <a:fillRect/>
          </a:stretch>
        </p:blipFill>
        <p:spPr>
          <a:xfrm flipH="1">
            <a:off x="10953334" y="-33249"/>
            <a:ext cx="1135652" cy="1505827"/>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17782709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a:extLst>
              <a:ext uri="{FF2B5EF4-FFF2-40B4-BE49-F238E27FC236}">
                <a16:creationId xmlns:a16="http://schemas.microsoft.com/office/drawing/2014/main" xmlns="" id="{704A973B-E3C4-42E7-90AB-5E4BF8DBD8F8}"/>
              </a:ext>
            </a:extLst>
          </p:cNvPr>
          <p:cNvGrpSpPr/>
          <p:nvPr/>
        </p:nvGrpSpPr>
        <p:grpSpPr>
          <a:xfrm>
            <a:off x="0" y="0"/>
            <a:ext cx="12192000" cy="6719206"/>
            <a:chOff x="600897" y="1527765"/>
            <a:chExt cx="10947519" cy="4983127"/>
          </a:xfrm>
          <a:effectLst>
            <a:outerShdw blurRad="50800" dist="38100" dir="5400000" algn="t" rotWithShape="0">
              <a:prstClr val="black">
                <a:alpha val="40000"/>
              </a:prstClr>
            </a:outerShdw>
          </a:effectLst>
        </p:grpSpPr>
        <p:sp>
          <p:nvSpPr>
            <p:cNvPr id="18" name="Rectángulo 17">
              <a:extLst>
                <a:ext uri="{FF2B5EF4-FFF2-40B4-BE49-F238E27FC236}">
                  <a16:creationId xmlns:a16="http://schemas.microsoft.com/office/drawing/2014/main" xmlns="" id="{8D55F71F-DE2A-4866-9272-794CEB52DAA2}"/>
                </a:ext>
              </a:extLst>
            </p:cNvPr>
            <p:cNvSpPr/>
            <p:nvPr/>
          </p:nvSpPr>
          <p:spPr>
            <a:xfrm>
              <a:off x="600897" y="1527765"/>
              <a:ext cx="10947519" cy="4983127"/>
            </a:xfrm>
            <a:prstGeom prst="rect">
              <a:avLst/>
            </a:prstGeom>
            <a:solidFill>
              <a:srgbClr val="009999"/>
            </a:solidFill>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9" name="CuadroTexto 18">
              <a:extLst>
                <a:ext uri="{FF2B5EF4-FFF2-40B4-BE49-F238E27FC236}">
                  <a16:creationId xmlns:a16="http://schemas.microsoft.com/office/drawing/2014/main" xmlns="" id="{BB91CDF9-9AD2-4FAF-AF36-20E60A0E0B83}"/>
                </a:ext>
              </a:extLst>
            </p:cNvPr>
            <p:cNvSpPr txBox="1"/>
            <p:nvPr/>
          </p:nvSpPr>
          <p:spPr>
            <a:xfrm>
              <a:off x="1216528" y="1947932"/>
              <a:ext cx="9786648" cy="4186024"/>
            </a:xfrm>
            <a:prstGeom prst="rect">
              <a:avLst/>
            </a:prstGeom>
            <a:solidFill>
              <a:schemeClr val="bg1"/>
            </a:solidFill>
            <a:ln w="57150">
              <a:solidFill>
                <a:schemeClr val="tx1"/>
              </a:solidFill>
              <a:prstDash val="dash"/>
            </a:ln>
          </p:spPr>
          <p:txBody>
            <a:bodyPr wrap="square" lIns="288000" tIns="288000" rIns="288000" bIns="108000" rtlCol="0">
              <a:noAutofit/>
            </a:bodyPr>
            <a:lstStyle/>
            <a:p>
              <a:r>
                <a:rPr lang="es-MX" dirty="0"/>
                <a:t>.</a:t>
              </a:r>
            </a:p>
            <a:p>
              <a:endParaRPr lang="es-MX" dirty="0"/>
            </a:p>
            <a:p>
              <a:endParaRPr lang="es-MX" dirty="0"/>
            </a:p>
          </p:txBody>
        </p:sp>
      </p:grpSp>
      <p:cxnSp>
        <p:nvCxnSpPr>
          <p:cNvPr id="34" name="Conector recto 33">
            <a:extLst>
              <a:ext uri="{FF2B5EF4-FFF2-40B4-BE49-F238E27FC236}">
                <a16:creationId xmlns:a16="http://schemas.microsoft.com/office/drawing/2014/main" xmlns="" id="{F1E03B69-9E28-41B1-A345-4DDF0C63EEF9}"/>
              </a:ext>
            </a:extLst>
          </p:cNvPr>
          <p:cNvCxnSpPr>
            <a:cxnSpLocks/>
          </p:cNvCxnSpPr>
          <p:nvPr/>
        </p:nvCxnSpPr>
        <p:spPr>
          <a:xfrm flipH="1">
            <a:off x="1" y="6719206"/>
            <a:ext cx="11249890" cy="0"/>
          </a:xfrm>
          <a:prstGeom prst="line">
            <a:avLst/>
          </a:prstGeom>
          <a:ln w="28575">
            <a:solidFill>
              <a:srgbClr val="008000"/>
            </a:solidFill>
          </a:ln>
        </p:spPr>
        <p:style>
          <a:lnRef idx="1">
            <a:schemeClr val="accent1"/>
          </a:lnRef>
          <a:fillRef idx="0">
            <a:schemeClr val="accent1"/>
          </a:fillRef>
          <a:effectRef idx="0">
            <a:schemeClr val="accent1"/>
          </a:effectRef>
          <a:fontRef idx="minor">
            <a:schemeClr val="tx1"/>
          </a:fontRef>
        </p:style>
      </p:cxnSp>
      <p:cxnSp>
        <p:nvCxnSpPr>
          <p:cNvPr id="35" name="Conector recto 34">
            <a:extLst>
              <a:ext uri="{FF2B5EF4-FFF2-40B4-BE49-F238E27FC236}">
                <a16:creationId xmlns:a16="http://schemas.microsoft.com/office/drawing/2014/main" xmlns="" id="{26AA2D83-8665-4103-AA0B-957E8B4C1BAF}"/>
              </a:ext>
            </a:extLst>
          </p:cNvPr>
          <p:cNvCxnSpPr>
            <a:cxnSpLocks/>
          </p:cNvCxnSpPr>
          <p:nvPr/>
        </p:nvCxnSpPr>
        <p:spPr>
          <a:xfrm flipH="1">
            <a:off x="0" y="6789963"/>
            <a:ext cx="11353794" cy="0"/>
          </a:xfrm>
          <a:prstGeom prst="line">
            <a:avLst/>
          </a:prstGeom>
          <a:ln w="28575">
            <a:solidFill>
              <a:srgbClr val="CC00CC"/>
            </a:solidFill>
          </a:ln>
        </p:spPr>
        <p:style>
          <a:lnRef idx="1">
            <a:schemeClr val="accent1"/>
          </a:lnRef>
          <a:fillRef idx="0">
            <a:schemeClr val="accent1"/>
          </a:fillRef>
          <a:effectRef idx="0">
            <a:schemeClr val="accent1"/>
          </a:effectRef>
          <a:fontRef idx="minor">
            <a:schemeClr val="tx1"/>
          </a:fontRef>
        </p:style>
      </p:cxnSp>
      <p:graphicFrame>
        <p:nvGraphicFramePr>
          <p:cNvPr id="10" name="Tabla 9"/>
          <p:cNvGraphicFramePr>
            <a:graphicFrameLocks noGrp="1"/>
          </p:cNvGraphicFramePr>
          <p:nvPr>
            <p:extLst>
              <p:ext uri="{D42A27DB-BD31-4B8C-83A1-F6EECF244321}">
                <p14:modId xmlns:p14="http://schemas.microsoft.com/office/powerpoint/2010/main" val="3364270270"/>
              </p:ext>
            </p:extLst>
          </p:nvPr>
        </p:nvGraphicFramePr>
        <p:xfrm>
          <a:off x="782200" y="719666"/>
          <a:ext cx="10675340" cy="5313680"/>
        </p:xfrm>
        <a:graphic>
          <a:graphicData uri="http://schemas.openxmlformats.org/drawingml/2006/table">
            <a:tbl>
              <a:tblPr firstRow="1" bandRow="1"/>
              <a:tblGrid>
                <a:gridCol w="2135068"/>
                <a:gridCol w="2135068"/>
                <a:gridCol w="2135068"/>
                <a:gridCol w="2135068"/>
                <a:gridCol w="2135068"/>
              </a:tblGrid>
              <a:tr h="370840">
                <a:tc>
                  <a:txBody>
                    <a:bodyPr/>
                    <a:lstStyle/>
                    <a:p>
                      <a:r>
                        <a:rPr lang="es-MX" sz="1200" dirty="0" smtClean="0"/>
                        <a:t>NOMBRE DE LA ESTRATEGIA:</a:t>
                      </a:r>
                      <a:endParaRPr lang="es-MX" sz="1200" dirty="0"/>
                    </a:p>
                  </a:txBody>
                  <a:tcPr>
                    <a:solidFill>
                      <a:schemeClr val="accent2"/>
                    </a:solidFill>
                  </a:tcPr>
                </a:tc>
                <a:tc gridSpan="4">
                  <a:txBody>
                    <a:bodyPr/>
                    <a:lstStyle/>
                    <a:p>
                      <a:endParaRPr lang="es-MX" sz="1200"/>
                    </a:p>
                  </a:txBody>
                  <a:tcPr/>
                </a:tc>
                <a:tc hMerge="1">
                  <a:txBody>
                    <a:bodyPr/>
                    <a:lstStyle/>
                    <a:p>
                      <a:endParaRPr lang="es-MX"/>
                    </a:p>
                  </a:txBody>
                  <a:tcPr/>
                </a:tc>
                <a:tc hMerge="1">
                  <a:txBody>
                    <a:bodyPr/>
                    <a:lstStyle/>
                    <a:p>
                      <a:endParaRPr lang="es-MX"/>
                    </a:p>
                  </a:txBody>
                  <a:tcPr/>
                </a:tc>
                <a:tc hMerge="1">
                  <a:txBody>
                    <a:bodyPr/>
                    <a:lstStyle/>
                    <a:p>
                      <a:endParaRPr lang="es-MX"/>
                    </a:p>
                  </a:txBody>
                  <a:tcPr/>
                </a:tc>
              </a:tr>
              <a:tr h="370840">
                <a:tc>
                  <a:txBody>
                    <a:bodyPr/>
                    <a:lstStyle/>
                    <a:p>
                      <a:r>
                        <a:rPr lang="es-MX" sz="1200" dirty="0" smtClean="0"/>
                        <a:t>OBJETIVO:</a:t>
                      </a:r>
                      <a:endParaRPr lang="es-MX" sz="1200" dirty="0"/>
                    </a:p>
                  </a:txBody>
                  <a:tcPr>
                    <a:solidFill>
                      <a:srgbClr val="00B050"/>
                    </a:solidFill>
                  </a:tcPr>
                </a:tc>
                <a:tc gridSpan="4">
                  <a:txBody>
                    <a:bodyPr/>
                    <a:lstStyle/>
                    <a:p>
                      <a:endParaRPr lang="es-MX" sz="1200" dirty="0"/>
                    </a:p>
                  </a:txBody>
                  <a:tcPr/>
                </a:tc>
                <a:tc hMerge="1">
                  <a:txBody>
                    <a:bodyPr/>
                    <a:lstStyle/>
                    <a:p>
                      <a:endParaRPr lang="es-MX"/>
                    </a:p>
                  </a:txBody>
                  <a:tcPr/>
                </a:tc>
                <a:tc hMerge="1">
                  <a:txBody>
                    <a:bodyPr/>
                    <a:lstStyle/>
                    <a:p>
                      <a:endParaRPr lang="es-MX"/>
                    </a:p>
                  </a:txBody>
                  <a:tcPr/>
                </a:tc>
                <a:tc hMerge="1">
                  <a:txBody>
                    <a:bodyPr/>
                    <a:lstStyle/>
                    <a:p>
                      <a:endParaRPr lang="es-MX"/>
                    </a:p>
                  </a:txBody>
                  <a:tcPr/>
                </a:tc>
              </a:tr>
              <a:tr h="370840">
                <a:tc>
                  <a:txBody>
                    <a:bodyPr/>
                    <a:lstStyle/>
                    <a:p>
                      <a:pPr algn="ctr"/>
                      <a:r>
                        <a:rPr lang="es-MX" sz="1200" dirty="0" smtClean="0"/>
                        <a:t>ACTIVIDADES CON ALUMNOS</a:t>
                      </a:r>
                      <a:endParaRPr lang="es-MX" sz="1200" dirty="0"/>
                    </a:p>
                  </a:txBody>
                  <a:tcPr>
                    <a:solidFill>
                      <a:srgbClr val="FFFF00"/>
                    </a:solidFill>
                  </a:tcPr>
                </a:tc>
                <a:tc>
                  <a:txBody>
                    <a:bodyPr/>
                    <a:lstStyle/>
                    <a:p>
                      <a:pPr algn="ctr"/>
                      <a:r>
                        <a:rPr lang="es-MX" sz="1200" dirty="0" smtClean="0"/>
                        <a:t>PARA IMPLEMENTAR EN FAMILIA</a:t>
                      </a:r>
                      <a:endParaRPr lang="es-MX" sz="1200" dirty="0"/>
                    </a:p>
                  </a:txBody>
                  <a:tcPr>
                    <a:solidFill>
                      <a:srgbClr val="FF0000"/>
                    </a:solidFill>
                  </a:tcPr>
                </a:tc>
                <a:tc>
                  <a:txBody>
                    <a:bodyPr/>
                    <a:lstStyle/>
                    <a:p>
                      <a:pPr algn="ctr"/>
                      <a:r>
                        <a:rPr lang="es-MX" sz="1200" dirty="0" smtClean="0"/>
                        <a:t>ENTRE COLECTIVO DOCENTE</a:t>
                      </a:r>
                      <a:endParaRPr lang="es-MX" sz="1200" dirty="0"/>
                    </a:p>
                  </a:txBody>
                  <a:tcPr>
                    <a:solidFill>
                      <a:srgbClr val="00B0F0"/>
                    </a:solidFill>
                  </a:tcPr>
                </a:tc>
                <a:tc>
                  <a:txBody>
                    <a:bodyPr/>
                    <a:lstStyle/>
                    <a:p>
                      <a:pPr algn="ctr"/>
                      <a:r>
                        <a:rPr lang="es-MX" sz="1200" dirty="0" smtClean="0"/>
                        <a:t>ASPECTOS DE LA RESILIENCIA QUE FAVORECE</a:t>
                      </a:r>
                      <a:endParaRPr lang="es-MX" sz="1200" dirty="0"/>
                    </a:p>
                  </a:txBody>
                  <a:tcPr>
                    <a:solidFill>
                      <a:srgbClr val="CC99FF"/>
                    </a:solidFill>
                  </a:tcPr>
                </a:tc>
                <a:tc>
                  <a:txBody>
                    <a:bodyPr/>
                    <a:lstStyle/>
                    <a:p>
                      <a:pPr algn="ctr"/>
                      <a:r>
                        <a:rPr lang="es-MX" sz="1200" dirty="0" smtClean="0"/>
                        <a:t>RECURSOS</a:t>
                      </a:r>
                      <a:endParaRPr lang="es-MX" sz="1200" dirty="0"/>
                    </a:p>
                  </a:txBody>
                  <a:tcPr>
                    <a:solidFill>
                      <a:srgbClr val="FF66FF"/>
                    </a:solidFill>
                  </a:tcPr>
                </a:tc>
              </a:tr>
              <a:tr h="370840">
                <a:tc>
                  <a:txBody>
                    <a:bodyPr/>
                    <a:lstStyle/>
                    <a:p>
                      <a:endParaRPr lang="es-MX" sz="1200" dirty="0" smtClean="0"/>
                    </a:p>
                    <a:p>
                      <a:endParaRPr lang="es-MX" sz="1200" dirty="0" smtClean="0"/>
                    </a:p>
                    <a:p>
                      <a:endParaRPr lang="es-MX" sz="1200" dirty="0" smtClean="0"/>
                    </a:p>
                    <a:p>
                      <a:endParaRPr lang="es-MX" sz="1200" dirty="0" smtClean="0"/>
                    </a:p>
                    <a:p>
                      <a:endParaRPr lang="es-MX" sz="1200" dirty="0" smtClean="0"/>
                    </a:p>
                    <a:p>
                      <a:endParaRPr lang="es-MX" sz="1200" dirty="0" smtClean="0"/>
                    </a:p>
                    <a:p>
                      <a:endParaRPr lang="es-MX" sz="1200" dirty="0" smtClean="0"/>
                    </a:p>
                    <a:p>
                      <a:endParaRPr lang="es-MX" sz="1200" dirty="0" smtClean="0"/>
                    </a:p>
                    <a:p>
                      <a:endParaRPr lang="es-MX" sz="1200" dirty="0" smtClean="0"/>
                    </a:p>
                    <a:p>
                      <a:endParaRPr lang="es-MX" sz="1200" dirty="0" smtClean="0"/>
                    </a:p>
                    <a:p>
                      <a:endParaRPr lang="es-MX" sz="1200" dirty="0" smtClean="0"/>
                    </a:p>
                    <a:p>
                      <a:endParaRPr lang="es-MX" sz="1200" dirty="0" smtClean="0"/>
                    </a:p>
                    <a:p>
                      <a:endParaRPr lang="es-MX" sz="1200" dirty="0" smtClean="0"/>
                    </a:p>
                    <a:p>
                      <a:endParaRPr lang="es-MX" sz="1200" dirty="0" smtClean="0"/>
                    </a:p>
                    <a:p>
                      <a:endParaRPr lang="es-MX" sz="1200" dirty="0" smtClean="0"/>
                    </a:p>
                    <a:p>
                      <a:endParaRPr lang="es-MX" sz="1200" dirty="0" smtClean="0"/>
                    </a:p>
                    <a:p>
                      <a:endParaRPr lang="es-MX" sz="1200" dirty="0" smtClean="0"/>
                    </a:p>
                    <a:p>
                      <a:endParaRPr lang="es-MX" sz="1200" dirty="0" smtClean="0"/>
                    </a:p>
                    <a:p>
                      <a:endParaRPr lang="es-MX" sz="1200" dirty="0" smtClean="0"/>
                    </a:p>
                    <a:p>
                      <a:endParaRPr lang="es-MX" sz="1200" dirty="0" smtClean="0"/>
                    </a:p>
                    <a:p>
                      <a:endParaRPr lang="es-MX" sz="1200" dirty="0" smtClean="0"/>
                    </a:p>
                    <a:p>
                      <a:endParaRPr lang="es-MX" sz="1200" dirty="0" smtClean="0"/>
                    </a:p>
                  </a:txBody>
                  <a:tcPr/>
                </a:tc>
                <a:tc>
                  <a:txBody>
                    <a:bodyPr/>
                    <a:lstStyle/>
                    <a:p>
                      <a:endParaRPr lang="es-MX" sz="1200"/>
                    </a:p>
                  </a:txBody>
                  <a:tcPr/>
                </a:tc>
                <a:tc>
                  <a:txBody>
                    <a:bodyPr/>
                    <a:lstStyle/>
                    <a:p>
                      <a:endParaRPr lang="es-MX" sz="1200" dirty="0"/>
                    </a:p>
                  </a:txBody>
                  <a:tcPr/>
                </a:tc>
                <a:tc>
                  <a:txBody>
                    <a:bodyPr/>
                    <a:lstStyle/>
                    <a:p>
                      <a:endParaRPr lang="es-MX" sz="1200" dirty="0"/>
                    </a:p>
                  </a:txBody>
                  <a:tcPr/>
                </a:tc>
                <a:tc>
                  <a:txBody>
                    <a:bodyPr/>
                    <a:lstStyle/>
                    <a:p>
                      <a:endParaRPr lang="es-MX" sz="1200" dirty="0"/>
                    </a:p>
                  </a:txBody>
                  <a:tcPr/>
                </a:tc>
              </a:tr>
            </a:tbl>
          </a:graphicData>
        </a:graphic>
      </p:graphicFrame>
      <p:grpSp>
        <p:nvGrpSpPr>
          <p:cNvPr id="26" name="Grupo 25">
            <a:extLst>
              <a:ext uri="{FF2B5EF4-FFF2-40B4-BE49-F238E27FC236}">
                <a16:creationId xmlns:a16="http://schemas.microsoft.com/office/drawing/2014/main" xmlns="" id="{57578EB7-A6F4-4AB0-8B25-AFEE5F862386}"/>
              </a:ext>
            </a:extLst>
          </p:cNvPr>
          <p:cNvGrpSpPr/>
          <p:nvPr/>
        </p:nvGrpSpPr>
        <p:grpSpPr>
          <a:xfrm>
            <a:off x="113274" y="5651941"/>
            <a:ext cx="1052157" cy="1012426"/>
            <a:chOff x="1574950" y="3108401"/>
            <a:chExt cx="1493688" cy="1489689"/>
          </a:xfrm>
          <a:effectLst>
            <a:outerShdw blurRad="50800" dist="38100" dir="5400000" algn="t" rotWithShape="0">
              <a:prstClr val="black">
                <a:alpha val="40000"/>
              </a:prstClr>
            </a:outerShdw>
          </a:effectLst>
        </p:grpSpPr>
        <p:pic>
          <p:nvPicPr>
            <p:cNvPr id="27" name="Imagen 26">
              <a:extLst>
                <a:ext uri="{FF2B5EF4-FFF2-40B4-BE49-F238E27FC236}">
                  <a16:creationId xmlns:a16="http://schemas.microsoft.com/office/drawing/2014/main" xmlns="" id="{EF2E8548-DBF8-46C2-905F-18F74ECE7A1D}"/>
                </a:ext>
              </a:extLst>
            </p:cNvPr>
            <p:cNvPicPr>
              <a:picLocks noChangeAspect="1"/>
            </p:cNvPicPr>
            <p:nvPr/>
          </p:nvPicPr>
          <p:blipFill>
            <a:blip r:embed="rId2">
              <a:extLst>
                <a:ext uri="{BEBA8EAE-BF5A-486C-A8C5-ECC9F3942E4B}">
                  <a14:imgProps xmlns:a14="http://schemas.microsoft.com/office/drawing/2010/main">
                    <a14:imgLayer r:embed="rId3">
                      <a14:imgEffect>
                        <a14:artisticGlowDiffused/>
                      </a14:imgEffect>
                    </a14:imgLayer>
                  </a14:imgProps>
                </a:ext>
              </a:extLst>
            </a:blip>
            <a:stretch>
              <a:fillRect/>
            </a:stretch>
          </p:blipFill>
          <p:spPr>
            <a:xfrm>
              <a:off x="1574950" y="3108401"/>
              <a:ext cx="1493688" cy="1489689"/>
            </a:xfrm>
            <a:prstGeom prst="rect">
              <a:avLst/>
            </a:prstGeom>
          </p:spPr>
        </p:pic>
        <p:pic>
          <p:nvPicPr>
            <p:cNvPr id="28" name="Imagen 27">
              <a:extLst>
                <a:ext uri="{FF2B5EF4-FFF2-40B4-BE49-F238E27FC236}">
                  <a16:creationId xmlns:a16="http://schemas.microsoft.com/office/drawing/2014/main" xmlns="" id="{1B48B862-1920-4B10-9C13-B6349F0C7322}"/>
                </a:ext>
              </a:extLst>
            </p:cNvPr>
            <p:cNvPicPr>
              <a:picLocks noChangeAspect="1"/>
            </p:cNvPicPr>
            <p:nvPr/>
          </p:nvPicPr>
          <p:blipFill>
            <a:blip r:embed="rId4"/>
            <a:stretch>
              <a:fillRect/>
            </a:stretch>
          </p:blipFill>
          <p:spPr>
            <a:xfrm>
              <a:off x="1777493" y="3305431"/>
              <a:ext cx="1088602" cy="1095625"/>
            </a:xfrm>
            <a:prstGeom prst="rect">
              <a:avLst/>
            </a:prstGeom>
          </p:spPr>
        </p:pic>
      </p:grpSp>
      <p:pic>
        <p:nvPicPr>
          <p:cNvPr id="12" name="Picture 6" descr="Aprendizaje Basado en Proyectos (ABP) - YouTube">
            <a:extLst>
              <a:ext uri="{FF2B5EF4-FFF2-40B4-BE49-F238E27FC236}">
                <a16:creationId xmlns:a16="http://schemas.microsoft.com/office/drawing/2014/main" xmlns="" id="{E9FCC28B-A35B-4BCD-A5CB-2758B7505F0C}"/>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21944" b="81806" l="5000" r="50938">
                        <a14:foregroundMark x1="7656" y1="31667" x2="10703" y2="46528"/>
                        <a14:foregroundMark x1="10703" y1="46528" x2="11016" y2="55278"/>
                        <a14:foregroundMark x1="11016" y1="55278" x2="13438" y2="60972"/>
                        <a14:foregroundMark x1="13438" y1="60972" x2="19375" y2="65000"/>
                        <a14:foregroundMark x1="5391" y1="31806" x2="5000" y2="38889"/>
                        <a14:foregroundMark x1="5000" y1="38889" x2="6016" y2="41528"/>
                        <a14:foregroundMark x1="12422" y1="43750" x2="10391" y2="43333"/>
                        <a14:foregroundMark x1="11016" y1="76944" x2="12500" y2="74583"/>
                        <a14:foregroundMark x1="9531" y1="67778" x2="21484" y2="63750"/>
                        <a14:foregroundMark x1="11406" y1="56944" x2="19219" y2="61806"/>
                        <a14:foregroundMark x1="19219" y1="61806" x2="20781" y2="68611"/>
                        <a14:foregroundMark x1="20781" y1="68611" x2="20859" y2="70139"/>
                        <a14:foregroundMark x1="14688" y1="81944" x2="14688" y2="81944"/>
                        <a14:foregroundMark x1="26484" y1="22222" x2="29844" y2="22222"/>
                        <a14:foregroundMark x1="23750" y1="22222" x2="23750" y2="22222"/>
                        <a14:foregroundMark x1="26250" y1="36528" x2="28516" y2="37778"/>
                        <a14:foregroundMark x1="41953" y1="45833" x2="43906" y2="45833"/>
                        <a14:foregroundMark x1="48594" y1="44444" x2="49375" y2="36944"/>
                        <a14:foregroundMark x1="49375" y1="36944" x2="46563" y2="33194"/>
                        <a14:foregroundMark x1="50391" y1="36389" x2="50938" y2="43472"/>
                        <a14:foregroundMark x1="50938" y1="43472" x2="50938" y2="43611"/>
                        <a14:foregroundMark x1="46953" y1="71528" x2="45391" y2="71111"/>
                      </a14:backgroundRemoval>
                    </a14:imgEffect>
                  </a14:imgLayer>
                </a14:imgProps>
              </a:ext>
              <a:ext uri="{28A0092B-C50C-407E-A947-70E740481C1C}">
                <a14:useLocalDpi xmlns:a14="http://schemas.microsoft.com/office/drawing/2010/main" val="0"/>
              </a:ext>
            </a:extLst>
          </a:blip>
          <a:srcRect l="1462" t="16229" r="46780" b="14815"/>
          <a:stretch/>
        </p:blipFill>
        <p:spPr bwMode="auto">
          <a:xfrm>
            <a:off x="10595777" y="58293"/>
            <a:ext cx="1568678" cy="1175596"/>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9402304"/>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262</TotalTime>
  <Words>756</Words>
  <Application>Microsoft Office PowerPoint</Application>
  <PresentationFormat>Panorámica</PresentationFormat>
  <Paragraphs>262</Paragraphs>
  <Slides>12</Slides>
  <Notes>0</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12</vt:i4>
      </vt:variant>
    </vt:vector>
  </HeadingPairs>
  <TitlesOfParts>
    <vt:vector size="21" baseType="lpstr">
      <vt:lpstr>Algerian</vt:lpstr>
      <vt:lpstr>Arial</vt:lpstr>
      <vt:lpstr>Arial Black</vt:lpstr>
      <vt:lpstr>Berlin Sans FB</vt:lpstr>
      <vt:lpstr>Berlin Sans FB Demi</vt:lpstr>
      <vt:lpstr>Calibri</vt:lpstr>
      <vt:lpstr>Calibri Light</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cp:lastModifiedBy>navidad</cp:lastModifiedBy>
  <cp:revision>13</cp:revision>
  <dcterms:modified xsi:type="dcterms:W3CDTF">2021-04-10T22:00:01Z</dcterms:modified>
</cp:coreProperties>
</file>