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6858000" cy="12192000"/>
  <p:notesSz cx="6858000" cy="9144000"/>
  <p:embeddedFontLst>
    <p:embeddedFont>
      <p:font typeface="Big Stomach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KG Miss Kindergarten" panose="020B0604020202020204" charset="0"/>
      <p:regular r:id="rId10"/>
    </p:embeddedFont>
    <p:embeddedFont>
      <p:font typeface="MBats" panose="020B0604020202020204"/>
      <p:regular r:id="rId11"/>
    </p:embeddedFont>
    <p:embeddedFont>
      <p:font typeface="Welcome Christmas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1254" y="-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EE7A-AB88-4B2C-9B14-7B1ADBF82ECD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4888975-4867-4B0E-887E-92B9A549EB89}">
      <dgm:prSet phldrT="[Texto]"/>
      <dgm:spPr/>
      <dgm:t>
        <a:bodyPr/>
        <a:lstStyle/>
        <a:p>
          <a:r>
            <a:rPr lang="es-MX" dirty="0"/>
            <a:t>Actitud positiva</a:t>
          </a:r>
        </a:p>
      </dgm:t>
    </dgm:pt>
    <dgm:pt modelId="{88BB5D15-7465-4AC5-A7EA-4996E4385AA4}" type="parTrans" cxnId="{798C97A4-9FB1-4BB3-9B2C-98CC19100DF6}">
      <dgm:prSet/>
      <dgm:spPr/>
      <dgm:t>
        <a:bodyPr/>
        <a:lstStyle/>
        <a:p>
          <a:endParaRPr lang="es-MX"/>
        </a:p>
      </dgm:t>
    </dgm:pt>
    <dgm:pt modelId="{44A33EA2-0CBF-459D-BD7B-5A6838820C05}" type="sibTrans" cxnId="{798C97A4-9FB1-4BB3-9B2C-98CC19100DF6}">
      <dgm:prSet/>
      <dgm:spPr/>
      <dgm:t>
        <a:bodyPr/>
        <a:lstStyle/>
        <a:p>
          <a:endParaRPr lang="es-MX"/>
        </a:p>
      </dgm:t>
    </dgm:pt>
    <dgm:pt modelId="{FC7221E8-76ED-43F8-BC2D-51B4ECD6C1EF}">
      <dgm:prSet phldrT="[Texto]"/>
      <dgm:spPr/>
      <dgm:t>
        <a:bodyPr/>
        <a:lstStyle/>
        <a:p>
          <a:r>
            <a:rPr lang="es-MX" dirty="0"/>
            <a:t>Detectar y manejar sentimientos propios y ajenos </a:t>
          </a:r>
        </a:p>
      </dgm:t>
    </dgm:pt>
    <dgm:pt modelId="{4C47F39B-575B-4B6E-9A61-C9BA22AC2F0D}" type="parTrans" cxnId="{DC430DA5-1A8F-46CE-8F8E-4599E178D4F4}">
      <dgm:prSet/>
      <dgm:spPr/>
      <dgm:t>
        <a:bodyPr/>
        <a:lstStyle/>
        <a:p>
          <a:endParaRPr lang="es-MX"/>
        </a:p>
      </dgm:t>
    </dgm:pt>
    <dgm:pt modelId="{A3825C75-3660-4306-8089-DA40C8AE859A}" type="sibTrans" cxnId="{DC430DA5-1A8F-46CE-8F8E-4599E178D4F4}">
      <dgm:prSet/>
      <dgm:spPr/>
      <dgm:t>
        <a:bodyPr/>
        <a:lstStyle/>
        <a:p>
          <a:endParaRPr lang="es-MX"/>
        </a:p>
      </dgm:t>
    </dgm:pt>
    <dgm:pt modelId="{FB8958A1-519D-4B7C-8A4E-8D244D656F8D}">
      <dgm:prSet phldrT="[Texto]"/>
      <dgm:spPr/>
      <dgm:t>
        <a:bodyPr/>
        <a:lstStyle/>
        <a:p>
          <a:r>
            <a:rPr lang="es-MX" dirty="0"/>
            <a:t>Percibir, conocer, comprender y regular emociones</a:t>
          </a:r>
        </a:p>
      </dgm:t>
    </dgm:pt>
    <dgm:pt modelId="{2477B482-6117-4D6F-9F2B-27EDDC5849B1}" type="parTrans" cxnId="{09310D43-ED2F-4F23-A7F9-593472C51FDB}">
      <dgm:prSet/>
      <dgm:spPr/>
      <dgm:t>
        <a:bodyPr/>
        <a:lstStyle/>
        <a:p>
          <a:endParaRPr lang="es-MX"/>
        </a:p>
      </dgm:t>
    </dgm:pt>
    <dgm:pt modelId="{E6A96CCE-0B3B-4EA2-822A-36D3CBF3AB99}" type="sibTrans" cxnId="{09310D43-ED2F-4F23-A7F9-593472C51FDB}">
      <dgm:prSet/>
      <dgm:spPr/>
      <dgm:t>
        <a:bodyPr/>
        <a:lstStyle/>
        <a:p>
          <a:endParaRPr lang="es-MX"/>
        </a:p>
      </dgm:t>
    </dgm:pt>
    <dgm:pt modelId="{3C85E8A7-F9A6-4E67-811D-C7250A799430}">
      <dgm:prSet phldrT="[Texto]"/>
      <dgm:spPr/>
      <dgm:t>
        <a:bodyPr/>
        <a:lstStyle/>
        <a:p>
          <a:r>
            <a:rPr lang="es-MX" dirty="0"/>
            <a:t>Ser empáticos y asertivos </a:t>
          </a:r>
        </a:p>
      </dgm:t>
    </dgm:pt>
    <dgm:pt modelId="{29A2C826-D815-470E-82D2-B0C1F29CDD59}" type="parTrans" cxnId="{170C68E9-1BF0-4B6D-9572-6007EABA2A4F}">
      <dgm:prSet/>
      <dgm:spPr/>
      <dgm:t>
        <a:bodyPr/>
        <a:lstStyle/>
        <a:p>
          <a:endParaRPr lang="es-MX"/>
        </a:p>
      </dgm:t>
    </dgm:pt>
    <dgm:pt modelId="{FAD28889-0D51-488A-8E0F-BB2586AD2E29}" type="sibTrans" cxnId="{170C68E9-1BF0-4B6D-9572-6007EABA2A4F}">
      <dgm:prSet/>
      <dgm:spPr/>
      <dgm:t>
        <a:bodyPr/>
        <a:lstStyle/>
        <a:p>
          <a:endParaRPr lang="es-MX"/>
        </a:p>
      </dgm:t>
    </dgm:pt>
    <dgm:pt modelId="{8F5AB5C2-D1F9-4C00-A89B-647F98963B7F}">
      <dgm:prSet phldrT="[Texto]"/>
      <dgm:spPr/>
      <dgm:t>
        <a:bodyPr/>
        <a:lstStyle/>
        <a:p>
          <a:r>
            <a:rPr lang="es-MX" dirty="0"/>
            <a:t>Adaptarnos al mundo y enfrentarnos con toma de decisiones </a:t>
          </a:r>
        </a:p>
      </dgm:t>
    </dgm:pt>
    <dgm:pt modelId="{D23E321A-7044-49DB-980D-1866DA1565A1}" type="parTrans" cxnId="{C2A59207-17B7-4D76-B27B-B52EC78BE579}">
      <dgm:prSet/>
      <dgm:spPr/>
      <dgm:t>
        <a:bodyPr/>
        <a:lstStyle/>
        <a:p>
          <a:endParaRPr lang="es-MX"/>
        </a:p>
      </dgm:t>
    </dgm:pt>
    <dgm:pt modelId="{7AAB4844-3131-4519-9578-175F847F33FB}" type="sibTrans" cxnId="{C2A59207-17B7-4D76-B27B-B52EC78BE579}">
      <dgm:prSet/>
      <dgm:spPr/>
      <dgm:t>
        <a:bodyPr/>
        <a:lstStyle/>
        <a:p>
          <a:endParaRPr lang="es-MX"/>
        </a:p>
      </dgm:t>
    </dgm:pt>
    <dgm:pt modelId="{3FAEFC70-2B3B-4574-9385-47FA17DFC93D}" type="pres">
      <dgm:prSet presAssocID="{766BEE7A-AB88-4B2C-9B14-7B1ADBF82ECD}" presName="Name0" presStyleCnt="0">
        <dgm:presLayoutVars>
          <dgm:dir/>
          <dgm:resizeHandles val="exact"/>
        </dgm:presLayoutVars>
      </dgm:prSet>
      <dgm:spPr/>
    </dgm:pt>
    <dgm:pt modelId="{844B91B8-D15D-49C6-809D-A3E59F99B545}" type="pres">
      <dgm:prSet presAssocID="{D4888975-4867-4B0E-887E-92B9A549EB89}" presName="Name5" presStyleLbl="vennNode1" presStyleIdx="0" presStyleCnt="5">
        <dgm:presLayoutVars>
          <dgm:bulletEnabled val="1"/>
        </dgm:presLayoutVars>
      </dgm:prSet>
      <dgm:spPr/>
    </dgm:pt>
    <dgm:pt modelId="{F9AAE73E-60CA-4ADA-B81D-0CD8064984FB}" type="pres">
      <dgm:prSet presAssocID="{44A33EA2-0CBF-459D-BD7B-5A6838820C05}" presName="space" presStyleCnt="0"/>
      <dgm:spPr/>
    </dgm:pt>
    <dgm:pt modelId="{D56DF80E-D078-4ED9-A972-C90E248B9C0C}" type="pres">
      <dgm:prSet presAssocID="{FB8958A1-519D-4B7C-8A4E-8D244D656F8D}" presName="Name5" presStyleLbl="vennNode1" presStyleIdx="1" presStyleCnt="5">
        <dgm:presLayoutVars>
          <dgm:bulletEnabled val="1"/>
        </dgm:presLayoutVars>
      </dgm:prSet>
      <dgm:spPr/>
    </dgm:pt>
    <dgm:pt modelId="{9CD275B4-7941-48D7-AE87-27AB07593DF5}" type="pres">
      <dgm:prSet presAssocID="{E6A96CCE-0B3B-4EA2-822A-36D3CBF3AB99}" presName="space" presStyleCnt="0"/>
      <dgm:spPr/>
    </dgm:pt>
    <dgm:pt modelId="{928D50D8-5C27-45FD-B2B1-683032BFE11E}" type="pres">
      <dgm:prSet presAssocID="{FC7221E8-76ED-43F8-BC2D-51B4ECD6C1EF}" presName="Name5" presStyleLbl="vennNode1" presStyleIdx="2" presStyleCnt="5">
        <dgm:presLayoutVars>
          <dgm:bulletEnabled val="1"/>
        </dgm:presLayoutVars>
      </dgm:prSet>
      <dgm:spPr/>
    </dgm:pt>
    <dgm:pt modelId="{911D6978-1308-4158-AFE5-304CDCC584E9}" type="pres">
      <dgm:prSet presAssocID="{A3825C75-3660-4306-8089-DA40C8AE859A}" presName="space" presStyleCnt="0"/>
      <dgm:spPr/>
    </dgm:pt>
    <dgm:pt modelId="{8A31E5EA-7321-4D58-BD26-B839C8C4B4B9}" type="pres">
      <dgm:prSet presAssocID="{3C85E8A7-F9A6-4E67-811D-C7250A799430}" presName="Name5" presStyleLbl="vennNode1" presStyleIdx="3" presStyleCnt="5">
        <dgm:presLayoutVars>
          <dgm:bulletEnabled val="1"/>
        </dgm:presLayoutVars>
      </dgm:prSet>
      <dgm:spPr/>
    </dgm:pt>
    <dgm:pt modelId="{695E5D85-6102-4571-9D52-056CDE5FC359}" type="pres">
      <dgm:prSet presAssocID="{FAD28889-0D51-488A-8E0F-BB2586AD2E29}" presName="space" presStyleCnt="0"/>
      <dgm:spPr/>
    </dgm:pt>
    <dgm:pt modelId="{22F9BF06-5343-49F8-BA90-11ACBC53145B}" type="pres">
      <dgm:prSet presAssocID="{8F5AB5C2-D1F9-4C00-A89B-647F98963B7F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96F65F05-BB12-4854-A0EE-95CE445B55F0}" type="presOf" srcId="{3C85E8A7-F9A6-4E67-811D-C7250A799430}" destId="{8A31E5EA-7321-4D58-BD26-B839C8C4B4B9}" srcOrd="0" destOrd="0" presId="urn:microsoft.com/office/officeart/2005/8/layout/venn3"/>
    <dgm:cxn modelId="{C2A59207-17B7-4D76-B27B-B52EC78BE579}" srcId="{766BEE7A-AB88-4B2C-9B14-7B1ADBF82ECD}" destId="{8F5AB5C2-D1F9-4C00-A89B-647F98963B7F}" srcOrd="4" destOrd="0" parTransId="{D23E321A-7044-49DB-980D-1866DA1565A1}" sibTransId="{7AAB4844-3131-4519-9578-175F847F33FB}"/>
    <dgm:cxn modelId="{E59AE70E-13BA-41C3-9441-0E72F1F98C35}" type="presOf" srcId="{D4888975-4867-4B0E-887E-92B9A549EB89}" destId="{844B91B8-D15D-49C6-809D-A3E59F99B545}" srcOrd="0" destOrd="0" presId="urn:microsoft.com/office/officeart/2005/8/layout/venn3"/>
    <dgm:cxn modelId="{AE235112-2901-4BCD-83C2-59947994CF82}" type="presOf" srcId="{FB8958A1-519D-4B7C-8A4E-8D244D656F8D}" destId="{D56DF80E-D078-4ED9-A972-C90E248B9C0C}" srcOrd="0" destOrd="0" presId="urn:microsoft.com/office/officeart/2005/8/layout/venn3"/>
    <dgm:cxn modelId="{FAA71E1C-91A8-452A-BE49-D9A6D99C8CA9}" type="presOf" srcId="{FC7221E8-76ED-43F8-BC2D-51B4ECD6C1EF}" destId="{928D50D8-5C27-45FD-B2B1-683032BFE11E}" srcOrd="0" destOrd="0" presId="urn:microsoft.com/office/officeart/2005/8/layout/venn3"/>
    <dgm:cxn modelId="{09310D43-ED2F-4F23-A7F9-593472C51FDB}" srcId="{766BEE7A-AB88-4B2C-9B14-7B1ADBF82ECD}" destId="{FB8958A1-519D-4B7C-8A4E-8D244D656F8D}" srcOrd="1" destOrd="0" parTransId="{2477B482-6117-4D6F-9F2B-27EDDC5849B1}" sibTransId="{E6A96CCE-0B3B-4EA2-822A-36D3CBF3AB99}"/>
    <dgm:cxn modelId="{798C97A4-9FB1-4BB3-9B2C-98CC19100DF6}" srcId="{766BEE7A-AB88-4B2C-9B14-7B1ADBF82ECD}" destId="{D4888975-4867-4B0E-887E-92B9A549EB89}" srcOrd="0" destOrd="0" parTransId="{88BB5D15-7465-4AC5-A7EA-4996E4385AA4}" sibTransId="{44A33EA2-0CBF-459D-BD7B-5A6838820C05}"/>
    <dgm:cxn modelId="{DC430DA5-1A8F-46CE-8F8E-4599E178D4F4}" srcId="{766BEE7A-AB88-4B2C-9B14-7B1ADBF82ECD}" destId="{FC7221E8-76ED-43F8-BC2D-51B4ECD6C1EF}" srcOrd="2" destOrd="0" parTransId="{4C47F39B-575B-4B6E-9A61-C9BA22AC2F0D}" sibTransId="{A3825C75-3660-4306-8089-DA40C8AE859A}"/>
    <dgm:cxn modelId="{99E2F3BB-97A6-4BBB-8B01-4B148423047B}" type="presOf" srcId="{8F5AB5C2-D1F9-4C00-A89B-647F98963B7F}" destId="{22F9BF06-5343-49F8-BA90-11ACBC53145B}" srcOrd="0" destOrd="0" presId="urn:microsoft.com/office/officeart/2005/8/layout/venn3"/>
    <dgm:cxn modelId="{170C68E9-1BF0-4B6D-9572-6007EABA2A4F}" srcId="{766BEE7A-AB88-4B2C-9B14-7B1ADBF82ECD}" destId="{3C85E8A7-F9A6-4E67-811D-C7250A799430}" srcOrd="3" destOrd="0" parTransId="{29A2C826-D815-470E-82D2-B0C1F29CDD59}" sibTransId="{FAD28889-0D51-488A-8E0F-BB2586AD2E29}"/>
    <dgm:cxn modelId="{BEC504FD-0115-4222-B82E-B9FA55E1259A}" type="presOf" srcId="{766BEE7A-AB88-4B2C-9B14-7B1ADBF82ECD}" destId="{3FAEFC70-2B3B-4574-9385-47FA17DFC93D}" srcOrd="0" destOrd="0" presId="urn:microsoft.com/office/officeart/2005/8/layout/venn3"/>
    <dgm:cxn modelId="{0BE6B369-3815-4652-8917-991A1A568223}" type="presParOf" srcId="{3FAEFC70-2B3B-4574-9385-47FA17DFC93D}" destId="{844B91B8-D15D-49C6-809D-A3E59F99B545}" srcOrd="0" destOrd="0" presId="urn:microsoft.com/office/officeart/2005/8/layout/venn3"/>
    <dgm:cxn modelId="{74B05353-321B-42DF-90B3-8069DA422184}" type="presParOf" srcId="{3FAEFC70-2B3B-4574-9385-47FA17DFC93D}" destId="{F9AAE73E-60CA-4ADA-B81D-0CD8064984FB}" srcOrd="1" destOrd="0" presId="urn:microsoft.com/office/officeart/2005/8/layout/venn3"/>
    <dgm:cxn modelId="{3351AEC6-2D37-47CD-BA68-68C4E0703068}" type="presParOf" srcId="{3FAEFC70-2B3B-4574-9385-47FA17DFC93D}" destId="{D56DF80E-D078-4ED9-A972-C90E248B9C0C}" srcOrd="2" destOrd="0" presId="urn:microsoft.com/office/officeart/2005/8/layout/venn3"/>
    <dgm:cxn modelId="{FE0E0737-1604-4AB7-B58B-27B7C57E9840}" type="presParOf" srcId="{3FAEFC70-2B3B-4574-9385-47FA17DFC93D}" destId="{9CD275B4-7941-48D7-AE87-27AB07593DF5}" srcOrd="3" destOrd="0" presId="urn:microsoft.com/office/officeart/2005/8/layout/venn3"/>
    <dgm:cxn modelId="{A5A2627B-E769-4998-AE32-D7EA3B9E4138}" type="presParOf" srcId="{3FAEFC70-2B3B-4574-9385-47FA17DFC93D}" destId="{928D50D8-5C27-45FD-B2B1-683032BFE11E}" srcOrd="4" destOrd="0" presId="urn:microsoft.com/office/officeart/2005/8/layout/venn3"/>
    <dgm:cxn modelId="{BF18C44D-76ED-42C5-B1C2-BFA2C9F5818D}" type="presParOf" srcId="{3FAEFC70-2B3B-4574-9385-47FA17DFC93D}" destId="{911D6978-1308-4158-AFE5-304CDCC584E9}" srcOrd="5" destOrd="0" presId="urn:microsoft.com/office/officeart/2005/8/layout/venn3"/>
    <dgm:cxn modelId="{B7AF9DDC-AC35-4375-B567-CF018DAD1FF2}" type="presParOf" srcId="{3FAEFC70-2B3B-4574-9385-47FA17DFC93D}" destId="{8A31E5EA-7321-4D58-BD26-B839C8C4B4B9}" srcOrd="6" destOrd="0" presId="urn:microsoft.com/office/officeart/2005/8/layout/venn3"/>
    <dgm:cxn modelId="{4B61616A-372E-461F-8A19-7CF2804A510F}" type="presParOf" srcId="{3FAEFC70-2B3B-4574-9385-47FA17DFC93D}" destId="{695E5D85-6102-4571-9D52-056CDE5FC359}" srcOrd="7" destOrd="0" presId="urn:microsoft.com/office/officeart/2005/8/layout/venn3"/>
    <dgm:cxn modelId="{8A5B8A69-4A3F-495E-8140-E5B8D593703E}" type="presParOf" srcId="{3FAEFC70-2B3B-4574-9385-47FA17DFC93D}" destId="{22F9BF06-5343-49F8-BA90-11ACBC53145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B91B8-D15D-49C6-809D-A3E59F99B545}">
      <dsp:nvSpPr>
        <dsp:cNvPr id="0" name=""/>
        <dsp:cNvSpPr/>
      </dsp:nvSpPr>
      <dsp:spPr>
        <a:xfrm>
          <a:off x="795" y="1774616"/>
          <a:ext cx="1551650" cy="155165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92" tIns="16510" rIns="8539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Actitud positiva</a:t>
          </a:r>
        </a:p>
      </dsp:txBody>
      <dsp:txXfrm>
        <a:off x="228029" y="2001850"/>
        <a:ext cx="1097182" cy="1097182"/>
      </dsp:txXfrm>
    </dsp:sp>
    <dsp:sp modelId="{D56DF80E-D078-4ED9-A972-C90E248B9C0C}">
      <dsp:nvSpPr>
        <dsp:cNvPr id="0" name=""/>
        <dsp:cNvSpPr/>
      </dsp:nvSpPr>
      <dsp:spPr>
        <a:xfrm>
          <a:off x="1242115" y="1774616"/>
          <a:ext cx="1551650" cy="1551650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92" tIns="16510" rIns="8539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Percibir, conocer, comprender y regular emociones</a:t>
          </a:r>
        </a:p>
      </dsp:txBody>
      <dsp:txXfrm>
        <a:off x="1469349" y="2001850"/>
        <a:ext cx="1097182" cy="1097182"/>
      </dsp:txXfrm>
    </dsp:sp>
    <dsp:sp modelId="{928D50D8-5C27-45FD-B2B1-683032BFE11E}">
      <dsp:nvSpPr>
        <dsp:cNvPr id="0" name=""/>
        <dsp:cNvSpPr/>
      </dsp:nvSpPr>
      <dsp:spPr>
        <a:xfrm>
          <a:off x="2483435" y="1774616"/>
          <a:ext cx="1551650" cy="1551650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92" tIns="16510" rIns="8539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Detectar y manejar sentimientos propios y ajenos </a:t>
          </a:r>
        </a:p>
      </dsp:txBody>
      <dsp:txXfrm>
        <a:off x="2710669" y="2001850"/>
        <a:ext cx="1097182" cy="1097182"/>
      </dsp:txXfrm>
    </dsp:sp>
    <dsp:sp modelId="{8A31E5EA-7321-4D58-BD26-B839C8C4B4B9}">
      <dsp:nvSpPr>
        <dsp:cNvPr id="0" name=""/>
        <dsp:cNvSpPr/>
      </dsp:nvSpPr>
      <dsp:spPr>
        <a:xfrm>
          <a:off x="3724756" y="1774616"/>
          <a:ext cx="1551650" cy="1551650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92" tIns="16510" rIns="8539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Ser empáticos y asertivos </a:t>
          </a:r>
        </a:p>
      </dsp:txBody>
      <dsp:txXfrm>
        <a:off x="3951990" y="2001850"/>
        <a:ext cx="1097182" cy="1097182"/>
      </dsp:txXfrm>
    </dsp:sp>
    <dsp:sp modelId="{22F9BF06-5343-49F8-BA90-11ACBC53145B}">
      <dsp:nvSpPr>
        <dsp:cNvPr id="0" name=""/>
        <dsp:cNvSpPr/>
      </dsp:nvSpPr>
      <dsp:spPr>
        <a:xfrm>
          <a:off x="4966076" y="1774616"/>
          <a:ext cx="1551650" cy="155165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92" tIns="16510" rIns="8539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Adaptarnos al mundo y enfrentarnos con toma de decisiones </a:t>
          </a:r>
        </a:p>
      </dsp:txBody>
      <dsp:txXfrm>
        <a:off x="5193310" y="2001850"/>
        <a:ext cx="1097182" cy="1097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49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48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5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87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71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18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402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26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32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01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877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F758-1ED6-41DE-8C5A-F72B0046EF1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7B11-C2CE-47B1-8DBE-F42CC9E1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98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5C9C0B76-6DAD-4525-84A7-693B413B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950">
            <a:off x="3205" y="8632518"/>
            <a:ext cx="3862792" cy="38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B0D0D74-C940-479F-B041-D9B2891D0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101247"/>
              </p:ext>
            </p:extLst>
          </p:nvPr>
        </p:nvGraphicFramePr>
        <p:xfrm>
          <a:off x="169739" y="1967755"/>
          <a:ext cx="6518522" cy="510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0289A91-3C14-425E-91D9-C38A99B4D979}"/>
              </a:ext>
            </a:extLst>
          </p:cNvPr>
          <p:cNvSpPr txBox="1"/>
          <p:nvPr/>
        </p:nvSpPr>
        <p:spPr>
          <a:xfrm>
            <a:off x="633046" y="210794"/>
            <a:ext cx="60350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3399FF"/>
                </a:solidFill>
                <a:latin typeface="MBats" panose="02000609020000020004" pitchFamily="49" charset="0"/>
              </a:rPr>
              <a:t> </a:t>
            </a:r>
            <a:r>
              <a:rPr lang="es-MX" dirty="0">
                <a:solidFill>
                  <a:srgbClr val="3399FF"/>
                </a:solidFill>
                <a:latin typeface="MBats" panose="02000609020000020004" pitchFamily="49" charset="0"/>
              </a:rPr>
              <a:t>conocer</a:t>
            </a:r>
          </a:p>
          <a:p>
            <a:pPr algn="ctr"/>
            <a:r>
              <a:rPr lang="es-MX" sz="3600" dirty="0">
                <a:solidFill>
                  <a:srgbClr val="CC00FF"/>
                </a:solidFill>
                <a:latin typeface="MBats" panose="02000609020000020004" pitchFamily="49" charset="0"/>
              </a:rPr>
              <a:t>mis e</a:t>
            </a:r>
            <a:r>
              <a:rPr lang="es-MX" sz="3600" dirty="0">
                <a:solidFill>
                  <a:srgbClr val="FF0066"/>
                </a:solidFill>
                <a:latin typeface="MBats" panose="02000609020000020004" pitchFamily="49" charset="0"/>
              </a:rPr>
              <a:t>mociones </a:t>
            </a:r>
          </a:p>
        </p:txBody>
      </p:sp>
      <p:pic>
        <p:nvPicPr>
          <p:cNvPr id="1028" name="Picture 4" descr="Resultado de imagen para inteligencia emocional">
            <a:extLst>
              <a:ext uri="{FF2B5EF4-FFF2-40B4-BE49-F238E27FC236}">
                <a16:creationId xmlns:a16="http://schemas.microsoft.com/office/drawing/2014/main" id="{ADBFAC42-2C67-4307-B123-C073CEE1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9FDAE2"/>
              </a:clrFrom>
              <a:clrTo>
                <a:srgbClr val="9FDA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1" y="769015"/>
            <a:ext cx="4146629" cy="25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bro clipart,lupa de libro de búsqueda de vector,libro,verificar información,encontrar respuestas,lupa,encontrar,acercarse,cheque,buscar,leer libro,imágenes prediseñadas de libros,imágenes prediseñadas de lupa,comprobar clipart">
            <a:extLst>
              <a:ext uri="{FF2B5EF4-FFF2-40B4-BE49-F238E27FC236}">
                <a16:creationId xmlns:a16="http://schemas.microsoft.com/office/drawing/2014/main" id="{A488C312-4795-42CE-8E37-DEEC674FE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923">
            <a:off x="113835" y="1842168"/>
            <a:ext cx="2073777" cy="20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A7FE51-869C-4E7E-B2F5-6810E479341A}"/>
              </a:ext>
            </a:extLst>
          </p:cNvPr>
          <p:cNvSpPr txBox="1"/>
          <p:nvPr/>
        </p:nvSpPr>
        <p:spPr>
          <a:xfrm>
            <a:off x="2707058" y="2742342"/>
            <a:ext cx="340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ig Stomach" panose="02000500000000000000" pitchFamily="50" charset="0"/>
              </a:rPr>
              <a:t>¿a través de mis emociones puedo?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90D70C-930E-44D4-8DCE-1499078732B1}"/>
              </a:ext>
            </a:extLst>
          </p:cNvPr>
          <p:cNvSpPr txBox="1"/>
          <p:nvPr/>
        </p:nvSpPr>
        <p:spPr>
          <a:xfrm>
            <a:off x="2521456" y="3142452"/>
            <a:ext cx="470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KG Miss Kindergarten" panose="02000000000000000000" pitchFamily="2" charset="0"/>
              </a:rPr>
              <a:t>Es la capacidad humana que nos permite: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>
              <a:latin typeface="KG Miss Kindergarten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78D8C6-6162-43E4-8214-98009DA12A73}"/>
              </a:ext>
            </a:extLst>
          </p:cNvPr>
          <p:cNvSpPr txBox="1"/>
          <p:nvPr/>
        </p:nvSpPr>
        <p:spPr>
          <a:xfrm>
            <a:off x="1918148" y="5460174"/>
            <a:ext cx="470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ig Stomach" panose="02000500000000000000" pitchFamily="50" charset="0"/>
              </a:rPr>
              <a:t>Cofre de las emociones </a:t>
            </a:r>
          </a:p>
        </p:txBody>
      </p:sp>
      <p:pic>
        <p:nvPicPr>
          <p:cNvPr id="1032" name="Picture 8" descr="Resultado de imagen para taller de inteligencia emocional">
            <a:extLst>
              <a:ext uri="{FF2B5EF4-FFF2-40B4-BE49-F238E27FC236}">
                <a16:creationId xmlns:a16="http://schemas.microsoft.com/office/drawing/2014/main" id="{EC8EBA05-94AB-46DC-8FBA-108F95F1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2F9F1"/>
              </a:clrFrom>
              <a:clrTo>
                <a:srgbClr val="F2F9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41" y="8902741"/>
            <a:ext cx="3263459" cy="32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C9339DB-ABE8-4385-BC12-26E64EDB41AA}"/>
              </a:ext>
            </a:extLst>
          </p:cNvPr>
          <p:cNvSpPr txBox="1"/>
          <p:nvPr/>
        </p:nvSpPr>
        <p:spPr>
          <a:xfrm rot="20692715">
            <a:off x="194197" y="9877545"/>
            <a:ext cx="2927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Welcome Christmas" pitchFamily="50" charset="0"/>
              </a:rPr>
              <a:t>Jardín de niños</a:t>
            </a:r>
          </a:p>
          <a:p>
            <a:pPr algn="ctr"/>
            <a:r>
              <a:rPr lang="es-MX" sz="2400" dirty="0">
                <a:latin typeface="Welcome Christmas" pitchFamily="50" charset="0"/>
              </a:rPr>
              <a:t>“</a:t>
            </a:r>
            <a:r>
              <a:rPr lang="es-MX" sz="2400" dirty="0">
                <a:solidFill>
                  <a:schemeClr val="bg1"/>
                </a:solidFill>
                <a:latin typeface="Welcome Christmas" pitchFamily="50" charset="0"/>
              </a:rPr>
              <a:t>HEROE DE NACOZARI””</a:t>
            </a:r>
          </a:p>
          <a:p>
            <a:pPr algn="ctr"/>
            <a:r>
              <a:rPr lang="es-MX" sz="2400" dirty="0">
                <a:latin typeface="Welcome Christmas" pitchFamily="50" charset="0"/>
              </a:rPr>
              <a:t>Te invita a </a:t>
            </a:r>
          </a:p>
          <a:p>
            <a:pPr algn="ctr"/>
            <a:r>
              <a:rPr lang="es-MX" sz="2400" dirty="0">
                <a:latin typeface="Welcome Christmas" pitchFamily="50" charset="0"/>
              </a:rPr>
              <a:t>Participar!!!</a:t>
            </a:r>
            <a:r>
              <a:rPr lang="es-MX" sz="2800" dirty="0">
                <a:latin typeface="Welcome Christmas" pitchFamily="50" charset="0"/>
              </a:rPr>
              <a:t> </a:t>
            </a:r>
          </a:p>
        </p:txBody>
      </p:sp>
      <p:pic>
        <p:nvPicPr>
          <p:cNvPr id="2" name="Picture 2" descr="Hoy os muestro este estupendo material que realizó mi alumna de prácticas  para trabajar las emociones con mi… | Juego de emociones, Actividades  emociones, Emociones">
            <a:extLst>
              <a:ext uri="{FF2B5EF4-FFF2-40B4-BE49-F238E27FC236}">
                <a16:creationId xmlns:a16="http://schemas.microsoft.com/office/drawing/2014/main" id="{1C615099-DFAB-4BF2-AB05-6F855774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4" y="6261933"/>
            <a:ext cx="2186814" cy="25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Educación emocional LA CAJITA DE LAS EMOCIONES -Orientacion Andujar">
            <a:extLst>
              <a:ext uri="{FF2B5EF4-FFF2-40B4-BE49-F238E27FC236}">
                <a16:creationId xmlns:a16="http://schemas.microsoft.com/office/drawing/2014/main" id="{4CA6E973-59E7-4103-89A3-8C9DD2222E4A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6"/>
          <a:stretch/>
        </p:blipFill>
        <p:spPr bwMode="auto">
          <a:xfrm>
            <a:off x="3508196" y="6187032"/>
            <a:ext cx="2829560" cy="2239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0397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67</Words>
  <Application>Microsoft Office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Big Stomach</vt:lpstr>
      <vt:lpstr>MBats</vt:lpstr>
      <vt:lpstr>Welcome Christmas</vt:lpstr>
      <vt:lpstr>Arial</vt:lpstr>
      <vt:lpstr>KG Miss Kindergarten</vt:lpstr>
      <vt:lpstr>Calibri Light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Danna Presas</dc:creator>
  <cp:lastModifiedBy>clara</cp:lastModifiedBy>
  <cp:revision>7</cp:revision>
  <dcterms:created xsi:type="dcterms:W3CDTF">2021-02-09T17:00:57Z</dcterms:created>
  <dcterms:modified xsi:type="dcterms:W3CDTF">2021-02-24T06:31:06Z</dcterms:modified>
</cp:coreProperties>
</file>