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576"/>
  </p:normalViewPr>
  <p:slideViewPr>
    <p:cSldViewPr>
      <p:cViewPr varScale="1">
        <p:scale>
          <a:sx n="95" d="100"/>
          <a:sy n="95" d="100"/>
        </p:scale>
        <p:origin x="1584"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8F5ACEC-C10B-4317-83D7-E8670EC59C40}" type="datetimeFigureOut">
              <a:rPr lang="es-MX" smtClean="0"/>
              <a:t>16/04/21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226DAC8-84A4-4A86-84A2-A6E661CDB279}" type="slidenum">
              <a:rPr lang="es-MX" smtClean="0"/>
              <a:t>‹Nº›</a:t>
            </a:fld>
            <a:endParaRPr lang="es-MX"/>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s-ES"/>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A8F5ACEC-C10B-4317-83D7-E8670EC59C40}" type="datetimeFigureOut">
              <a:rPr lang="es-MX" smtClean="0"/>
              <a:t>16/04/21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226DAC8-84A4-4A86-84A2-A6E661CDB279}"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8F5ACEC-C10B-4317-83D7-E8670EC59C40}" type="datetimeFigureOut">
              <a:rPr lang="es-MX" smtClean="0"/>
              <a:t>16/04/21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226DAC8-84A4-4A86-84A2-A6E661CDB279}"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8F5ACEC-C10B-4317-83D7-E8670EC59C40}" type="datetimeFigureOut">
              <a:rPr lang="es-MX" smtClean="0"/>
              <a:t>16/04/21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226DAC8-84A4-4A86-84A2-A6E661CDB279}" type="slidenum">
              <a:rPr lang="es-MX" smtClean="0"/>
              <a:t>‹Nº›</a:t>
            </a:fld>
            <a:endParaRPr lang="es-MX"/>
          </a:p>
        </p:txBody>
      </p:sp>
      <p:sp>
        <p:nvSpPr>
          <p:cNvPr id="8" name="Title 7"/>
          <p:cNvSpPr>
            <a:spLocks noGrp="1"/>
          </p:cNvSpPr>
          <p:nvPr>
            <p:ph type="title"/>
          </p:nvPr>
        </p:nvSpPr>
        <p:spPr/>
        <p:txBody>
          <a:bodyPr/>
          <a:lstStyle/>
          <a:p>
            <a:r>
              <a:rPr lang="es-ES"/>
              <a:t>Haga clic para modificar el estilo de título del patrón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A8F5ACEC-C10B-4317-83D7-E8670EC59C40}" type="datetimeFigureOut">
              <a:rPr lang="es-MX" smtClean="0"/>
              <a:t>16/04/21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226DAC8-84A4-4A86-84A2-A6E661CDB279}"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8F5ACEC-C10B-4317-83D7-E8670EC59C40}" type="datetimeFigureOut">
              <a:rPr lang="es-MX" smtClean="0"/>
              <a:t>16/04/21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226DAC8-84A4-4A86-84A2-A6E661CDB279}" type="slidenum">
              <a:rPr lang="es-MX" smtClean="0"/>
              <a:t>‹Nº›</a:t>
            </a:fld>
            <a:endParaRPr lang="es-MX"/>
          </a:p>
        </p:txBody>
      </p:sp>
      <p:sp>
        <p:nvSpPr>
          <p:cNvPr id="8" name="Title 7"/>
          <p:cNvSpPr>
            <a:spLocks noGrp="1"/>
          </p:cNvSpPr>
          <p:nvPr>
            <p:ph type="title"/>
          </p:nvPr>
        </p:nvSpPr>
        <p:spPr/>
        <p:txBody>
          <a:bodyPr/>
          <a:lstStyle/>
          <a:p>
            <a:r>
              <a:rPr lang="es-ES"/>
              <a:t>Haga clic para modificar el estilo de título del patrón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s-ES"/>
              <a:t>Haga clic para modificar el estilo de texto del patrón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8F5ACEC-C10B-4317-83D7-E8670EC59C40}" type="datetimeFigureOut">
              <a:rPr lang="es-MX" smtClean="0"/>
              <a:t>16/04/21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226DAC8-84A4-4A86-84A2-A6E661CDB279}" type="slidenum">
              <a:rPr lang="es-MX" smtClean="0"/>
              <a:t>‹Nº›</a:t>
            </a:fld>
            <a:endParaRPr lang="es-MX"/>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8F5ACEC-C10B-4317-83D7-E8670EC59C40}" type="datetimeFigureOut">
              <a:rPr lang="es-MX" smtClean="0"/>
              <a:t>16/04/21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226DAC8-84A4-4A86-84A2-A6E661CDB279}"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F5ACEC-C10B-4317-83D7-E8670EC59C40}" type="datetimeFigureOut">
              <a:rPr lang="es-MX" smtClean="0"/>
              <a:t>16/04/21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226DAC8-84A4-4A86-84A2-A6E661CDB279}"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A8F5ACEC-C10B-4317-83D7-E8670EC59C40}" type="datetimeFigureOut">
              <a:rPr lang="es-MX" smtClean="0"/>
              <a:t>16/04/21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226DAC8-84A4-4A86-84A2-A6E661CDB279}"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A8F5ACEC-C10B-4317-83D7-E8670EC59C40}" type="datetimeFigureOut">
              <a:rPr lang="es-MX" smtClean="0"/>
              <a:t>16/04/21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226DAC8-84A4-4A86-84A2-A6E661CDB279}" type="slidenum">
              <a:rPr lang="es-MX" smtClean="0"/>
              <a:t>‹Nº›</a:t>
            </a:fld>
            <a:endParaRPr lang="es-MX"/>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s-ES"/>
              <a:t>Haga clic para modificar el estilo de título del patrón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8F5ACEC-C10B-4317-83D7-E8670EC59C40}" type="datetimeFigureOut">
              <a:rPr lang="es-MX" smtClean="0"/>
              <a:t>16/04/21</a:t>
            </a:fld>
            <a:endParaRPr lang="es-MX"/>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s-MX"/>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8226DAC8-84A4-4A86-84A2-A6E661CDB279}"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839494" y="2132856"/>
            <a:ext cx="4124994" cy="3096344"/>
          </a:xfrm>
        </p:spPr>
        <p:txBody>
          <a:bodyPr>
            <a:noAutofit/>
          </a:bodyPr>
          <a:lstStyle/>
          <a:p>
            <a:r>
              <a:rPr lang="es-MX" sz="6600" b="1" dirty="0">
                <a:latin typeface="AR BERKLEY" pitchFamily="2" charset="0"/>
              </a:rPr>
              <a:t>La pizza matemática. </a:t>
            </a:r>
          </a:p>
        </p:txBody>
      </p:sp>
      <p:sp>
        <p:nvSpPr>
          <p:cNvPr id="2" name="1 Título"/>
          <p:cNvSpPr>
            <a:spLocks noGrp="1"/>
          </p:cNvSpPr>
          <p:nvPr>
            <p:ph type="ctrTitle"/>
          </p:nvPr>
        </p:nvSpPr>
        <p:spPr>
          <a:xfrm>
            <a:off x="539552" y="188640"/>
            <a:ext cx="7175351" cy="1793167"/>
          </a:xfrm>
        </p:spPr>
        <p:txBody>
          <a:bodyPr/>
          <a:lstStyle/>
          <a:p>
            <a:r>
              <a:rPr lang="es-MX" dirty="0"/>
              <a:t>NOMBRE DE LA EXPERIENCIA</a:t>
            </a: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2060848"/>
            <a:ext cx="3795886" cy="3792422"/>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5" name="4 Corazón"/>
          <p:cNvSpPr/>
          <p:nvPr/>
        </p:nvSpPr>
        <p:spPr>
          <a:xfrm>
            <a:off x="1403648" y="2780928"/>
            <a:ext cx="936104" cy="936104"/>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457205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5301208"/>
            <a:ext cx="6512511" cy="1143000"/>
          </a:xfrm>
        </p:spPr>
        <p:txBody>
          <a:bodyPr/>
          <a:lstStyle/>
          <a:p>
            <a:r>
              <a:rPr lang="es-MX" dirty="0"/>
              <a:t>DATOS GENERALES.</a:t>
            </a:r>
          </a:p>
        </p:txBody>
      </p:sp>
      <p:sp>
        <p:nvSpPr>
          <p:cNvPr id="3" name="2 Marcador de contenido"/>
          <p:cNvSpPr>
            <a:spLocks noGrp="1"/>
          </p:cNvSpPr>
          <p:nvPr>
            <p:ph sz="quarter" idx="13"/>
          </p:nvPr>
        </p:nvSpPr>
        <p:spPr/>
        <p:txBody>
          <a:bodyPr>
            <a:noAutofit/>
          </a:bodyPr>
          <a:lstStyle/>
          <a:p>
            <a:pPr algn="ctr"/>
            <a:r>
              <a:rPr lang="es-MX" sz="3600" b="1" dirty="0">
                <a:latin typeface="Bradley Hand ITC" pitchFamily="66" charset="0"/>
              </a:rPr>
              <a:t>Diez de octubre, San Juan del Río, </a:t>
            </a:r>
            <a:r>
              <a:rPr lang="es-MX" sz="3600" b="1" dirty="0" err="1">
                <a:latin typeface="Bradley Hand ITC" pitchFamily="66" charset="0"/>
              </a:rPr>
              <a:t>Dgo</a:t>
            </a:r>
            <a:r>
              <a:rPr lang="es-MX" sz="3600" b="1" dirty="0">
                <a:latin typeface="Bradley Hand ITC" pitchFamily="66" charset="0"/>
              </a:rPr>
              <a:t>.</a:t>
            </a:r>
          </a:p>
          <a:p>
            <a:pPr algn="ctr"/>
            <a:r>
              <a:rPr lang="es-MX" sz="3600" b="1" dirty="0">
                <a:latin typeface="Bradley Hand ITC" pitchFamily="66" charset="0"/>
              </a:rPr>
              <a:t>Jardín de Niños « Pastor Rouaix».</a:t>
            </a:r>
          </a:p>
          <a:p>
            <a:pPr algn="ctr"/>
            <a:r>
              <a:rPr lang="es-MX" sz="3600" b="1" dirty="0">
                <a:latin typeface="Bradley Hand ITC" pitchFamily="66" charset="0"/>
              </a:rPr>
              <a:t>3° «A».</a:t>
            </a:r>
          </a:p>
          <a:p>
            <a:pPr algn="ctr"/>
            <a:r>
              <a:rPr lang="es-MX" sz="3600" b="1" dirty="0">
                <a:latin typeface="Bradley Hand ITC" pitchFamily="66" charset="0"/>
              </a:rPr>
              <a:t>Mtra. Perla del Rosario Mijares Aguirre. </a:t>
            </a:r>
          </a:p>
        </p:txBody>
      </p:sp>
    </p:spTree>
    <p:extLst>
      <p:ext uri="{BB962C8B-B14F-4D97-AF65-F5344CB8AC3E}">
        <p14:creationId xmlns:p14="http://schemas.microsoft.com/office/powerpoint/2010/main" val="330327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6512511" cy="1143000"/>
          </a:xfrm>
        </p:spPr>
        <p:txBody>
          <a:bodyPr>
            <a:normAutofit fontScale="90000"/>
          </a:bodyPr>
          <a:lstStyle/>
          <a:p>
            <a:pPr algn="ctr"/>
            <a:r>
              <a:rPr lang="es-MX" dirty="0"/>
              <a:t>CONTEXTO, PROBELMÁTICA QUE AFRONTA.</a:t>
            </a:r>
          </a:p>
        </p:txBody>
      </p:sp>
      <p:sp>
        <p:nvSpPr>
          <p:cNvPr id="3" name="2 Marcador de contenido"/>
          <p:cNvSpPr>
            <a:spLocks noGrp="1"/>
          </p:cNvSpPr>
          <p:nvPr>
            <p:ph sz="quarter" idx="13"/>
          </p:nvPr>
        </p:nvSpPr>
        <p:spPr>
          <a:xfrm>
            <a:off x="1259632" y="3284984"/>
            <a:ext cx="6716216" cy="3474720"/>
          </a:xfrm>
        </p:spPr>
        <p:txBody>
          <a:bodyPr>
            <a:normAutofit/>
          </a:bodyPr>
          <a:lstStyle/>
          <a:p>
            <a:pPr algn="just"/>
            <a:r>
              <a:rPr lang="es-MX" sz="3200" b="1" dirty="0">
                <a:latin typeface="Bradley Hand ITC" pitchFamily="66" charset="0"/>
              </a:rPr>
              <a:t>Los niños de tercer grado de preescolar están en proceso de lograr resolver problemas matemáticos con mayor número de elementos, les es un poco difícil para algunos, el  relacionar número con cantidad.</a:t>
            </a:r>
          </a:p>
        </p:txBody>
      </p:sp>
    </p:spTree>
    <p:extLst>
      <p:ext uri="{BB962C8B-B14F-4D97-AF65-F5344CB8AC3E}">
        <p14:creationId xmlns:p14="http://schemas.microsoft.com/office/powerpoint/2010/main" val="3656602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87624" y="260648"/>
            <a:ext cx="6512511" cy="1143000"/>
          </a:xfrm>
        </p:spPr>
        <p:txBody>
          <a:bodyPr/>
          <a:lstStyle/>
          <a:p>
            <a:r>
              <a:rPr lang="es-MX" dirty="0"/>
              <a:t>OBJETIVOS DE LA PRACTICA.</a:t>
            </a:r>
          </a:p>
        </p:txBody>
      </p:sp>
      <p:sp>
        <p:nvSpPr>
          <p:cNvPr id="3" name="2 Marcador de contenido"/>
          <p:cNvSpPr>
            <a:spLocks noGrp="1"/>
          </p:cNvSpPr>
          <p:nvPr>
            <p:ph sz="quarter" idx="13"/>
          </p:nvPr>
        </p:nvSpPr>
        <p:spPr>
          <a:xfrm>
            <a:off x="467544" y="1700808"/>
            <a:ext cx="8280920" cy="4608512"/>
          </a:xfrm>
        </p:spPr>
        <p:txBody>
          <a:bodyPr>
            <a:noAutofit/>
          </a:bodyPr>
          <a:lstStyle/>
          <a:p>
            <a:r>
              <a:rPr lang="es-MX" sz="2400" b="1" dirty="0">
                <a:latin typeface="Curlz MT" pitchFamily="82" charset="0"/>
              </a:rPr>
              <a:t>Que los niños de tercer grado del Jardín de Niños Pastor Rouaix resuelvan problemas matemáticos con mayor facilidad, apoyándose de material concreto que además sea llamativo y novedoso para ellos.</a:t>
            </a:r>
          </a:p>
          <a:p>
            <a:endParaRPr lang="es-MX" sz="2400" b="1" dirty="0">
              <a:latin typeface="Curlz MT" pitchFamily="82" charset="0"/>
            </a:endParaRPr>
          </a:p>
          <a:p>
            <a:r>
              <a:rPr lang="es-MX" sz="2400" b="1" dirty="0">
                <a:latin typeface="Curlz MT" pitchFamily="82" charset="0"/>
              </a:rPr>
              <a:t>Que sigan indicaciones para lograr un fin en específico.</a:t>
            </a:r>
          </a:p>
          <a:p>
            <a:endParaRPr lang="es-MX" sz="2400" b="1" dirty="0">
              <a:latin typeface="Curlz MT" pitchFamily="82" charset="0"/>
            </a:endParaRPr>
          </a:p>
          <a:p>
            <a:r>
              <a:rPr lang="es-MX" sz="2400" b="1" dirty="0">
                <a:latin typeface="Curlz MT" pitchFamily="82" charset="0"/>
              </a:rPr>
              <a:t>Que relacionen número escrito con cantidad.</a:t>
            </a:r>
          </a:p>
          <a:p>
            <a:endParaRPr lang="es-MX" sz="2400" b="1" dirty="0">
              <a:latin typeface="Curlz MT" pitchFamily="82" charset="0"/>
            </a:endParaRPr>
          </a:p>
          <a:p>
            <a:r>
              <a:rPr lang="es-MX" sz="2400" b="1" dirty="0">
                <a:latin typeface="Curlz MT" pitchFamily="82" charset="0"/>
              </a:rPr>
              <a:t>Que utilicen procedimientos propios para resolver problemas.</a:t>
            </a:r>
          </a:p>
        </p:txBody>
      </p:sp>
    </p:spTree>
    <p:extLst>
      <p:ext uri="{BB962C8B-B14F-4D97-AF65-F5344CB8AC3E}">
        <p14:creationId xmlns:p14="http://schemas.microsoft.com/office/powerpoint/2010/main" val="971886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292080" y="692696"/>
            <a:ext cx="3851920" cy="1143000"/>
          </a:xfrm>
        </p:spPr>
        <p:txBody>
          <a:bodyPr>
            <a:noAutofit/>
          </a:bodyPr>
          <a:lstStyle/>
          <a:p>
            <a:r>
              <a:rPr lang="es-MX" sz="3200" dirty="0"/>
              <a:t>DESARROLLO, PROTAGONISTAS, Y LOGRO DE LA PRÁCTICA Y/O EXPERIENCIA.</a:t>
            </a:r>
          </a:p>
        </p:txBody>
      </p:sp>
      <p:sp>
        <p:nvSpPr>
          <p:cNvPr id="3" name="2 Marcador de contenido"/>
          <p:cNvSpPr>
            <a:spLocks noGrp="1"/>
          </p:cNvSpPr>
          <p:nvPr>
            <p:ph sz="quarter" idx="13"/>
          </p:nvPr>
        </p:nvSpPr>
        <p:spPr>
          <a:xfrm>
            <a:off x="251520" y="404664"/>
            <a:ext cx="5688632" cy="6336704"/>
          </a:xfrm>
        </p:spPr>
        <p:txBody>
          <a:bodyPr>
            <a:normAutofit fontScale="77500" lnSpcReduction="20000"/>
          </a:bodyPr>
          <a:lstStyle/>
          <a:p>
            <a:r>
              <a:rPr lang="es-MX" b="1" dirty="0"/>
              <a:t>¿</a:t>
            </a:r>
            <a:r>
              <a:rPr lang="es-MX" sz="2600" b="1" dirty="0">
                <a:latin typeface="Juice ITC" pitchFamily="82" charset="0"/>
              </a:rPr>
              <a:t>EN QUÉ CONSISTE? </a:t>
            </a:r>
            <a:r>
              <a:rPr lang="es-MX" sz="2600" dirty="0">
                <a:latin typeface="Juice ITC" pitchFamily="82" charset="0"/>
              </a:rPr>
              <a:t>Consiste en la elaboración de una pizza de cartón la cual se divide en 10 rebanadas, cada rebanada contiene una colección de </a:t>
            </a:r>
            <a:r>
              <a:rPr lang="es-MX" sz="2600" dirty="0" err="1">
                <a:latin typeface="Juice ITC" pitchFamily="82" charset="0"/>
              </a:rPr>
              <a:t>pepperonis</a:t>
            </a:r>
            <a:r>
              <a:rPr lang="es-MX" sz="2600" dirty="0">
                <a:latin typeface="Juice ITC" pitchFamily="82" charset="0"/>
              </a:rPr>
              <a:t> y la base de la pizza divide las porciones con los números escritos del 1 al 10.</a:t>
            </a:r>
          </a:p>
          <a:p>
            <a:endParaRPr lang="es-MX" sz="2600" dirty="0">
              <a:latin typeface="Juice ITC" pitchFamily="82" charset="0"/>
            </a:endParaRPr>
          </a:p>
          <a:p>
            <a:r>
              <a:rPr lang="es-MX" sz="2600" b="1" dirty="0">
                <a:latin typeface="Juice ITC" pitchFamily="82" charset="0"/>
              </a:rPr>
              <a:t>¿QUINES SON LOS PROTAGONISTAS? </a:t>
            </a:r>
            <a:r>
              <a:rPr lang="es-MX" sz="2600" dirty="0">
                <a:latin typeface="Juice ITC" pitchFamily="82" charset="0"/>
              </a:rPr>
              <a:t>Los alumnos de tercer grado sección A, del Jardín de Niños Pastor Rouaix de la comunidad de Diez de octubre, San Juan del Rio, </a:t>
            </a:r>
            <a:r>
              <a:rPr lang="es-MX" sz="2600" dirty="0" err="1">
                <a:latin typeface="Juice ITC" pitchFamily="82" charset="0"/>
              </a:rPr>
              <a:t>Dgo</a:t>
            </a:r>
            <a:r>
              <a:rPr lang="es-MX" sz="2600" dirty="0">
                <a:latin typeface="Juice ITC" pitchFamily="82" charset="0"/>
              </a:rPr>
              <a:t>. </a:t>
            </a:r>
          </a:p>
          <a:p>
            <a:endParaRPr lang="es-MX" sz="2600" dirty="0">
              <a:latin typeface="Juice ITC" pitchFamily="82" charset="0"/>
            </a:endParaRPr>
          </a:p>
          <a:p>
            <a:r>
              <a:rPr lang="es-MX" sz="2600" b="1" dirty="0">
                <a:latin typeface="Juice ITC" pitchFamily="82" charset="0"/>
              </a:rPr>
              <a:t>¿CÓMO SE DESARROLLA? </a:t>
            </a:r>
            <a:r>
              <a:rPr lang="es-MX" sz="2600" dirty="0">
                <a:latin typeface="Juice ITC" pitchFamily="82" charset="0"/>
              </a:rPr>
              <a:t>Juega en casa  a la pizzería, se enviará documento Pizza matemática. Elabora en cartón una pizza grande, y </a:t>
            </a:r>
            <a:r>
              <a:rPr lang="es-MX" sz="2600" dirty="0" err="1">
                <a:latin typeface="Juice ITC" pitchFamily="82" charset="0"/>
              </a:rPr>
              <a:t>dividela</a:t>
            </a:r>
            <a:r>
              <a:rPr lang="es-MX" sz="2600" dirty="0">
                <a:latin typeface="Juice ITC" pitchFamily="82" charset="0"/>
              </a:rPr>
              <a:t> en 10 rebanadas elabora aparte rebanadas con </a:t>
            </a:r>
            <a:r>
              <a:rPr lang="es-MX" sz="2600" dirty="0" err="1">
                <a:latin typeface="Juice ITC" pitchFamily="82" charset="0"/>
              </a:rPr>
              <a:t>peperonnis</a:t>
            </a:r>
            <a:r>
              <a:rPr lang="es-MX" sz="2600" dirty="0">
                <a:latin typeface="Juice ITC" pitchFamily="82" charset="0"/>
              </a:rPr>
              <a:t> con colecciones del 1 al 10, es decir, una rebanada 1 </a:t>
            </a:r>
            <a:r>
              <a:rPr lang="es-MX" sz="2600" dirty="0" err="1">
                <a:latin typeface="Juice ITC" pitchFamily="82" charset="0"/>
              </a:rPr>
              <a:t>peperonni</a:t>
            </a:r>
            <a:r>
              <a:rPr lang="es-MX" sz="2600" dirty="0">
                <a:latin typeface="Juice ITC" pitchFamily="82" charset="0"/>
              </a:rPr>
              <a:t>, en otra rebanada 2 </a:t>
            </a:r>
            <a:r>
              <a:rPr lang="es-MX" sz="2600" dirty="0" err="1">
                <a:latin typeface="Juice ITC" pitchFamily="82" charset="0"/>
              </a:rPr>
              <a:t>peperonnis</a:t>
            </a:r>
            <a:r>
              <a:rPr lang="es-MX" sz="2600" dirty="0">
                <a:latin typeface="Juice ITC" pitchFamily="82" charset="0"/>
              </a:rPr>
              <a:t>, y así sucesivamente, se anexa ejemplo. Y pide al niño que acomode cada rebanada en el espacio de la pizza que le corresponde.</a:t>
            </a:r>
          </a:p>
          <a:p>
            <a:pPr marL="45720" indent="0">
              <a:buNone/>
            </a:pPr>
            <a:r>
              <a:rPr lang="es-MX" sz="2600" dirty="0">
                <a:latin typeface="Juice ITC" pitchFamily="82" charset="0"/>
              </a:rPr>
              <a:t> </a:t>
            </a:r>
          </a:p>
          <a:p>
            <a:r>
              <a:rPr lang="es-MX" sz="2600" b="1" dirty="0">
                <a:latin typeface="Juice ITC" pitchFamily="82" charset="0"/>
              </a:rPr>
              <a:t>LOGROS ALCANZADOS. </a:t>
            </a:r>
            <a:r>
              <a:rPr lang="es-MX" sz="2600" dirty="0">
                <a:latin typeface="Juice ITC" pitchFamily="82" charset="0"/>
              </a:rPr>
              <a:t>Los niños estaban muy contentos con la actividad, ya que casia  todos los niños les gusta la pizza, lo cual fue una motivación para ellos, y a cada rato querían «jugar» con su pizza logrando así los objetivos de la actividad. </a:t>
            </a:r>
          </a:p>
        </p:txBody>
      </p:sp>
    </p:spTree>
    <p:extLst>
      <p:ext uri="{BB962C8B-B14F-4D97-AF65-F5344CB8AC3E}">
        <p14:creationId xmlns:p14="http://schemas.microsoft.com/office/powerpoint/2010/main" val="2409276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latin typeface="AR CHRISTY" pitchFamily="2" charset="0"/>
              </a:rPr>
              <a:t>PROCESOS DE EVALUACION</a:t>
            </a:r>
            <a:r>
              <a:rPr lang="es-MX" dirty="0"/>
              <a:t>. </a:t>
            </a:r>
          </a:p>
        </p:txBody>
      </p:sp>
      <p:sp>
        <p:nvSpPr>
          <p:cNvPr id="3" name="2 Marcador de contenido"/>
          <p:cNvSpPr>
            <a:spLocks noGrp="1"/>
          </p:cNvSpPr>
          <p:nvPr>
            <p:ph sz="quarter" idx="13"/>
          </p:nvPr>
        </p:nvSpPr>
        <p:spPr/>
        <p:txBody>
          <a:bodyPr>
            <a:normAutofit fontScale="92500" lnSpcReduction="10000"/>
          </a:bodyPr>
          <a:lstStyle/>
          <a:p>
            <a:r>
              <a:rPr lang="es-MX" sz="3600" dirty="0">
                <a:latin typeface="AR CHRISTY" pitchFamily="2" charset="0"/>
              </a:rPr>
              <a:t>Esta actividad se evaluó mediante los comentarios de los papás y las fotografías de los niños trabajando con su pizza, pero sobre todo mediante videos practicando el conteo de los peperonis. </a:t>
            </a:r>
          </a:p>
        </p:txBody>
      </p:sp>
    </p:spTree>
    <p:extLst>
      <p:ext uri="{BB962C8B-B14F-4D97-AF65-F5344CB8AC3E}">
        <p14:creationId xmlns:p14="http://schemas.microsoft.com/office/powerpoint/2010/main" val="1373716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56176" y="260648"/>
            <a:ext cx="2571750" cy="3312368"/>
          </a:xfrm>
          <a:prstGeom prst="rect">
            <a:avLst/>
          </a:prstGeom>
        </p:spPr>
      </p:pic>
      <p:pic>
        <p:nvPicPr>
          <p:cNvPr id="7" name="6 Imagen"/>
          <p:cNvPicPr>
            <a:picLocks noChangeAspect="1"/>
          </p:cNvPicPr>
          <p:nvPr/>
        </p:nvPicPr>
        <p:blipFill rotWithShape="1">
          <a:blip r:embed="rId3">
            <a:extLst>
              <a:ext uri="{28A0092B-C50C-407E-A947-70E740481C1C}">
                <a14:useLocalDpi xmlns:a14="http://schemas.microsoft.com/office/drawing/2010/main" val="0"/>
              </a:ext>
            </a:extLst>
          </a:blip>
          <a:srcRect r="50000"/>
          <a:stretch/>
        </p:blipFill>
        <p:spPr>
          <a:xfrm>
            <a:off x="611560" y="260648"/>
            <a:ext cx="2348879" cy="3312368"/>
          </a:xfrm>
          <a:prstGeom prst="rect">
            <a:avLst/>
          </a:prstGeom>
        </p:spPr>
      </p:pic>
      <p:sp>
        <p:nvSpPr>
          <p:cNvPr id="2" name="1 Título"/>
          <p:cNvSpPr>
            <a:spLocks noGrp="1"/>
          </p:cNvSpPr>
          <p:nvPr>
            <p:ph type="title"/>
          </p:nvPr>
        </p:nvSpPr>
        <p:spPr>
          <a:xfrm>
            <a:off x="-108520" y="136313"/>
            <a:ext cx="6512511" cy="1143000"/>
          </a:xfrm>
        </p:spPr>
        <p:txBody>
          <a:bodyPr/>
          <a:lstStyle/>
          <a:p>
            <a:r>
              <a:rPr lang="es-MX" dirty="0"/>
              <a:t>EVIDENCIAS.</a:t>
            </a:r>
          </a:p>
        </p:txBody>
      </p:sp>
      <p:pic>
        <p:nvPicPr>
          <p:cNvPr id="4" name="3 Marcador de contenido"/>
          <p:cNvPicPr>
            <a:picLocks noGrp="1" noChangeAspect="1"/>
          </p:cNvPicPr>
          <p:nvPr>
            <p:ph sz="quarter" idx="13"/>
          </p:nvPr>
        </p:nvPicPr>
        <p:blipFill>
          <a:blip r:embed="rId4" cstate="print">
            <a:extLst>
              <a:ext uri="{28A0092B-C50C-407E-A947-70E740481C1C}">
                <a14:useLocalDpi xmlns:a14="http://schemas.microsoft.com/office/drawing/2010/main" val="0"/>
              </a:ext>
            </a:extLst>
          </a:blip>
          <a:stretch>
            <a:fillRect/>
          </a:stretch>
        </p:blipFill>
        <p:spPr>
          <a:xfrm>
            <a:off x="611560" y="3789040"/>
            <a:ext cx="2711958" cy="2808312"/>
          </a:xfr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91880" y="1172749"/>
            <a:ext cx="2232248" cy="3044958"/>
          </a:xfrm>
          <a:prstGeom prst="rect">
            <a:avLst/>
          </a:prstGeom>
        </p:spPr>
      </p:pic>
      <p:pic>
        <p:nvPicPr>
          <p:cNvPr id="8" name="7 Imagen"/>
          <p:cNvPicPr>
            <a:picLocks noChangeAspect="1"/>
          </p:cNvPicPr>
          <p:nvPr/>
        </p:nvPicPr>
        <p:blipFill rotWithShape="1">
          <a:blip r:embed="rId3">
            <a:extLst>
              <a:ext uri="{28A0092B-C50C-407E-A947-70E740481C1C}">
                <a14:useLocalDpi xmlns:a14="http://schemas.microsoft.com/office/drawing/2010/main" val="0"/>
              </a:ext>
            </a:extLst>
          </a:blip>
          <a:srcRect l="50000"/>
          <a:stretch/>
        </p:blipFill>
        <p:spPr>
          <a:xfrm>
            <a:off x="6156176" y="3695328"/>
            <a:ext cx="2571750" cy="2961529"/>
          </a:xfrm>
          <a:prstGeom prst="rect">
            <a:avLst/>
          </a:prstGeom>
        </p:spPr>
      </p:pic>
      <p:sp>
        <p:nvSpPr>
          <p:cNvPr id="9" name="8 Corazón"/>
          <p:cNvSpPr/>
          <p:nvPr/>
        </p:nvSpPr>
        <p:spPr>
          <a:xfrm>
            <a:off x="8172400" y="1320877"/>
            <a:ext cx="483518" cy="576064"/>
          </a:xfrm>
          <a:prstGeom prst="hear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MX"/>
          </a:p>
        </p:txBody>
      </p:sp>
      <p:sp>
        <p:nvSpPr>
          <p:cNvPr id="10" name="9 Corazón"/>
          <p:cNvSpPr/>
          <p:nvPr/>
        </p:nvSpPr>
        <p:spPr>
          <a:xfrm>
            <a:off x="1186313" y="1320877"/>
            <a:ext cx="598375" cy="731587"/>
          </a:xfrm>
          <a:prstGeom prst="hear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071609350"/>
      </p:ext>
    </p:extLst>
  </p:cSld>
  <p:clrMapOvr>
    <a:masterClrMapping/>
  </p:clrMapOvr>
</p:sld>
</file>

<file path=ppt/theme/theme1.xml><?xml version="1.0" encoding="utf-8"?>
<a:theme xmlns:a="http://schemas.openxmlformats.org/drawingml/2006/main" name="Transmisión de listas">
  <a:themeElements>
    <a:clrScheme name="Personalizado 1">
      <a:dk1>
        <a:sysClr val="windowText" lastClr="000000"/>
      </a:dk1>
      <a:lt1>
        <a:sysClr val="window" lastClr="FFFFFF"/>
      </a:lt1>
      <a:dk2>
        <a:srgbClr val="B13F9A"/>
      </a:dk2>
      <a:lt2>
        <a:srgbClr val="B13F9A"/>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Transmisión de listas">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ransmisión de listas">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186</TotalTime>
  <Words>413</Words>
  <Application>Microsoft Macintosh PowerPoint</Application>
  <PresentationFormat>Presentación en pantalla (4:3)</PresentationFormat>
  <Paragraphs>28</Paragraphs>
  <Slides>7</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7</vt:i4>
      </vt:variant>
    </vt:vector>
  </HeadingPairs>
  <TitlesOfParts>
    <vt:vector size="15" baseType="lpstr">
      <vt:lpstr>AR BERKLEY</vt:lpstr>
      <vt:lpstr>AR CHRISTY</vt:lpstr>
      <vt:lpstr>Bradley Hand ITC</vt:lpstr>
      <vt:lpstr>Curlz MT</vt:lpstr>
      <vt:lpstr>Georgia</vt:lpstr>
      <vt:lpstr>Juice ITC</vt:lpstr>
      <vt:lpstr>Trebuchet MS</vt:lpstr>
      <vt:lpstr>Transmisión de listas</vt:lpstr>
      <vt:lpstr>NOMBRE DE LA EXPERIENCIA</vt:lpstr>
      <vt:lpstr>DATOS GENERALES.</vt:lpstr>
      <vt:lpstr>CONTEXTO, PROBELMÁTICA QUE AFRONTA.</vt:lpstr>
      <vt:lpstr>OBJETIVOS DE LA PRACTICA.</vt:lpstr>
      <vt:lpstr>DESARROLLO, PROTAGONISTAS, Y LOGRO DE LA PRÁCTICA Y/O EXPERIENCIA.</vt:lpstr>
      <vt:lpstr>PROCESOS DE EVALUACION. </vt:lpstr>
      <vt:lpstr>EVIDENCIAS.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NOMBRE DE LA EXPERIENCIA</dc:title>
  <dc:creator>nayely</dc:creator>
  <cp:lastModifiedBy>Microsoft Office User</cp:lastModifiedBy>
  <cp:revision>8</cp:revision>
  <dcterms:created xsi:type="dcterms:W3CDTF">2021-04-15T01:52:30Z</dcterms:created>
  <dcterms:modified xsi:type="dcterms:W3CDTF">2021-04-16T15:42:50Z</dcterms:modified>
</cp:coreProperties>
</file>