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4" r:id="rId7"/>
    <p:sldId id="265" r:id="rId8"/>
    <p:sldId id="266" r:id="rId9"/>
    <p:sldId id="267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0" d="100"/>
          <a:sy n="70" d="100"/>
        </p:scale>
        <p:origin x="73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6990147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4595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1113619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7456727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404020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3867233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5127358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26246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9402707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247438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143136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329774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90423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9359647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86361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80150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8045FB-9A7C-40CA-9AD5-8554AA2FE152}" type="datetimeFigureOut">
              <a:rPr lang="es-MX" smtClean="0"/>
              <a:t>12/04/2021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E757F5B-26E8-46C2-871E-24806171C2D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59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443F75A-CDA5-478C-BD21-5783BD13577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95300" y="190502"/>
            <a:ext cx="8839769" cy="2679699"/>
          </a:xfrm>
        </p:spPr>
        <p:txBody>
          <a:bodyPr>
            <a:normAutofit fontScale="90000"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s-MX" sz="6000" dirty="0">
                <a:solidFill>
                  <a:srgbClr val="000000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RESULTADOSDELSEGUNDO</a:t>
            </a:r>
            <a:br>
              <a:rPr lang="es-MX" sz="1400" dirty="0">
                <a:effectLst/>
                <a:latin typeface="Abadi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s-MX" sz="6000" dirty="0">
                <a:solidFill>
                  <a:srgbClr val="000000"/>
                </a:solidFill>
                <a:effectLst/>
                <a:latin typeface="Abadi" panose="020B060402020202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PERIODO DE EVALUACION</a:t>
            </a:r>
            <a:br>
              <a:rPr lang="es-MX" sz="1400" dirty="0">
                <a:effectLst/>
                <a:latin typeface="Abadi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s-MX" dirty="0">
              <a:latin typeface="Abadi" panose="020B0604020202020204" pitchFamily="34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17E7906D-8ACD-44F9-8815-6D7A80363FD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2349499"/>
            <a:ext cx="9144000" cy="4317999"/>
          </a:xfrm>
        </p:spPr>
        <p:txBody>
          <a:bodyPr/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solidFill>
                  <a:srgbClr val="000000"/>
                </a:solidFill>
                <a:effectLst/>
                <a:latin typeface="Cinzel Black" panose="00000A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JARDIN DE NIÑOS</a:t>
            </a:r>
            <a:endParaRPr lang="es-MX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2400" dirty="0">
                <a:solidFill>
                  <a:srgbClr val="000000"/>
                </a:solidFill>
                <a:effectLst/>
                <a:latin typeface="Cinzel Black" panose="00000A00000000000000" pitchFamily="2" charset="0"/>
                <a:ea typeface="Times New Roman" panose="02020603050405020304" pitchFamily="18" charset="0"/>
                <a:cs typeface="Calibri" panose="020F0502020204030204" pitchFamily="34" charset="0"/>
              </a:rPr>
              <a:t>CAROLINA AGAZZI</a:t>
            </a:r>
            <a:endParaRPr lang="es-MX" sz="105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s-MX" dirty="0"/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D6AB283A-D97F-4FB1-BC2B-AFE3617B5935}"/>
              </a:ext>
            </a:extLst>
          </p:cNvPr>
          <p:cNvSpPr txBox="1"/>
          <p:nvPr/>
        </p:nvSpPr>
        <p:spPr>
          <a:xfrm>
            <a:off x="1965278" y="2417530"/>
            <a:ext cx="8024883" cy="31405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800" dirty="0">
              <a:solidFill>
                <a:srgbClr val="000000"/>
              </a:solidFill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s-MX" sz="2800" dirty="0">
              <a:solidFill>
                <a:srgbClr val="000000"/>
              </a:solidFill>
              <a:effectLst/>
              <a:ea typeface="Times New Roman" panose="02020603050405020304" pitchFamily="18" charset="0"/>
              <a:cs typeface="Calibri" panose="020F0502020204030204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DOCENTES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PROFA. DOLORES MORENO PUGA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PROFA.VIRIDIANA GUTIERREZ RAMOS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s-MX" sz="1600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Calibri" panose="020F0502020204030204" pitchFamily="34" charset="0"/>
              </a:rPr>
              <a:t>PROFR.ISAAC FERNANDO CARDENAS TORRES</a:t>
            </a:r>
            <a:endParaRPr lang="es-MX" sz="16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121202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1E6A33A0-B421-4BF3-9AC5-9B6430D9559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68300" y="127000"/>
            <a:ext cx="11595100" cy="6451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4378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D9B2592-22A9-469E-8A9E-9027ACD0FC3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14300" y="0"/>
            <a:ext cx="10477500" cy="66865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7551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0B58A5E5-2319-4450-BE50-217C69E9334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5725" y="191068"/>
            <a:ext cx="11392042" cy="63871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80548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65F4DCA-ECF2-4AC8-B7B2-5F1C4E1C57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¿</a:t>
            </a:r>
            <a:r>
              <a:rPr lang="es-MX" sz="2400" dirty="0">
                <a:latin typeface="+mn-lt"/>
              </a:rPr>
              <a:t>CUANTOS ALUMNOS ESTAN SIN COMUNICACIÓN EN ESTE MOMENTO?</a:t>
            </a:r>
          </a:p>
        </p:txBody>
      </p:sp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D9EFA453-FC36-4F27-BECE-443993BFD84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77863" y="2308970"/>
            <a:ext cx="8596312" cy="3584673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AF431106-8E04-4C0E-BD24-B73D0585717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1126" y="1880482"/>
            <a:ext cx="1548518" cy="1548518"/>
          </a:xfrm>
          <a:prstGeom prst="rect">
            <a:avLst/>
          </a:prstGeom>
        </p:spPr>
      </p:pic>
      <p:pic>
        <p:nvPicPr>
          <p:cNvPr id="9" name="Imagen 8">
            <a:extLst>
              <a:ext uri="{FF2B5EF4-FFF2-40B4-BE49-F238E27FC236}">
                <a16:creationId xmlns:a16="http://schemas.microsoft.com/office/drawing/2014/main" id="{26DC24E1-2388-43FD-8897-F7C4039DE26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5760" y="3661441"/>
            <a:ext cx="1619476" cy="971686"/>
          </a:xfrm>
          <a:prstGeom prst="rect">
            <a:avLst/>
          </a:prstGeom>
        </p:spPr>
      </p:pic>
      <p:pic>
        <p:nvPicPr>
          <p:cNvPr id="10" name="Imagen 9">
            <a:extLst>
              <a:ext uri="{FF2B5EF4-FFF2-40B4-BE49-F238E27FC236}">
                <a16:creationId xmlns:a16="http://schemas.microsoft.com/office/drawing/2014/main" id="{010AF425-F182-4EBF-9FDE-2B74C735653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50866" y="4791080"/>
            <a:ext cx="1469263" cy="1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72560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4F88677F-BDBA-4C1F-80C6-46DBCAFCA4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>
                <a:solidFill>
                  <a:schemeClr val="bg1"/>
                </a:solidFill>
                <a:latin typeface="+mj-lt"/>
                <a:ea typeface="+mj-ea"/>
                <a:cs typeface="+mj-cs"/>
              </a:rPr>
              <a:t>QUE HACER DIFERENTE Y MEJOR?</a:t>
            </a:r>
          </a:p>
        </p:txBody>
      </p:sp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AC1AAA09-2057-45A8-8B5D-E178F8DFCD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5660" y="1675227"/>
            <a:ext cx="11744651" cy="4394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82660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Marcador de contenido 3">
            <a:extLst>
              <a:ext uri="{FF2B5EF4-FFF2-40B4-BE49-F238E27FC236}">
                <a16:creationId xmlns:a16="http://schemas.microsoft.com/office/drawing/2014/main" id="{4F35DFA4-B061-4EF7-8C5B-0D4417087E9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59307" y="709683"/>
            <a:ext cx="11505063" cy="57320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542105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691409D-1FDE-4E0C-B3BE-6638F858A4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s-MX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r>
              <a:rPr lang="es-MX" sz="1800" b="1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19.Establezcan</a:t>
            </a:r>
            <a:r>
              <a:rPr lang="es-MX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  <a:t>acuerdossobrelasaccionesquepuedenrealizarseconbaseensusreflexiones,paralograrunmejordesempeñodelasylosestudiantesenelúltimotramodelcicloescolar.</a:t>
            </a:r>
            <a:br>
              <a:rPr lang="es-MX" sz="1800" b="0" i="0" u="none" strike="noStrike" baseline="0" dirty="0">
                <a:solidFill>
                  <a:srgbClr val="000000"/>
                </a:solidFill>
                <a:latin typeface="Verdana" panose="020B0604030504040204" pitchFamily="34" charset="0"/>
              </a:rPr>
            </a:br>
            <a:endParaRPr lang="es-MX" dirty="0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FA567B6-8710-4FDB-844D-F0A0F5546A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es-MX" sz="2400" dirty="0"/>
              <a:t> SEGUIR MOSTRANDO EMPATIA,RESPETO E INTERES POR TODOS LOS ALUMNOS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400" dirty="0"/>
              <a:t>MANTENER CONSTANTE COMUNICACIÓ POR TODOS LOS ALUMNOS Y CON MAS RAZON CON LOS QUE REQUIEREN APOYO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400" dirty="0"/>
              <a:t>REALIZAR VISITAS A DOMICILIO TOMANDO LAS DEBIDAS PRECAUCIONES</a:t>
            </a:r>
          </a:p>
          <a:p>
            <a:pPr>
              <a:buFont typeface="Wingdings" panose="05000000000000000000" pitchFamily="2" charset="2"/>
              <a:buChar char="v"/>
            </a:pPr>
            <a:r>
              <a:rPr lang="es-MX" sz="2400" dirty="0"/>
              <a:t>COORDINACION ENTRE DOCENTES MOSTRANDO EMPATIA E INTERES ,TAMBIEN NECESITAMOS ESTIMULOS PARA SEGUIR AVANZANDO</a:t>
            </a:r>
          </a:p>
          <a:p>
            <a:pPr>
              <a:buFont typeface="Wingdings" panose="05000000000000000000" pitchFamily="2" charset="2"/>
              <a:buChar char="v"/>
            </a:pPr>
            <a:endParaRPr lang="es-MX" sz="2400" dirty="0"/>
          </a:p>
          <a:p>
            <a:pPr marL="0" indent="0">
              <a:buNone/>
            </a:pP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35344471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9FBF22E-EBCB-4EC3-8181-28B62B4EF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MX" dirty="0"/>
              <a:t>             ACCIONES EMERGENTES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2A96CCE4-19FD-4F7C-B69B-0DB3A18C00B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REALIZAR UNA PIYAMADA VIRTUAL ( PUEDE SER EN EL DIA)</a:t>
            </a:r>
          </a:p>
          <a:p>
            <a:r>
              <a:rPr lang="es-MX" dirty="0"/>
              <a:t>SEGUIR CONTANDO CUENTOS COMO:</a:t>
            </a:r>
          </a:p>
          <a:p>
            <a:r>
              <a:rPr lang="es-MX" dirty="0"/>
              <a:t>EL PLANETA DE LOS MIMOS</a:t>
            </a:r>
          </a:p>
          <a:p>
            <a:r>
              <a:rPr lang="es-MX" dirty="0"/>
              <a:t>EL ROBOT DESCOMPUESTO</a:t>
            </a:r>
          </a:p>
          <a:p>
            <a:r>
              <a:rPr lang="es-MX" dirty="0"/>
              <a:t>REALIZAR DRAMATIZACIONES EN VIVO PARA PEQUEÑOS GRUPOS</a:t>
            </a:r>
          </a:p>
          <a:p>
            <a:r>
              <a:rPr lang="es-MX" dirty="0"/>
              <a:t>REALIZAR DIFERENTES JUEGOS ORGANIZADOS</a:t>
            </a:r>
          </a:p>
          <a:p>
            <a:r>
              <a:rPr lang="es-MX" dirty="0"/>
              <a:t>VISITAS A DOMICILIO CON NIÑOS QUE NECESITAN APOYO</a:t>
            </a:r>
          </a:p>
        </p:txBody>
      </p:sp>
    </p:spTree>
    <p:extLst>
      <p:ext uri="{BB962C8B-B14F-4D97-AF65-F5344CB8AC3E}">
        <p14:creationId xmlns:p14="http://schemas.microsoft.com/office/powerpoint/2010/main" val="3995127364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60</TotalTime>
  <Words>148</Words>
  <Application>Microsoft Office PowerPoint</Application>
  <PresentationFormat>Panorámica</PresentationFormat>
  <Paragraphs>25</Paragraphs>
  <Slides>9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8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8" baseType="lpstr">
      <vt:lpstr>Abadi</vt:lpstr>
      <vt:lpstr>Arial</vt:lpstr>
      <vt:lpstr>Calibri</vt:lpstr>
      <vt:lpstr>Cinzel Black</vt:lpstr>
      <vt:lpstr>Trebuchet MS</vt:lpstr>
      <vt:lpstr>Verdana</vt:lpstr>
      <vt:lpstr>Wingdings</vt:lpstr>
      <vt:lpstr>Wingdings 3</vt:lpstr>
      <vt:lpstr>Faceta</vt:lpstr>
      <vt:lpstr>RESULTADOSDELSEGUNDO PERIODO DE EVALUACION </vt:lpstr>
      <vt:lpstr>Presentación de PowerPoint</vt:lpstr>
      <vt:lpstr>Presentación de PowerPoint</vt:lpstr>
      <vt:lpstr>Presentación de PowerPoint</vt:lpstr>
      <vt:lpstr>¿CUANTOS ALUMNOS ESTAN SIN COMUNICACIÓN EN ESTE MOMENTO?</vt:lpstr>
      <vt:lpstr>QUE HACER DIFERENTE Y MEJOR?</vt:lpstr>
      <vt:lpstr>Presentación de PowerPoint</vt:lpstr>
      <vt:lpstr> 19.Establezcanacuerdossobrelasaccionesquepuedenrealizarseconbaseensusreflexiones,paralograrunmejordesempeñodelasylosestudiantesenelúltimotramodelcicloescolar. </vt:lpstr>
      <vt:lpstr>             ACCIONES EMERGENTES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RESULTADOSDELSEGUNDO PERIODO DE EVALUACION</dc:title>
  <dc:creator>Itzel Damarys Moreno Puga</dc:creator>
  <cp:lastModifiedBy>Itzel Damarys Moreno Puga</cp:lastModifiedBy>
  <cp:revision>7</cp:revision>
  <dcterms:created xsi:type="dcterms:W3CDTF">2021-04-12T20:35:02Z</dcterms:created>
  <dcterms:modified xsi:type="dcterms:W3CDTF">2021-04-12T21:36:00Z</dcterms:modified>
</cp:coreProperties>
</file>