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01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59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136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567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40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672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273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24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02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43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31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97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42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96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36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015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45FB-9A7C-40CA-9AD5-8554AA2FE152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757F5B-26E8-46C2-871E-24806171C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3F75A-CDA5-478C-BD21-5783BD135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90502"/>
            <a:ext cx="8839769" cy="267969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6000" dirty="0">
                <a:solidFill>
                  <a:srgbClr val="000000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RESULTADOSDELSEGUNDO</a:t>
            </a:r>
            <a:br>
              <a:rPr lang="es-MX" sz="1400" dirty="0">
                <a:effectLst/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6000" dirty="0">
                <a:solidFill>
                  <a:srgbClr val="000000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PERIODO DE EVALUACION</a:t>
            </a:r>
            <a:br>
              <a:rPr lang="es-MX" sz="1400" dirty="0">
                <a:effectLst/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>
              <a:latin typeface="Abadi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E7906D-8ACD-44F9-8815-6D7A80363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9499"/>
            <a:ext cx="9144000" cy="4317999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effectLst/>
                <a:latin typeface="Cinzel Black" panose="00000A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JARDIN DE NIÑOS</a:t>
            </a:r>
            <a:endParaRPr lang="es-MX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solidFill>
                  <a:srgbClr val="000000"/>
                </a:solidFill>
                <a:effectLst/>
                <a:latin typeface="Cinzel Black" panose="00000A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CAROLINA AGAZZI</a:t>
            </a:r>
            <a:endParaRPr lang="es-MX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AB283A-D97F-4FB1-BC2B-AFE3617B5935}"/>
              </a:ext>
            </a:extLst>
          </p:cNvPr>
          <p:cNvSpPr txBox="1"/>
          <p:nvPr/>
        </p:nvSpPr>
        <p:spPr>
          <a:xfrm>
            <a:off x="1965278" y="2417530"/>
            <a:ext cx="8024883" cy="3140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800" dirty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DOCENTES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PROFA. DOLORES MORENO PUGA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PROFA.VIRIDIANA GUTIERREZ RAMOS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PROFR.ISAAC FERNANDO CARDENAS TORRES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21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E6A33A0-B421-4BF3-9AC5-9B6430D955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00" y="127000"/>
            <a:ext cx="11595100" cy="645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3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D9B2592-22A9-469E-8A9E-9027ACD0F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" y="0"/>
            <a:ext cx="10477500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5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B58A5E5-2319-4450-BE50-217C69E93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5" y="191068"/>
            <a:ext cx="11392042" cy="638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5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F4DCA-ECF2-4AC8-B7B2-5F1C4E1C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MX" sz="2400" dirty="0">
                <a:latin typeface="+mn-lt"/>
              </a:rPr>
              <a:t>CUANTOS ALUMNOS ESTAN SIN COMUNICACIÓN EN ESTE MOMENTO?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9EFA453-FC36-4F27-BECE-443993BFD8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308970"/>
            <a:ext cx="8596312" cy="358467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F431106-8E04-4C0E-BD24-B73D05857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26" y="1880482"/>
            <a:ext cx="1548518" cy="154851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6DC24E1-2388-43FD-8897-F7C4039DE2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760" y="3661441"/>
            <a:ext cx="1619476" cy="97168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10AF425-F182-4EBF-9FDE-2B74C73565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866" y="4791080"/>
            <a:ext cx="1469263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5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8677F-BDBA-4C1F-80C6-46DBCAFCA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QUE HACER DIFERENTE Y MEJOR?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C1AAA09-2057-45A8-8B5D-E178F8DFC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660" y="1675227"/>
            <a:ext cx="11744651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6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F35DFA4-B061-4EF7-8C5B-0D4417087E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307" y="709683"/>
            <a:ext cx="11505063" cy="573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10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1409D-1FDE-4E0C-B3BE-6638F858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s-MX" sz="18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19.Establezcan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acuerdossobrelasaccionesquepuedenrealizarseconbaseensusreflexiones,paralograrunmejordesempeñodelasylosestudiantesenelúltimotramodelcicloescolar.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A567B6-8710-4FDB-844D-F0A0F5546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2400" dirty="0"/>
              <a:t> SEGUIR MOSTRANDO EMPATIA,RESPETO E INTERES POR TODOS LOS ALUMNOS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400" dirty="0"/>
              <a:t>MANTENER CONSTANTE COMUNICACIÓ POR TODOS LOS ALUMNOS Y CON MAS RAZON CON LOS QUE REQUIEREN APOYO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400" dirty="0"/>
              <a:t>REALIZAR VISITAS A DOMICILIO TOMANDO LAS DEBIDAS PRECAUCIONES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400" dirty="0"/>
              <a:t>COORDINACION ENTRE DOCENTES MOSTRANDO EMPATIA E INTERES ,TAMBIEN NECESITAMOS ESTIMULOS PARA SEGUIR AVANZANDO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2400" dirty="0"/>
          </a:p>
          <a:p>
            <a:pPr marL="0" indent="0">
              <a:buNone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53444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BF22E-EBCB-4EC3-8181-28B62B4EF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ACCIONES EMERGENTES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96CCE4-19FD-4F7C-B69B-0DB3A18C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REALIZAR UNA PIYAMADA VIRTUAL ( PUEDE SER EN EL DIA)</a:t>
            </a:r>
          </a:p>
          <a:p>
            <a:r>
              <a:rPr lang="es-MX" dirty="0"/>
              <a:t>SEGUIR CONTANDO CUENTOS COMO:</a:t>
            </a:r>
          </a:p>
          <a:p>
            <a:r>
              <a:rPr lang="es-MX" dirty="0"/>
              <a:t>EL PLANETA DE LOS MIMOS</a:t>
            </a:r>
          </a:p>
          <a:p>
            <a:r>
              <a:rPr lang="es-MX" dirty="0"/>
              <a:t>EL ROBOT DESCOMPUESTO</a:t>
            </a:r>
          </a:p>
          <a:p>
            <a:r>
              <a:rPr lang="es-MX" dirty="0"/>
              <a:t>REALIZAR DRAMATIZACIONES EN VIVO PARA PEQUEÑOS GRUPOS</a:t>
            </a:r>
          </a:p>
          <a:p>
            <a:r>
              <a:rPr lang="es-MX" dirty="0"/>
              <a:t>REALIZAR DIFERENTES JUEGOS ORGANIZADOS</a:t>
            </a:r>
          </a:p>
          <a:p>
            <a:r>
              <a:rPr lang="es-MX" dirty="0"/>
              <a:t>VISITAS A DOMICILIO CON NIÑOS QUE NECESITAN APOYO</a:t>
            </a:r>
          </a:p>
        </p:txBody>
      </p:sp>
    </p:spTree>
    <p:extLst>
      <p:ext uri="{BB962C8B-B14F-4D97-AF65-F5344CB8AC3E}">
        <p14:creationId xmlns:p14="http://schemas.microsoft.com/office/powerpoint/2010/main" val="39951273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148</Words>
  <Application>Microsoft Office PowerPoint</Application>
  <PresentationFormat>Panorámica</PresentationFormat>
  <Paragraphs>25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Abadi</vt:lpstr>
      <vt:lpstr>Arial</vt:lpstr>
      <vt:lpstr>Calibri</vt:lpstr>
      <vt:lpstr>Cinzel Black</vt:lpstr>
      <vt:lpstr>Trebuchet MS</vt:lpstr>
      <vt:lpstr>Verdana</vt:lpstr>
      <vt:lpstr>Wingdings</vt:lpstr>
      <vt:lpstr>Wingdings 3</vt:lpstr>
      <vt:lpstr>Faceta</vt:lpstr>
      <vt:lpstr>RESULTADOSDELSEGUNDO PERIODO DE EVALUACION </vt:lpstr>
      <vt:lpstr>Presentación de PowerPoint</vt:lpstr>
      <vt:lpstr>Presentación de PowerPoint</vt:lpstr>
      <vt:lpstr>Presentación de PowerPoint</vt:lpstr>
      <vt:lpstr>¿CUANTOS ALUMNOS ESTAN SIN COMUNICACIÓN EN ESTE MOMENTO?</vt:lpstr>
      <vt:lpstr>QUE HACER DIFERENTE Y MEJOR?</vt:lpstr>
      <vt:lpstr>Presentación de PowerPoint</vt:lpstr>
      <vt:lpstr> 19.Establezcanacuerdossobrelasaccionesquepuedenrealizarseconbaseensusreflexiones,paralograrunmejordesempeñodelasylosestudiantesenelúltimotramodelcicloescolar. </vt:lpstr>
      <vt:lpstr>             ACCIONES EMERGENTES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RESULTADOSDELSEGUNDO PERIODO DE EVALUACION</dc:title>
  <dc:creator>Itzel Damarys Moreno Puga</dc:creator>
  <cp:lastModifiedBy>Itzel Damarys Moreno Puga</cp:lastModifiedBy>
  <cp:revision>7</cp:revision>
  <dcterms:created xsi:type="dcterms:W3CDTF">2021-04-12T20:35:02Z</dcterms:created>
  <dcterms:modified xsi:type="dcterms:W3CDTF">2021-04-12T21:36:00Z</dcterms:modified>
</cp:coreProperties>
</file>