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33D0-C135-40C9-BF98-A726DEAEF36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7AC943-E763-48F9-B0AF-7F2B5D12ED09}">
      <dgm:prSet/>
      <dgm:spPr/>
      <dgm:t>
        <a:bodyPr/>
        <a:lstStyle/>
        <a:p>
          <a:r>
            <a:rPr lang="es-MX"/>
            <a:t>JARDIN DE NIÑOS CAROLINA AGAZZZI</a:t>
          </a:r>
          <a:endParaRPr lang="en-US"/>
        </a:p>
      </dgm:t>
    </dgm:pt>
    <dgm:pt modelId="{FF25C75C-D4F4-484C-9239-2BBC0F47C641}" type="parTrans" cxnId="{D43B4E52-D339-4F11-A581-998300E86FDA}">
      <dgm:prSet/>
      <dgm:spPr/>
      <dgm:t>
        <a:bodyPr/>
        <a:lstStyle/>
        <a:p>
          <a:endParaRPr lang="en-US"/>
        </a:p>
      </dgm:t>
    </dgm:pt>
    <dgm:pt modelId="{0E6B4CEA-F991-4B82-9D46-95BFA9B7EDBA}" type="sibTrans" cxnId="{D43B4E52-D339-4F11-A581-998300E86FDA}">
      <dgm:prSet/>
      <dgm:spPr/>
      <dgm:t>
        <a:bodyPr/>
        <a:lstStyle/>
        <a:p>
          <a:endParaRPr lang="en-US"/>
        </a:p>
      </dgm:t>
    </dgm:pt>
    <dgm:pt modelId="{024EC167-C6C2-466D-8590-11DA9E2E5D6A}">
      <dgm:prSet/>
      <dgm:spPr/>
      <dgm:t>
        <a:bodyPr/>
        <a:lstStyle/>
        <a:p>
          <a:r>
            <a:rPr lang="es-MX"/>
            <a:t>DOCENTES</a:t>
          </a:r>
          <a:endParaRPr lang="en-US"/>
        </a:p>
      </dgm:t>
    </dgm:pt>
    <dgm:pt modelId="{DB55278B-7CCB-4A1B-8949-F9232B54119C}" type="parTrans" cxnId="{C52291C8-E357-45C5-8EA0-14DE52D4D92E}">
      <dgm:prSet/>
      <dgm:spPr/>
      <dgm:t>
        <a:bodyPr/>
        <a:lstStyle/>
        <a:p>
          <a:endParaRPr lang="en-US"/>
        </a:p>
      </dgm:t>
    </dgm:pt>
    <dgm:pt modelId="{841A2F33-AF60-4F28-8A09-E3C76748D131}" type="sibTrans" cxnId="{C52291C8-E357-45C5-8EA0-14DE52D4D92E}">
      <dgm:prSet/>
      <dgm:spPr/>
      <dgm:t>
        <a:bodyPr/>
        <a:lstStyle/>
        <a:p>
          <a:endParaRPr lang="en-US"/>
        </a:p>
      </dgm:t>
    </dgm:pt>
    <dgm:pt modelId="{CD52F2AF-45F4-4408-9F5B-0E0C30C935C6}">
      <dgm:prSet/>
      <dgm:spPr/>
      <dgm:t>
        <a:bodyPr/>
        <a:lstStyle/>
        <a:p>
          <a:r>
            <a:rPr lang="es-MX"/>
            <a:t>PROFA.DOLORES MORENO PUGA</a:t>
          </a:r>
          <a:endParaRPr lang="en-US"/>
        </a:p>
      </dgm:t>
    </dgm:pt>
    <dgm:pt modelId="{D5CE392E-B2B0-4CE3-9083-8F880117774E}" type="parTrans" cxnId="{FA0496C8-90C4-4B35-9E56-A0FC5A987CBF}">
      <dgm:prSet/>
      <dgm:spPr/>
      <dgm:t>
        <a:bodyPr/>
        <a:lstStyle/>
        <a:p>
          <a:endParaRPr lang="en-US"/>
        </a:p>
      </dgm:t>
    </dgm:pt>
    <dgm:pt modelId="{1ABF2B6E-F34A-4DC0-BB31-1B8928E845F9}" type="sibTrans" cxnId="{FA0496C8-90C4-4B35-9E56-A0FC5A987CBF}">
      <dgm:prSet/>
      <dgm:spPr/>
      <dgm:t>
        <a:bodyPr/>
        <a:lstStyle/>
        <a:p>
          <a:endParaRPr lang="en-US"/>
        </a:p>
      </dgm:t>
    </dgm:pt>
    <dgm:pt modelId="{EA9C04AC-C760-43E6-B0E2-ABFAB94C2E6B}">
      <dgm:prSet/>
      <dgm:spPr/>
      <dgm:t>
        <a:bodyPr/>
        <a:lstStyle/>
        <a:p>
          <a:r>
            <a:rPr lang="es-MX"/>
            <a:t>PROFA.VIRIDIANA GUTIERREZ RAMOS</a:t>
          </a:r>
          <a:endParaRPr lang="en-US"/>
        </a:p>
      </dgm:t>
    </dgm:pt>
    <dgm:pt modelId="{7F64C8C0-64A7-4405-9128-52EDDE5D8F1D}" type="parTrans" cxnId="{F79B7016-6D7D-4664-8791-273080FA471D}">
      <dgm:prSet/>
      <dgm:spPr/>
      <dgm:t>
        <a:bodyPr/>
        <a:lstStyle/>
        <a:p>
          <a:endParaRPr lang="en-US"/>
        </a:p>
      </dgm:t>
    </dgm:pt>
    <dgm:pt modelId="{58B09820-E446-41C7-B241-42855E408EA8}" type="sibTrans" cxnId="{F79B7016-6D7D-4664-8791-273080FA471D}">
      <dgm:prSet/>
      <dgm:spPr/>
      <dgm:t>
        <a:bodyPr/>
        <a:lstStyle/>
        <a:p>
          <a:endParaRPr lang="en-US"/>
        </a:p>
      </dgm:t>
    </dgm:pt>
    <dgm:pt modelId="{73A5E5F9-A770-4760-8619-F2AAC02B9F83}">
      <dgm:prSet/>
      <dgm:spPr/>
      <dgm:t>
        <a:bodyPr/>
        <a:lstStyle/>
        <a:p>
          <a:r>
            <a:rPr lang="es-MX"/>
            <a:t>PROF.ISAAC FERNANDO GUTIERREZ RAMOS</a:t>
          </a:r>
          <a:endParaRPr lang="en-US"/>
        </a:p>
      </dgm:t>
    </dgm:pt>
    <dgm:pt modelId="{14D916BC-0C51-4F2A-9A6F-32D8C5F6507C}" type="parTrans" cxnId="{D4BA34D4-CE00-46FC-985E-60DE19A78726}">
      <dgm:prSet/>
      <dgm:spPr/>
      <dgm:t>
        <a:bodyPr/>
        <a:lstStyle/>
        <a:p>
          <a:endParaRPr lang="en-US"/>
        </a:p>
      </dgm:t>
    </dgm:pt>
    <dgm:pt modelId="{442410F4-E8AB-4852-9914-563068ACD947}" type="sibTrans" cxnId="{D4BA34D4-CE00-46FC-985E-60DE19A78726}">
      <dgm:prSet/>
      <dgm:spPr/>
      <dgm:t>
        <a:bodyPr/>
        <a:lstStyle/>
        <a:p>
          <a:endParaRPr lang="en-US"/>
        </a:p>
      </dgm:t>
    </dgm:pt>
    <dgm:pt modelId="{4FB72107-9B4F-4ECF-BEEA-8445D2A4915C}" type="pres">
      <dgm:prSet presAssocID="{858B33D0-C135-40C9-BF98-A726DEAEF36A}" presName="linear" presStyleCnt="0">
        <dgm:presLayoutVars>
          <dgm:animLvl val="lvl"/>
          <dgm:resizeHandles val="exact"/>
        </dgm:presLayoutVars>
      </dgm:prSet>
      <dgm:spPr/>
    </dgm:pt>
    <dgm:pt modelId="{55A4EA72-911A-4FAF-81A0-90BB08FCE920}" type="pres">
      <dgm:prSet presAssocID="{437AC943-E763-48F9-B0AF-7F2B5D12ED0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1F3383-D9A5-4105-86D4-2F8FAD3800CB}" type="pres">
      <dgm:prSet presAssocID="{0E6B4CEA-F991-4B82-9D46-95BFA9B7EDBA}" presName="spacer" presStyleCnt="0"/>
      <dgm:spPr/>
    </dgm:pt>
    <dgm:pt modelId="{3F061D24-5303-4733-B63A-D38328E34D2E}" type="pres">
      <dgm:prSet presAssocID="{024EC167-C6C2-466D-8590-11DA9E2E5D6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563F68-1C60-4A34-9BD0-99F5C9B7EFEB}" type="pres">
      <dgm:prSet presAssocID="{841A2F33-AF60-4F28-8A09-E3C76748D131}" presName="spacer" presStyleCnt="0"/>
      <dgm:spPr/>
    </dgm:pt>
    <dgm:pt modelId="{A4C682C6-C2C7-4B1F-A42C-4BB3005246C6}" type="pres">
      <dgm:prSet presAssocID="{CD52F2AF-45F4-4408-9F5B-0E0C30C935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66F7647-F688-421E-B9AE-ACED7D0E14E3}" type="pres">
      <dgm:prSet presAssocID="{1ABF2B6E-F34A-4DC0-BB31-1B8928E845F9}" presName="spacer" presStyleCnt="0"/>
      <dgm:spPr/>
    </dgm:pt>
    <dgm:pt modelId="{B836898E-026F-4A6E-9A1F-D214767BD512}" type="pres">
      <dgm:prSet presAssocID="{EA9C04AC-C760-43E6-B0E2-ABFAB94C2E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26BE72-2989-4764-8BCF-C632935B7486}" type="pres">
      <dgm:prSet presAssocID="{58B09820-E446-41C7-B241-42855E408EA8}" presName="spacer" presStyleCnt="0"/>
      <dgm:spPr/>
    </dgm:pt>
    <dgm:pt modelId="{AACA4C27-48B8-4C3E-AF95-9CE49FE1ABF0}" type="pres">
      <dgm:prSet presAssocID="{73A5E5F9-A770-4760-8619-F2AAC02B9F8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8BEAA0D-04C3-42CA-AE25-8046AE6540BE}" type="presOf" srcId="{73A5E5F9-A770-4760-8619-F2AAC02B9F83}" destId="{AACA4C27-48B8-4C3E-AF95-9CE49FE1ABF0}" srcOrd="0" destOrd="0" presId="urn:microsoft.com/office/officeart/2005/8/layout/vList2"/>
    <dgm:cxn modelId="{F79B7016-6D7D-4664-8791-273080FA471D}" srcId="{858B33D0-C135-40C9-BF98-A726DEAEF36A}" destId="{EA9C04AC-C760-43E6-B0E2-ABFAB94C2E6B}" srcOrd="3" destOrd="0" parTransId="{7F64C8C0-64A7-4405-9128-52EDDE5D8F1D}" sibTransId="{58B09820-E446-41C7-B241-42855E408EA8}"/>
    <dgm:cxn modelId="{68AF0626-8322-4AFF-A8E2-4ADE588C5AF6}" type="presOf" srcId="{858B33D0-C135-40C9-BF98-A726DEAEF36A}" destId="{4FB72107-9B4F-4ECF-BEEA-8445D2A4915C}" srcOrd="0" destOrd="0" presId="urn:microsoft.com/office/officeart/2005/8/layout/vList2"/>
    <dgm:cxn modelId="{59424C6B-9131-474C-B466-86BD25FD093F}" type="presOf" srcId="{EA9C04AC-C760-43E6-B0E2-ABFAB94C2E6B}" destId="{B836898E-026F-4A6E-9A1F-D214767BD512}" srcOrd="0" destOrd="0" presId="urn:microsoft.com/office/officeart/2005/8/layout/vList2"/>
    <dgm:cxn modelId="{D43B4E52-D339-4F11-A581-998300E86FDA}" srcId="{858B33D0-C135-40C9-BF98-A726DEAEF36A}" destId="{437AC943-E763-48F9-B0AF-7F2B5D12ED09}" srcOrd="0" destOrd="0" parTransId="{FF25C75C-D4F4-484C-9239-2BBC0F47C641}" sibTransId="{0E6B4CEA-F991-4B82-9D46-95BFA9B7EDBA}"/>
    <dgm:cxn modelId="{9AA2CB99-687C-4DEC-9C58-AA4CCA21B191}" type="presOf" srcId="{024EC167-C6C2-466D-8590-11DA9E2E5D6A}" destId="{3F061D24-5303-4733-B63A-D38328E34D2E}" srcOrd="0" destOrd="0" presId="urn:microsoft.com/office/officeart/2005/8/layout/vList2"/>
    <dgm:cxn modelId="{C52291C8-E357-45C5-8EA0-14DE52D4D92E}" srcId="{858B33D0-C135-40C9-BF98-A726DEAEF36A}" destId="{024EC167-C6C2-466D-8590-11DA9E2E5D6A}" srcOrd="1" destOrd="0" parTransId="{DB55278B-7CCB-4A1B-8949-F9232B54119C}" sibTransId="{841A2F33-AF60-4F28-8A09-E3C76748D131}"/>
    <dgm:cxn modelId="{FA0496C8-90C4-4B35-9E56-A0FC5A987CBF}" srcId="{858B33D0-C135-40C9-BF98-A726DEAEF36A}" destId="{CD52F2AF-45F4-4408-9F5B-0E0C30C935C6}" srcOrd="2" destOrd="0" parTransId="{D5CE392E-B2B0-4CE3-9083-8F880117774E}" sibTransId="{1ABF2B6E-F34A-4DC0-BB31-1B8928E845F9}"/>
    <dgm:cxn modelId="{D4BA34D4-CE00-46FC-985E-60DE19A78726}" srcId="{858B33D0-C135-40C9-BF98-A726DEAEF36A}" destId="{73A5E5F9-A770-4760-8619-F2AAC02B9F83}" srcOrd="4" destOrd="0" parTransId="{14D916BC-0C51-4F2A-9A6F-32D8C5F6507C}" sibTransId="{442410F4-E8AB-4852-9914-563068ACD947}"/>
    <dgm:cxn modelId="{0A9410DA-D2D3-422C-B5C2-8636E5C23974}" type="presOf" srcId="{CD52F2AF-45F4-4408-9F5B-0E0C30C935C6}" destId="{A4C682C6-C2C7-4B1F-A42C-4BB3005246C6}" srcOrd="0" destOrd="0" presId="urn:microsoft.com/office/officeart/2005/8/layout/vList2"/>
    <dgm:cxn modelId="{185BE3F5-1EF0-425B-AED4-02DDFE2494F7}" type="presOf" srcId="{437AC943-E763-48F9-B0AF-7F2B5D12ED09}" destId="{55A4EA72-911A-4FAF-81A0-90BB08FCE920}" srcOrd="0" destOrd="0" presId="urn:microsoft.com/office/officeart/2005/8/layout/vList2"/>
    <dgm:cxn modelId="{86BB3B68-B767-4ECC-AC88-9177B73719E7}" type="presParOf" srcId="{4FB72107-9B4F-4ECF-BEEA-8445D2A4915C}" destId="{55A4EA72-911A-4FAF-81A0-90BB08FCE920}" srcOrd="0" destOrd="0" presId="urn:microsoft.com/office/officeart/2005/8/layout/vList2"/>
    <dgm:cxn modelId="{E7519AF3-B686-4E19-9268-6D5FA8418793}" type="presParOf" srcId="{4FB72107-9B4F-4ECF-BEEA-8445D2A4915C}" destId="{C41F3383-D9A5-4105-86D4-2F8FAD3800CB}" srcOrd="1" destOrd="0" presId="urn:microsoft.com/office/officeart/2005/8/layout/vList2"/>
    <dgm:cxn modelId="{4619BC89-D0D8-46D9-8738-62C4237A8FBD}" type="presParOf" srcId="{4FB72107-9B4F-4ECF-BEEA-8445D2A4915C}" destId="{3F061D24-5303-4733-B63A-D38328E34D2E}" srcOrd="2" destOrd="0" presId="urn:microsoft.com/office/officeart/2005/8/layout/vList2"/>
    <dgm:cxn modelId="{90D5756D-571E-48A5-BF65-5C334EDA5FA3}" type="presParOf" srcId="{4FB72107-9B4F-4ECF-BEEA-8445D2A4915C}" destId="{9C563F68-1C60-4A34-9BD0-99F5C9B7EFEB}" srcOrd="3" destOrd="0" presId="urn:microsoft.com/office/officeart/2005/8/layout/vList2"/>
    <dgm:cxn modelId="{7D89C119-6500-473D-9446-86FA9630A56A}" type="presParOf" srcId="{4FB72107-9B4F-4ECF-BEEA-8445D2A4915C}" destId="{A4C682C6-C2C7-4B1F-A42C-4BB3005246C6}" srcOrd="4" destOrd="0" presId="urn:microsoft.com/office/officeart/2005/8/layout/vList2"/>
    <dgm:cxn modelId="{8B071147-85D6-4691-A85E-1E995724790E}" type="presParOf" srcId="{4FB72107-9B4F-4ECF-BEEA-8445D2A4915C}" destId="{666F7647-F688-421E-B9AE-ACED7D0E14E3}" srcOrd="5" destOrd="0" presId="urn:microsoft.com/office/officeart/2005/8/layout/vList2"/>
    <dgm:cxn modelId="{AB6899A0-4BCF-45F1-B6AD-6B82349FBCB0}" type="presParOf" srcId="{4FB72107-9B4F-4ECF-BEEA-8445D2A4915C}" destId="{B836898E-026F-4A6E-9A1F-D214767BD512}" srcOrd="6" destOrd="0" presId="urn:microsoft.com/office/officeart/2005/8/layout/vList2"/>
    <dgm:cxn modelId="{D377FA7E-EA07-4F31-89A7-F3EF1A37802C}" type="presParOf" srcId="{4FB72107-9B4F-4ECF-BEEA-8445D2A4915C}" destId="{8826BE72-2989-4764-8BCF-C632935B7486}" srcOrd="7" destOrd="0" presId="urn:microsoft.com/office/officeart/2005/8/layout/vList2"/>
    <dgm:cxn modelId="{99798E06-0819-46DE-8E3A-2E892F3188B8}" type="presParOf" srcId="{4FB72107-9B4F-4ECF-BEEA-8445D2A4915C}" destId="{AACA4C27-48B8-4C3E-AF95-9CE49FE1AB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4EA72-911A-4FAF-81A0-90BB08FCE920}">
      <dsp:nvSpPr>
        <dsp:cNvPr id="0" name=""/>
        <dsp:cNvSpPr/>
      </dsp:nvSpPr>
      <dsp:spPr>
        <a:xfrm>
          <a:off x="0" y="862117"/>
          <a:ext cx="6900512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/>
            <a:t>JARDIN DE NIÑOS CAROLINA AGAZZZI</a:t>
          </a:r>
          <a:endParaRPr lang="en-US" sz="2900" kern="1200"/>
        </a:p>
      </dsp:txBody>
      <dsp:txXfrm>
        <a:off x="33955" y="896072"/>
        <a:ext cx="6832602" cy="627655"/>
      </dsp:txXfrm>
    </dsp:sp>
    <dsp:sp modelId="{3F061D24-5303-4733-B63A-D38328E34D2E}">
      <dsp:nvSpPr>
        <dsp:cNvPr id="0" name=""/>
        <dsp:cNvSpPr/>
      </dsp:nvSpPr>
      <dsp:spPr>
        <a:xfrm>
          <a:off x="0" y="1641202"/>
          <a:ext cx="6900512" cy="695565"/>
        </a:xfrm>
        <a:prstGeom prst="roundRect">
          <a:avLst/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/>
            <a:t>DOCENTES</a:t>
          </a:r>
          <a:endParaRPr lang="en-US" sz="2900" kern="1200"/>
        </a:p>
      </dsp:txBody>
      <dsp:txXfrm>
        <a:off x="33955" y="1675157"/>
        <a:ext cx="6832602" cy="627655"/>
      </dsp:txXfrm>
    </dsp:sp>
    <dsp:sp modelId="{A4C682C6-C2C7-4B1F-A42C-4BB3005246C6}">
      <dsp:nvSpPr>
        <dsp:cNvPr id="0" name=""/>
        <dsp:cNvSpPr/>
      </dsp:nvSpPr>
      <dsp:spPr>
        <a:xfrm>
          <a:off x="0" y="2420287"/>
          <a:ext cx="6900512" cy="695565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/>
            <a:t>PROFA.DOLORES MORENO PUGA</a:t>
          </a:r>
          <a:endParaRPr lang="en-US" sz="2900" kern="1200"/>
        </a:p>
      </dsp:txBody>
      <dsp:txXfrm>
        <a:off x="33955" y="2454242"/>
        <a:ext cx="6832602" cy="627655"/>
      </dsp:txXfrm>
    </dsp:sp>
    <dsp:sp modelId="{B836898E-026F-4A6E-9A1F-D214767BD512}">
      <dsp:nvSpPr>
        <dsp:cNvPr id="0" name=""/>
        <dsp:cNvSpPr/>
      </dsp:nvSpPr>
      <dsp:spPr>
        <a:xfrm>
          <a:off x="0" y="3199373"/>
          <a:ext cx="6900512" cy="695565"/>
        </a:xfrm>
        <a:prstGeom prst="roundRect">
          <a:avLst/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/>
            <a:t>PROFA.VIRIDIANA GUTIERREZ RAMOS</a:t>
          </a:r>
          <a:endParaRPr lang="en-US" sz="2900" kern="1200"/>
        </a:p>
      </dsp:txBody>
      <dsp:txXfrm>
        <a:off x="33955" y="3233328"/>
        <a:ext cx="6832602" cy="627655"/>
      </dsp:txXfrm>
    </dsp:sp>
    <dsp:sp modelId="{AACA4C27-48B8-4C3E-AF95-9CE49FE1ABF0}">
      <dsp:nvSpPr>
        <dsp:cNvPr id="0" name=""/>
        <dsp:cNvSpPr/>
      </dsp:nvSpPr>
      <dsp:spPr>
        <a:xfrm>
          <a:off x="0" y="3978458"/>
          <a:ext cx="6900512" cy="695565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/>
            <a:t>PROF.ISAAC FERNANDO GUTIERREZ RAMOS</a:t>
          </a:r>
          <a:endParaRPr lang="en-US" sz="2900" kern="1200"/>
        </a:p>
      </dsp:txBody>
      <dsp:txXfrm>
        <a:off x="33955" y="4012413"/>
        <a:ext cx="6832602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95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63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91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688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20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6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0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85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35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68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8F68-EF39-46C5-8D5C-A16FAFBC8101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2365-5234-4089-8DEE-5A559BDC51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49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EBD54-E87D-407A-9A4B-9CD6823B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MX" sz="4200"/>
              <a:t>ESTRATEGIAS DE HABILIDADES EMOCIONALES</a:t>
            </a: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D38BA39B-98C4-4BE5-973D-C42D813F4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4350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25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AEAE1-7073-483E-BD34-7E9F9BD9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18" y="556977"/>
            <a:ext cx="3936481" cy="5572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Cuentos de emociones</a:t>
            </a:r>
            <a:b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Los cuentos se convierten en un buen recurso para trabajar las emociones ya que permiten extrapolar emociones del mundo real al cuento y viceversa. Gracias a los cuentos los más pequeños pueden aprender a distinguir y expresar sus propias emociones. Fomentar el diálogo a través de cuentos se convierte en un buen recurso para gestionar las emociones: a los niños se les muestra fácil identificarse con un personaje, les resulta más sencillo hablar de emociones en tercera persona explicándolas a través del personaje.</a:t>
            </a:r>
            <a:br>
              <a:rPr lang="en-US" sz="2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 PAYASITA LAPICITA</a:t>
            </a:r>
            <a:endParaRPr lang="en-US" sz="2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Imagen 10" descr="Texto, Pizarra&#10;&#10;Descripción generada automáticamente">
            <a:extLst>
              <a:ext uri="{FF2B5EF4-FFF2-40B4-BE49-F238E27FC236}">
                <a16:creationId xmlns:a16="http://schemas.microsoft.com/office/drawing/2014/main" id="{D0454533-92E9-4706-A9E9-15286D35D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68" y="735330"/>
            <a:ext cx="2029424" cy="2601826"/>
          </a:xfrm>
          <a:prstGeom prst="rect">
            <a:avLst/>
          </a:prstGeom>
        </p:spPr>
      </p:pic>
      <p:pic>
        <p:nvPicPr>
          <p:cNvPr id="13" name="Imagen 12" descr="Pizarrón blanco con texto en letras negras sobre fondo blanco&#10;&#10;Descripción generada automáticamente con confianza media">
            <a:extLst>
              <a:ext uri="{FF2B5EF4-FFF2-40B4-BE49-F238E27FC236}">
                <a16:creationId xmlns:a16="http://schemas.microsoft.com/office/drawing/2014/main" id="{85ADFB96-3242-4E7C-8115-DE8326E08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67" y="4486771"/>
            <a:ext cx="1990521" cy="23331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F5B76B-7461-45FE-B325-5488191E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" y="279400"/>
            <a:ext cx="2169108" cy="431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A39F71-79CB-4244-96CB-7852235AD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90" y="38100"/>
            <a:ext cx="2876819" cy="41021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14CF24F-241B-4140-97A5-8E7CCB7A1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74" y="4000500"/>
            <a:ext cx="2029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A473C-524A-4A36-93F2-E0425647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CUENTO</a:t>
            </a:r>
            <a:br>
              <a:rPr lang="es-MX" dirty="0"/>
            </a:br>
            <a:r>
              <a:rPr lang="es-MX" dirty="0"/>
              <a:t>LA ABEJITA SOÑADORA</a:t>
            </a:r>
          </a:p>
        </p:txBody>
      </p:sp>
      <p:pic>
        <p:nvPicPr>
          <p:cNvPr id="5" name="Marcador de contenido 4" descr="Imagen que contiene interior, cama, ropa, verde&#10;&#10;Descripción generada automáticamente">
            <a:extLst>
              <a:ext uri="{FF2B5EF4-FFF2-40B4-BE49-F238E27FC236}">
                <a16:creationId xmlns:a16="http://schemas.microsoft.com/office/drawing/2014/main" id="{165C5606-60F8-47CD-B6BF-870DB9B0A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" y="1801504"/>
            <a:ext cx="4167117" cy="485860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F76E99-31DA-4688-A025-A562C6C8E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78" y="1690688"/>
            <a:ext cx="5976022" cy="49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9C537-ABEC-4383-97F7-9A451A4B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VAMOS A DISFRAZARNOS EN PRIMAVERA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7CE6BA-B139-4077-A7E2-B859E2C4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A casi todos los niños les gusta disfrazarse, no necesitan de una fecha o época en especial para hacerlo. Es una actividad que forma parte de su desarrollo y favorece el juego simbólico, la creatividad y la imaginación.</a:t>
            </a:r>
            <a:endParaRPr lang="es-MX" dirty="0"/>
          </a:p>
        </p:txBody>
      </p:sp>
      <p:pic>
        <p:nvPicPr>
          <p:cNvPr id="5" name="Imagen 4" descr="Una persona con una flor amarilla&#10;&#10;Descripción generada automáticamente con confianza media">
            <a:extLst>
              <a:ext uri="{FF2B5EF4-FFF2-40B4-BE49-F238E27FC236}">
                <a16:creationId xmlns:a16="http://schemas.microsoft.com/office/drawing/2014/main" id="{6D3AF36F-C627-44DA-8ABB-1B1A3AF73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71" y="3029804"/>
            <a:ext cx="3599881" cy="36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ECED73-20CD-45CB-BD31-879D4FE4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7546"/>
            <a:ext cx="10515600" cy="5849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7200" dirty="0"/>
          </a:p>
          <a:p>
            <a:pPr marL="0" indent="0" algn="ctr">
              <a:buNone/>
            </a:pPr>
            <a:r>
              <a:rPr lang="es-MX" sz="10000" dirty="0"/>
              <a:t>GRACIAS</a:t>
            </a:r>
          </a:p>
          <a:p>
            <a:pPr marL="0" indent="0" algn="ctr">
              <a:buNone/>
            </a:pPr>
            <a:r>
              <a:rPr lang="es-MX" dirty="0"/>
              <a:t>AYUDAR A SER FELICES A LOS ALUMNOS</a:t>
            </a:r>
          </a:p>
          <a:p>
            <a:pPr marL="0" indent="0" algn="ctr">
              <a:buNone/>
            </a:pPr>
            <a:r>
              <a:rPr lang="es-MX" dirty="0"/>
              <a:t>DEBERIA SER LA SIGNATURA MÁS IMPORTANTE PARA</a:t>
            </a:r>
          </a:p>
          <a:p>
            <a:pPr marL="0" indent="0" algn="ctr">
              <a:buNone/>
            </a:pPr>
            <a:r>
              <a:rPr lang="es-MX" dirty="0"/>
              <a:t>TODOS LOS MAESTROS DEL MUNDO</a:t>
            </a:r>
          </a:p>
        </p:txBody>
      </p:sp>
    </p:spTree>
    <p:extLst>
      <p:ext uri="{BB962C8B-B14F-4D97-AF65-F5344CB8AC3E}">
        <p14:creationId xmlns:p14="http://schemas.microsoft.com/office/powerpoint/2010/main" val="312518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194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Office Theme</vt:lpstr>
      <vt:lpstr>ESTRATEGIAS DE HABILIDADES EMOCIONALES</vt:lpstr>
      <vt:lpstr>Cuentos de emociones Los cuentos se convierten en un buen recurso para trabajar las emociones ya que permiten extrapolar emociones del mundo real al cuento y viceversa. Gracias a los cuentos los más pequeños pueden aprender a distinguir y expresar sus propias emociones. Fomentar el diálogo a través de cuentos se convierte en un buen recurso para gestionar las emociones: a los niños se les muestra fácil identificarse con un personaje, les resulta más sencillo hablar de emociones en tercera persona explicándolas a través del personaje. LA PAYASITA LAPICITA</vt:lpstr>
      <vt:lpstr>CUENTO LA ABEJITA SOÑADORA</vt:lpstr>
      <vt:lpstr>VAMOS A DISFRAZARNOS EN PRIMAVERA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habilidades socioemocionales</dc:title>
  <dc:creator>Itzel Damarys Moreno Puga</dc:creator>
  <cp:lastModifiedBy>Itzel Damarys Moreno Puga</cp:lastModifiedBy>
  <cp:revision>20</cp:revision>
  <dcterms:created xsi:type="dcterms:W3CDTF">2021-04-15T16:35:41Z</dcterms:created>
  <dcterms:modified xsi:type="dcterms:W3CDTF">2021-04-16T04:11:09Z</dcterms:modified>
</cp:coreProperties>
</file>