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70" r:id="rId5"/>
    <p:sldId id="271" r:id="rId6"/>
    <p:sldId id="272" r:id="rId7"/>
    <p:sldId id="275" r:id="rId8"/>
    <p:sldId id="273" r:id="rId9"/>
    <p:sldId id="274" r:id="rId10"/>
    <p:sldId id="264" r:id="rId11"/>
    <p:sldId id="265" r:id="rId12"/>
    <p:sldId id="266" r:id="rId13"/>
    <p:sldId id="267" r:id="rId14"/>
    <p:sldId id="268"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9F3"/>
    <a:srgbClr val="A9BAF2"/>
    <a:srgbClr val="C4F0E7"/>
    <a:srgbClr val="D8F9CD"/>
    <a:srgbClr val="E0C9F3"/>
    <a:srgbClr val="660066"/>
    <a:srgbClr val="D1C8DA"/>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CEDC0-B9A0-4F8E-86B6-86667F0AC755}" v="812" dt="2021-04-12T18:06:54.547"/>
    <p1510:client id="{74C0DB38-49F6-41A3-AF7A-5073621119CD}" v="3019" dt="2021-04-12T03:23:40.726"/>
    <p1510:client id="{9EEF2CD8-3E7F-4CE4-8084-1F27A10B20A1}" v="17" dt="2021-04-15T17:49:30.3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 renteria" userId="6b57b7bec3afc41d" providerId="Windows Live" clId="Web-{162CEDC0-B9A0-4F8E-86B6-86667F0AC755}"/>
    <pc:docChg chg="addSld modSld">
      <pc:chgData name="angel renteria" userId="6b57b7bec3afc41d" providerId="Windows Live" clId="Web-{162CEDC0-B9A0-4F8E-86B6-86667F0AC755}" dt="2021-04-12T18:06:54.532" v="485" actId="1076"/>
      <pc:docMkLst>
        <pc:docMk/>
      </pc:docMkLst>
      <pc:sldChg chg="modSp">
        <pc:chgData name="angel renteria" userId="6b57b7bec3afc41d" providerId="Windows Live" clId="Web-{162CEDC0-B9A0-4F8E-86B6-86667F0AC755}" dt="2021-04-12T16:29:01.071" v="309"/>
        <pc:sldMkLst>
          <pc:docMk/>
          <pc:sldMk cId="376809075" sldId="258"/>
        </pc:sldMkLst>
        <pc:graphicFrameChg chg="mod modGraphic">
          <ac:chgData name="angel renteria" userId="6b57b7bec3afc41d" providerId="Windows Live" clId="Web-{162CEDC0-B9A0-4F8E-86B6-86667F0AC755}" dt="2021-04-12T16:29:01.071" v="309"/>
          <ac:graphicFrameMkLst>
            <pc:docMk/>
            <pc:sldMk cId="376809075" sldId="258"/>
            <ac:graphicFrameMk id="4" creationId="{F696C821-4292-4882-B259-2DC226588345}"/>
          </ac:graphicFrameMkLst>
        </pc:graphicFrameChg>
      </pc:sldChg>
      <pc:sldChg chg="modSp">
        <pc:chgData name="angel renteria" userId="6b57b7bec3afc41d" providerId="Windows Live" clId="Web-{162CEDC0-B9A0-4F8E-86B6-86667F0AC755}" dt="2021-04-12T16:36:01.984" v="320" actId="20577"/>
        <pc:sldMkLst>
          <pc:docMk/>
          <pc:sldMk cId="2596552143" sldId="264"/>
        </pc:sldMkLst>
        <pc:spChg chg="mod">
          <ac:chgData name="angel renteria" userId="6b57b7bec3afc41d" providerId="Windows Live" clId="Web-{162CEDC0-B9A0-4F8E-86B6-86667F0AC755}" dt="2021-04-12T16:36:01.984" v="320" actId="20577"/>
          <ac:spMkLst>
            <pc:docMk/>
            <pc:sldMk cId="2596552143" sldId="264"/>
            <ac:spMk id="4" creationId="{0BB8D57D-7A7F-4AB1-BD68-A4361CBA8D68}"/>
          </ac:spMkLst>
        </pc:spChg>
      </pc:sldChg>
      <pc:sldChg chg="modSp">
        <pc:chgData name="angel renteria" userId="6b57b7bec3afc41d" providerId="Windows Live" clId="Web-{162CEDC0-B9A0-4F8E-86B6-86667F0AC755}" dt="2021-04-12T17:32:25.689" v="339" actId="14100"/>
        <pc:sldMkLst>
          <pc:docMk/>
          <pc:sldMk cId="2077064822" sldId="265"/>
        </pc:sldMkLst>
        <pc:spChg chg="mod">
          <ac:chgData name="angel renteria" userId="6b57b7bec3afc41d" providerId="Windows Live" clId="Web-{162CEDC0-B9A0-4F8E-86B6-86667F0AC755}" dt="2021-04-12T17:32:25.689" v="339" actId="14100"/>
          <ac:spMkLst>
            <pc:docMk/>
            <pc:sldMk cId="2077064822" sldId="265"/>
            <ac:spMk id="2" creationId="{D0957E0F-83A2-48A5-A15F-021B2ED26A76}"/>
          </ac:spMkLst>
        </pc:spChg>
        <pc:spChg chg="mod">
          <ac:chgData name="angel renteria" userId="6b57b7bec3afc41d" providerId="Windows Live" clId="Web-{162CEDC0-B9A0-4F8E-86B6-86667F0AC755}" dt="2021-04-12T16:37:38.755" v="324" actId="20577"/>
          <ac:spMkLst>
            <pc:docMk/>
            <pc:sldMk cId="2077064822" sldId="265"/>
            <ac:spMk id="6" creationId="{E0EEED6F-7523-491D-8B83-5A0C35358B6F}"/>
          </ac:spMkLst>
        </pc:spChg>
      </pc:sldChg>
      <pc:sldChg chg="modSp">
        <pc:chgData name="angel renteria" userId="6b57b7bec3afc41d" providerId="Windows Live" clId="Web-{162CEDC0-B9A0-4F8E-86B6-86667F0AC755}" dt="2021-04-12T17:34:36.729" v="387" actId="20577"/>
        <pc:sldMkLst>
          <pc:docMk/>
          <pc:sldMk cId="2223069711" sldId="266"/>
        </pc:sldMkLst>
        <pc:spChg chg="mod">
          <ac:chgData name="angel renteria" userId="6b57b7bec3afc41d" providerId="Windows Live" clId="Web-{162CEDC0-B9A0-4F8E-86B6-86667F0AC755}" dt="2021-04-12T17:34:36.729" v="387" actId="20577"/>
          <ac:spMkLst>
            <pc:docMk/>
            <pc:sldMk cId="2223069711" sldId="266"/>
            <ac:spMk id="6" creationId="{A15FF063-92E1-4D86-BA4D-0B0071DA06AC}"/>
          </ac:spMkLst>
        </pc:spChg>
      </pc:sldChg>
      <pc:sldChg chg="modSp">
        <pc:chgData name="angel renteria" userId="6b57b7bec3afc41d" providerId="Windows Live" clId="Web-{162CEDC0-B9A0-4F8E-86B6-86667F0AC755}" dt="2021-04-12T17:35:13.388" v="417" actId="20577"/>
        <pc:sldMkLst>
          <pc:docMk/>
          <pc:sldMk cId="4014266061" sldId="267"/>
        </pc:sldMkLst>
        <pc:spChg chg="mod">
          <ac:chgData name="angel renteria" userId="6b57b7bec3afc41d" providerId="Windows Live" clId="Web-{162CEDC0-B9A0-4F8E-86B6-86667F0AC755}" dt="2021-04-12T17:35:13.388" v="417" actId="20577"/>
          <ac:spMkLst>
            <pc:docMk/>
            <pc:sldMk cId="4014266061" sldId="267"/>
            <ac:spMk id="6" creationId="{6D6428EF-E9A6-4229-8A41-124491A2EA82}"/>
          </ac:spMkLst>
        </pc:spChg>
      </pc:sldChg>
      <pc:sldChg chg="addSp delSp modSp new">
        <pc:chgData name="angel renteria" userId="6b57b7bec3afc41d" providerId="Windows Live" clId="Web-{162CEDC0-B9A0-4F8E-86B6-86667F0AC755}" dt="2021-04-12T14:29:59.353" v="215" actId="1076"/>
        <pc:sldMkLst>
          <pc:docMk/>
          <pc:sldMk cId="2512520016" sldId="269"/>
        </pc:sldMkLst>
        <pc:spChg chg="mod">
          <ac:chgData name="angel renteria" userId="6b57b7bec3afc41d" providerId="Windows Live" clId="Web-{162CEDC0-B9A0-4F8E-86B6-86667F0AC755}" dt="2021-04-12T14:22:54.049" v="4" actId="20577"/>
          <ac:spMkLst>
            <pc:docMk/>
            <pc:sldMk cId="2512520016" sldId="269"/>
            <ac:spMk id="2" creationId="{45D56E3E-F900-4D36-9FCE-46719B080F24}"/>
          </ac:spMkLst>
        </pc:spChg>
        <pc:spChg chg="mod">
          <ac:chgData name="angel renteria" userId="6b57b7bec3afc41d" providerId="Windows Live" clId="Web-{162CEDC0-B9A0-4F8E-86B6-86667F0AC755}" dt="2021-04-12T14:28:07.222" v="206" actId="14100"/>
          <ac:spMkLst>
            <pc:docMk/>
            <pc:sldMk cId="2512520016" sldId="269"/>
            <ac:spMk id="3" creationId="{58E96755-E553-4363-91B5-29CC85FB43BC}"/>
          </ac:spMkLst>
        </pc:spChg>
        <pc:spChg chg="add del mod">
          <ac:chgData name="angel renteria" userId="6b57b7bec3afc41d" providerId="Windows Live" clId="Web-{162CEDC0-B9A0-4F8E-86B6-86667F0AC755}" dt="2021-04-12T14:28:24.473" v="209"/>
          <ac:spMkLst>
            <pc:docMk/>
            <pc:sldMk cId="2512520016" sldId="269"/>
            <ac:spMk id="5" creationId="{6B0D8C4D-C028-4C1D-B8B0-519DFC95A951}"/>
          </ac:spMkLst>
        </pc:spChg>
        <pc:spChg chg="add mod">
          <ac:chgData name="angel renteria" userId="6b57b7bec3afc41d" providerId="Windows Live" clId="Web-{162CEDC0-B9A0-4F8E-86B6-86667F0AC755}" dt="2021-04-12T14:28:50.037" v="213" actId="20577"/>
          <ac:spMkLst>
            <pc:docMk/>
            <pc:sldMk cId="2512520016" sldId="269"/>
            <ac:spMk id="7" creationId="{A1BC0486-FB24-4929-AA32-E861E596E6FE}"/>
          </ac:spMkLst>
        </pc:spChg>
        <pc:spChg chg="add del">
          <ac:chgData name="angel renteria" userId="6b57b7bec3afc41d" providerId="Windows Live" clId="Web-{162CEDC0-B9A0-4F8E-86B6-86667F0AC755}" dt="2021-04-12T14:27:35.642" v="205"/>
          <ac:spMkLst>
            <pc:docMk/>
            <pc:sldMk cId="2512520016" sldId="269"/>
            <ac:spMk id="9" creationId="{32667597-FA09-44A1-A831-C92F0BEFA42F}"/>
          </ac:spMkLst>
        </pc:spChg>
        <pc:picChg chg="add mod">
          <ac:chgData name="angel renteria" userId="6b57b7bec3afc41d" providerId="Windows Live" clId="Web-{162CEDC0-B9A0-4F8E-86B6-86667F0AC755}" dt="2021-04-12T14:29:59.353" v="215" actId="1076"/>
          <ac:picMkLst>
            <pc:docMk/>
            <pc:sldMk cId="2512520016" sldId="269"/>
            <ac:picMk id="10" creationId="{D017E553-FC09-42F0-B808-818BB8BDB78D}"/>
          </ac:picMkLst>
        </pc:picChg>
      </pc:sldChg>
      <pc:sldChg chg="modSp new">
        <pc:chgData name="angel renteria" userId="6b57b7bec3afc41d" providerId="Windows Live" clId="Web-{162CEDC0-B9A0-4F8E-86B6-86667F0AC755}" dt="2021-04-12T17:56:10.191" v="462" actId="20577"/>
        <pc:sldMkLst>
          <pc:docMk/>
          <pc:sldMk cId="3248590779" sldId="270"/>
        </pc:sldMkLst>
        <pc:spChg chg="mod">
          <ac:chgData name="angel renteria" userId="6b57b7bec3afc41d" providerId="Windows Live" clId="Web-{162CEDC0-B9A0-4F8E-86B6-86667F0AC755}" dt="2021-04-12T17:49:00.069" v="420" actId="20577"/>
          <ac:spMkLst>
            <pc:docMk/>
            <pc:sldMk cId="3248590779" sldId="270"/>
            <ac:spMk id="2" creationId="{68570E72-FA01-46FF-B828-B55A6BF89C1F}"/>
          </ac:spMkLst>
        </pc:spChg>
        <pc:spChg chg="mod">
          <ac:chgData name="angel renteria" userId="6b57b7bec3afc41d" providerId="Windows Live" clId="Web-{162CEDC0-B9A0-4F8E-86B6-86667F0AC755}" dt="2021-04-12T17:56:10.191" v="462" actId="20577"/>
          <ac:spMkLst>
            <pc:docMk/>
            <pc:sldMk cId="3248590779" sldId="270"/>
            <ac:spMk id="3" creationId="{42EEF703-45E8-4378-9B80-6FBB7F8B2AF2}"/>
          </ac:spMkLst>
        </pc:spChg>
      </pc:sldChg>
      <pc:sldChg chg="addSp delSp modSp new">
        <pc:chgData name="angel renteria" userId="6b57b7bec3afc41d" providerId="Windows Live" clId="Web-{162CEDC0-B9A0-4F8E-86B6-86667F0AC755}" dt="2021-04-12T17:50:28.653" v="435"/>
        <pc:sldMkLst>
          <pc:docMk/>
          <pc:sldMk cId="2810819233" sldId="271"/>
        </pc:sldMkLst>
        <pc:spChg chg="del">
          <ac:chgData name="angel renteria" userId="6b57b7bec3afc41d" providerId="Windows Live" clId="Web-{162CEDC0-B9A0-4F8E-86B6-86667F0AC755}" dt="2021-04-12T17:49:32.805" v="424"/>
          <ac:spMkLst>
            <pc:docMk/>
            <pc:sldMk cId="2810819233" sldId="271"/>
            <ac:spMk id="3" creationId="{A567FC51-411F-4091-A952-D74F482B7396}"/>
          </ac:spMkLst>
        </pc:spChg>
        <pc:spChg chg="add del mod">
          <ac:chgData name="angel renteria" userId="6b57b7bec3afc41d" providerId="Windows Live" clId="Web-{162CEDC0-B9A0-4F8E-86B6-86667F0AC755}" dt="2021-04-12T17:49:43.962" v="427"/>
          <ac:spMkLst>
            <pc:docMk/>
            <pc:sldMk cId="2810819233" sldId="271"/>
            <ac:spMk id="6" creationId="{6434AE89-00C6-4F77-880D-778A8D45C469}"/>
          </ac:spMkLst>
        </pc:spChg>
        <pc:graphicFrameChg chg="add mod ord modGraphic">
          <ac:chgData name="angel renteria" userId="6b57b7bec3afc41d" providerId="Windows Live" clId="Web-{162CEDC0-B9A0-4F8E-86B6-86667F0AC755}" dt="2021-04-12T17:50:28.653" v="435"/>
          <ac:graphicFrameMkLst>
            <pc:docMk/>
            <pc:sldMk cId="2810819233" sldId="271"/>
            <ac:graphicFrameMk id="5" creationId="{A6CCFC7C-E3C6-4185-AB8F-9D25DB5A9EF1}"/>
          </ac:graphicFrameMkLst>
        </pc:graphicFrameChg>
      </pc:sldChg>
      <pc:sldChg chg="delSp modSp new">
        <pc:chgData name="angel renteria" userId="6b57b7bec3afc41d" providerId="Windows Live" clId="Web-{162CEDC0-B9A0-4F8E-86B6-86667F0AC755}" dt="2021-04-12T17:58:27.935" v="468" actId="20577"/>
        <pc:sldMkLst>
          <pc:docMk/>
          <pc:sldMk cId="2806988792" sldId="272"/>
        </pc:sldMkLst>
        <pc:spChg chg="del">
          <ac:chgData name="angel renteria" userId="6b57b7bec3afc41d" providerId="Windows Live" clId="Web-{162CEDC0-B9A0-4F8E-86B6-86667F0AC755}" dt="2021-04-12T17:51:19.266" v="441"/>
          <ac:spMkLst>
            <pc:docMk/>
            <pc:sldMk cId="2806988792" sldId="272"/>
            <ac:spMk id="2" creationId="{7F044ABB-B132-4125-BD2B-0365DCFD62FC}"/>
          </ac:spMkLst>
        </pc:spChg>
        <pc:spChg chg="mod">
          <ac:chgData name="angel renteria" userId="6b57b7bec3afc41d" providerId="Windows Live" clId="Web-{162CEDC0-B9A0-4F8E-86B6-86667F0AC755}" dt="2021-04-12T17:58:27.935" v="468" actId="20577"/>
          <ac:spMkLst>
            <pc:docMk/>
            <pc:sldMk cId="2806988792" sldId="272"/>
            <ac:spMk id="3" creationId="{13A37028-83D8-4804-8E66-5AE4968287BF}"/>
          </ac:spMkLst>
        </pc:spChg>
      </pc:sldChg>
      <pc:sldChg chg="addSp delSp modSp new">
        <pc:chgData name="angel renteria" userId="6b57b7bec3afc41d" providerId="Windows Live" clId="Web-{162CEDC0-B9A0-4F8E-86B6-86667F0AC755}" dt="2021-04-12T18:06:54.532" v="485" actId="1076"/>
        <pc:sldMkLst>
          <pc:docMk/>
          <pc:sldMk cId="1757727640" sldId="273"/>
        </pc:sldMkLst>
        <pc:spChg chg="del">
          <ac:chgData name="angel renteria" userId="6b57b7bec3afc41d" providerId="Windows Live" clId="Web-{162CEDC0-B9A0-4F8E-86B6-86667F0AC755}" dt="2021-04-12T17:52:26.536" v="448"/>
          <ac:spMkLst>
            <pc:docMk/>
            <pc:sldMk cId="1757727640" sldId="273"/>
            <ac:spMk id="2" creationId="{E5E7CA6C-705E-4924-8651-EEDE297CE0DC}"/>
          </ac:spMkLst>
        </pc:spChg>
        <pc:spChg chg="mod">
          <ac:chgData name="angel renteria" userId="6b57b7bec3afc41d" providerId="Windows Live" clId="Web-{162CEDC0-B9A0-4F8E-86B6-86667F0AC755}" dt="2021-04-12T18:01:34.995" v="470" actId="20577"/>
          <ac:spMkLst>
            <pc:docMk/>
            <pc:sldMk cId="1757727640" sldId="273"/>
            <ac:spMk id="3" creationId="{2CE33B05-030B-49AE-9C95-742A91101DB8}"/>
          </ac:spMkLst>
        </pc:spChg>
        <pc:picChg chg="add del mod">
          <ac:chgData name="angel renteria" userId="6b57b7bec3afc41d" providerId="Windows Live" clId="Web-{162CEDC0-B9A0-4F8E-86B6-86667F0AC755}" dt="2021-04-12T18:03:27.330" v="477"/>
          <ac:picMkLst>
            <pc:docMk/>
            <pc:sldMk cId="1757727640" sldId="273"/>
            <ac:picMk id="4" creationId="{4A33B8CD-0D33-4E99-91DF-C14581C480F9}"/>
          </ac:picMkLst>
        </pc:picChg>
        <pc:picChg chg="add mod">
          <ac:chgData name="angel renteria" userId="6b57b7bec3afc41d" providerId="Windows Live" clId="Web-{162CEDC0-B9A0-4F8E-86B6-86667F0AC755}" dt="2021-04-12T18:06:54.532" v="485" actId="1076"/>
          <ac:picMkLst>
            <pc:docMk/>
            <pc:sldMk cId="1757727640" sldId="273"/>
            <ac:picMk id="5" creationId="{6A70DE82-0F7D-4D62-81A0-57D6925DEAA3}"/>
          </ac:picMkLst>
        </pc:picChg>
      </pc:sldChg>
      <pc:sldChg chg="addSp delSp modSp new">
        <pc:chgData name="angel renteria" userId="6b57b7bec3afc41d" providerId="Windows Live" clId="Web-{162CEDC0-B9A0-4F8E-86B6-86667F0AC755}" dt="2021-04-12T17:53:06.960" v="456" actId="14100"/>
        <pc:sldMkLst>
          <pc:docMk/>
          <pc:sldMk cId="3784903974" sldId="274"/>
        </pc:sldMkLst>
        <pc:spChg chg="del">
          <ac:chgData name="angel renteria" userId="6b57b7bec3afc41d" providerId="Windows Live" clId="Web-{162CEDC0-B9A0-4F8E-86B6-86667F0AC755}" dt="2021-04-12T17:52:53.866" v="453"/>
          <ac:spMkLst>
            <pc:docMk/>
            <pc:sldMk cId="3784903974" sldId="274"/>
            <ac:spMk id="3" creationId="{84010E32-4DB4-474E-B2E1-50D604D39796}"/>
          </ac:spMkLst>
        </pc:spChg>
        <pc:picChg chg="add mod ord">
          <ac:chgData name="angel renteria" userId="6b57b7bec3afc41d" providerId="Windows Live" clId="Web-{162CEDC0-B9A0-4F8E-86B6-86667F0AC755}" dt="2021-04-12T17:53:06.960" v="456" actId="14100"/>
          <ac:picMkLst>
            <pc:docMk/>
            <pc:sldMk cId="3784903974" sldId="274"/>
            <ac:picMk id="4" creationId="{FBC98F44-260A-4BCF-AD22-6F868C420E40}"/>
          </ac:picMkLst>
        </pc:picChg>
      </pc:sldChg>
      <pc:sldChg chg="addSp modSp new">
        <pc:chgData name="angel renteria" userId="6b57b7bec3afc41d" providerId="Windows Live" clId="Web-{162CEDC0-B9A0-4F8E-86B6-86667F0AC755}" dt="2021-04-12T18:03:37.300" v="480" actId="14100"/>
        <pc:sldMkLst>
          <pc:docMk/>
          <pc:sldMk cId="3575426739" sldId="275"/>
        </pc:sldMkLst>
        <pc:spChg chg="mod">
          <ac:chgData name="angel renteria" userId="6b57b7bec3afc41d" providerId="Windows Live" clId="Web-{162CEDC0-B9A0-4F8E-86B6-86667F0AC755}" dt="2021-04-12T17:58:04.887" v="466" actId="20577"/>
          <ac:spMkLst>
            <pc:docMk/>
            <pc:sldMk cId="3575426739" sldId="275"/>
            <ac:spMk id="3" creationId="{F133E5B0-B30D-4A2A-92A0-A806E16B6BE0}"/>
          </ac:spMkLst>
        </pc:spChg>
        <pc:picChg chg="add mod">
          <ac:chgData name="angel renteria" userId="6b57b7bec3afc41d" providerId="Windows Live" clId="Web-{162CEDC0-B9A0-4F8E-86B6-86667F0AC755}" dt="2021-04-12T18:03:37.300" v="480" actId="14100"/>
          <ac:picMkLst>
            <pc:docMk/>
            <pc:sldMk cId="3575426739" sldId="275"/>
            <ac:picMk id="4" creationId="{1201229C-3233-4FA1-917F-AC1CA2533513}"/>
          </ac:picMkLst>
        </pc:picChg>
      </pc:sldChg>
    </pc:docChg>
  </pc:docChgLst>
  <pc:docChgLst>
    <pc:chgData name="angel renteria" userId="6b57b7bec3afc41d" providerId="Windows Live" clId="Web-{9EEF2CD8-3E7F-4CE4-8084-1F27A10B20A1}"/>
    <pc:docChg chg="modSld">
      <pc:chgData name="angel renteria" userId="6b57b7bec3afc41d" providerId="Windows Live" clId="Web-{9EEF2CD8-3E7F-4CE4-8084-1F27A10B20A1}" dt="2021-04-15T17:49:30.323" v="7" actId="20577"/>
      <pc:docMkLst>
        <pc:docMk/>
      </pc:docMkLst>
      <pc:sldChg chg="modSp">
        <pc:chgData name="angel renteria" userId="6b57b7bec3afc41d" providerId="Windows Live" clId="Web-{9EEF2CD8-3E7F-4CE4-8084-1F27A10B20A1}" dt="2021-04-15T17:46:22.802" v="5"/>
        <pc:sldMkLst>
          <pc:docMk/>
          <pc:sldMk cId="376809075" sldId="258"/>
        </pc:sldMkLst>
        <pc:graphicFrameChg chg="mod modGraphic">
          <ac:chgData name="angel renteria" userId="6b57b7bec3afc41d" providerId="Windows Live" clId="Web-{9EEF2CD8-3E7F-4CE4-8084-1F27A10B20A1}" dt="2021-04-15T17:46:22.802" v="5"/>
          <ac:graphicFrameMkLst>
            <pc:docMk/>
            <pc:sldMk cId="376809075" sldId="258"/>
            <ac:graphicFrameMk id="4" creationId="{F696C821-4292-4882-B259-2DC226588345}"/>
          </ac:graphicFrameMkLst>
        </pc:graphicFrameChg>
      </pc:sldChg>
      <pc:sldChg chg="modSp">
        <pc:chgData name="angel renteria" userId="6b57b7bec3afc41d" providerId="Windows Live" clId="Web-{9EEF2CD8-3E7F-4CE4-8084-1F27A10B20A1}" dt="2021-04-15T17:49:30.323" v="7" actId="20577"/>
        <pc:sldMkLst>
          <pc:docMk/>
          <pc:sldMk cId="2512520016" sldId="269"/>
        </pc:sldMkLst>
        <pc:spChg chg="mod">
          <ac:chgData name="angel renteria" userId="6b57b7bec3afc41d" providerId="Windows Live" clId="Web-{9EEF2CD8-3E7F-4CE4-8084-1F27A10B20A1}" dt="2021-04-15T17:49:30.323" v="7" actId="20577"/>
          <ac:spMkLst>
            <pc:docMk/>
            <pc:sldMk cId="2512520016" sldId="269"/>
            <ac:spMk id="2" creationId="{45D56E3E-F900-4D36-9FCE-46719B080F2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94CEA-02D1-44B2-8BE2-3C4BE06D89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0D818B9-4234-4EFE-8650-7A1231E1B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351A3B0-ECAE-47AC-A7C6-7B886C211674}"/>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5" name="Marcador de pie de página 4">
            <a:extLst>
              <a:ext uri="{FF2B5EF4-FFF2-40B4-BE49-F238E27FC236}">
                <a16:creationId xmlns:a16="http://schemas.microsoft.com/office/drawing/2014/main" id="{48F991C6-D705-4599-BDD0-BBA825DF249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D833E60-78C7-442D-9335-BFFB8BF57927}"/>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257228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BEDA7-9DA9-4665-97FC-8B3CF335B94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A7200E0-1D3E-4FFD-86FC-8E6B1EB5891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40C397B-1D61-4B94-AA8D-BCA80BB0A9CC}"/>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5" name="Marcador de pie de página 4">
            <a:extLst>
              <a:ext uri="{FF2B5EF4-FFF2-40B4-BE49-F238E27FC236}">
                <a16:creationId xmlns:a16="http://schemas.microsoft.com/office/drawing/2014/main" id="{A657A703-4EC1-4516-B963-1E4F8C8F2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CCEE94E-0579-4667-A321-0458ADDF7F80}"/>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244577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F3860D5-1CE2-4ED3-A560-C8735412A9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91A5E7C-2B02-44CF-B2E5-17784A8BD21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9F45EA2-E3FC-4655-B4AB-FB4D73E2B684}"/>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5" name="Marcador de pie de página 4">
            <a:extLst>
              <a:ext uri="{FF2B5EF4-FFF2-40B4-BE49-F238E27FC236}">
                <a16:creationId xmlns:a16="http://schemas.microsoft.com/office/drawing/2014/main" id="{4DCF05CE-F5F3-468A-9822-0C3C9848CE3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C9D4EDA-2B81-4776-8826-8FD9B21FD1A0}"/>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389894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8AC25-44C9-4F81-8F75-FB0339FFF9A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5C2B76D-4D49-4CDC-8875-D61C6F4C56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1E90F3F-A9C3-4368-8E00-44179F357162}"/>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5" name="Marcador de pie de página 4">
            <a:extLst>
              <a:ext uri="{FF2B5EF4-FFF2-40B4-BE49-F238E27FC236}">
                <a16:creationId xmlns:a16="http://schemas.microsoft.com/office/drawing/2014/main" id="{66C3BE65-876C-40C4-A86A-27D602A01E6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593940E-B601-43C4-8397-9C77CA33E2EB}"/>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356456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5FC95-5841-4C96-B6CE-B556A358372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BC06BA0-A51E-4CE2-AD1D-2ADC9D83A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CB18F0-0357-47D5-BBD0-1B89A28A2F16}"/>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5" name="Marcador de pie de página 4">
            <a:extLst>
              <a:ext uri="{FF2B5EF4-FFF2-40B4-BE49-F238E27FC236}">
                <a16:creationId xmlns:a16="http://schemas.microsoft.com/office/drawing/2014/main" id="{505B8FF8-6F19-4AD3-BDBC-01A0D739859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ECB5033-536E-4A2D-A9DE-FDD27EB5EDE3}"/>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66136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0B1C4-A3DE-4B14-92FB-C4E378EC652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8DFEEB-403E-4FE2-B672-BB2BCB6B1B5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6D6CD26-75B0-499A-88EE-5F4A5FB93A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5E70CF7-B0B7-43F0-8765-C70F7762D5B9}"/>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6" name="Marcador de pie de página 5">
            <a:extLst>
              <a:ext uri="{FF2B5EF4-FFF2-40B4-BE49-F238E27FC236}">
                <a16:creationId xmlns:a16="http://schemas.microsoft.com/office/drawing/2014/main" id="{4DAD96F5-0E3A-416D-9E19-364A91E5D2C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F417263-70D1-4C01-A7F2-3852EF027208}"/>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204761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20FF6-AF33-4242-8EB2-929107EBD9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7BCC42-1EFA-41BB-ACC3-E88E0C5F4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0C50FC3-FA23-4CCA-9AD3-DB48736406C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542D114-99A7-4CED-9329-548338417D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D9EA369-6788-4A34-A1E4-7725808834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9357A5A-52FD-4343-89CD-21F489887B5E}"/>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8" name="Marcador de pie de página 7">
            <a:extLst>
              <a:ext uri="{FF2B5EF4-FFF2-40B4-BE49-F238E27FC236}">
                <a16:creationId xmlns:a16="http://schemas.microsoft.com/office/drawing/2014/main" id="{00DBAC59-67DB-4909-90A5-CD7A5A32BDD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A79C27B-1B8D-41DB-8188-DA56AE72C125}"/>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158096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69425-1E55-4C20-8978-113C9B0CD08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2253FF94-EDDA-4533-A3AF-4D37FCBD6C10}"/>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4" name="Marcador de pie de página 3">
            <a:extLst>
              <a:ext uri="{FF2B5EF4-FFF2-40B4-BE49-F238E27FC236}">
                <a16:creationId xmlns:a16="http://schemas.microsoft.com/office/drawing/2014/main" id="{318CC619-1987-4CF8-A807-5218253100B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4AC6B80-2E12-4EF6-B2FA-9B8E72F40C18}"/>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297738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1D3A96-208B-4763-A43A-A400C02F2F46}"/>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3" name="Marcador de pie de página 2">
            <a:extLst>
              <a:ext uri="{FF2B5EF4-FFF2-40B4-BE49-F238E27FC236}">
                <a16:creationId xmlns:a16="http://schemas.microsoft.com/office/drawing/2014/main" id="{8285DD4F-C899-48F6-9F89-9BBE5FBB9CB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38E5148-2299-4265-AF21-5C917841063C}"/>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101653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C34E6-002D-4BAF-A58D-66FF8D9050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00DFFC6-9F30-476D-A760-D2E5921F7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45E84C4-68A9-4DEC-89CE-A06C50CF6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97C68D-3BFE-4F09-87DF-6A06B4801524}"/>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6" name="Marcador de pie de página 5">
            <a:extLst>
              <a:ext uri="{FF2B5EF4-FFF2-40B4-BE49-F238E27FC236}">
                <a16:creationId xmlns:a16="http://schemas.microsoft.com/office/drawing/2014/main" id="{991E471C-FC4E-4D3C-BFA0-E0ADA894FB9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FFD1A1B-64ED-4C9E-855E-0AA078CA49B4}"/>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126442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08C90-98DF-46B3-8288-C95EEA66EC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932C484-705B-4A6A-9C20-70501C123A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5743FF5-5E56-4850-8D70-21D968BF8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91296C-9FCE-4C98-B73F-9763BE27B6D8}"/>
              </a:ext>
            </a:extLst>
          </p:cNvPr>
          <p:cNvSpPr>
            <a:spLocks noGrp="1"/>
          </p:cNvSpPr>
          <p:nvPr>
            <p:ph type="dt" sz="half" idx="10"/>
          </p:nvPr>
        </p:nvSpPr>
        <p:spPr/>
        <p:txBody>
          <a:bodyPr/>
          <a:lstStyle/>
          <a:p>
            <a:fld id="{03DB6189-3C1D-40C1-A05D-FAAA53878EBD}" type="datetimeFigureOut">
              <a:rPr lang="es-MX" smtClean="0"/>
              <a:t>15/04/2021</a:t>
            </a:fld>
            <a:endParaRPr lang="es-MX"/>
          </a:p>
        </p:txBody>
      </p:sp>
      <p:sp>
        <p:nvSpPr>
          <p:cNvPr id="6" name="Marcador de pie de página 5">
            <a:extLst>
              <a:ext uri="{FF2B5EF4-FFF2-40B4-BE49-F238E27FC236}">
                <a16:creationId xmlns:a16="http://schemas.microsoft.com/office/drawing/2014/main" id="{F488CB14-DE60-4535-B99E-C609646D1D9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67EA0CD-3BA3-4127-9B30-5DE441689721}"/>
              </a:ext>
            </a:extLst>
          </p:cNvPr>
          <p:cNvSpPr>
            <a:spLocks noGrp="1"/>
          </p:cNvSpPr>
          <p:nvPr>
            <p:ph type="sldNum" sz="quarter" idx="12"/>
          </p:nvPr>
        </p:nvSpPr>
        <p:spPr/>
        <p:txBody>
          <a:bodyPr/>
          <a:lstStyle/>
          <a:p>
            <a:fld id="{05925255-3F96-4728-B195-2249FBCD4F49}" type="slidenum">
              <a:rPr lang="es-MX" smtClean="0"/>
              <a:t>‹Nº›</a:t>
            </a:fld>
            <a:endParaRPr lang="es-MX"/>
          </a:p>
        </p:txBody>
      </p:sp>
    </p:spTree>
    <p:extLst>
      <p:ext uri="{BB962C8B-B14F-4D97-AF65-F5344CB8AC3E}">
        <p14:creationId xmlns:p14="http://schemas.microsoft.com/office/powerpoint/2010/main" val="60277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7084238-990D-4E03-B982-F5DC5879F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7C3F70D-68F2-4546-A7FF-793810AECB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240D330-1F50-48FE-977A-D083829A0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6189-3C1D-40C1-A05D-FAAA53878EBD}" type="datetimeFigureOut">
              <a:rPr lang="es-MX" smtClean="0"/>
              <a:t>15/04/2021</a:t>
            </a:fld>
            <a:endParaRPr lang="es-MX"/>
          </a:p>
        </p:txBody>
      </p:sp>
      <p:sp>
        <p:nvSpPr>
          <p:cNvPr id="5" name="Marcador de pie de página 4">
            <a:extLst>
              <a:ext uri="{FF2B5EF4-FFF2-40B4-BE49-F238E27FC236}">
                <a16:creationId xmlns:a16="http://schemas.microsoft.com/office/drawing/2014/main" id="{4EE9C095-A54E-488C-B470-C09F817BF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31F4679-AF6B-45F2-BA88-54431C6B2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25255-3F96-4728-B195-2249FBCD4F49}" type="slidenum">
              <a:rPr lang="es-MX" smtClean="0"/>
              <a:t>‹Nº›</a:t>
            </a:fld>
            <a:endParaRPr lang="es-MX"/>
          </a:p>
        </p:txBody>
      </p:sp>
    </p:spTree>
    <p:extLst>
      <p:ext uri="{BB962C8B-B14F-4D97-AF65-F5344CB8AC3E}">
        <p14:creationId xmlns:p14="http://schemas.microsoft.com/office/powerpoint/2010/main" val="160733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DBEC25-200D-4D83-A3CF-D24ECA5CE507}"/>
              </a:ext>
            </a:extLst>
          </p:cNvPr>
          <p:cNvSpPr>
            <a:spLocks noGrp="1"/>
          </p:cNvSpPr>
          <p:nvPr>
            <p:ph type="ctrTitle"/>
          </p:nvPr>
        </p:nvSpPr>
        <p:spPr>
          <a:xfrm>
            <a:off x="1053484" y="908574"/>
            <a:ext cx="4743635" cy="5225895"/>
          </a:xfrm>
        </p:spPr>
        <p:txBody>
          <a:bodyPr anchor="ctr">
            <a:normAutofit/>
          </a:bodyPr>
          <a:lstStyle/>
          <a:p>
            <a:r>
              <a:rPr lang="es-MX" dirty="0">
                <a:ln w="12700">
                  <a:solidFill>
                    <a:schemeClr val="tx1"/>
                  </a:solidFill>
                </a:ln>
                <a:solidFill>
                  <a:schemeClr val="bg1"/>
                </a:solidFill>
                <a:effectLst>
                  <a:glow rad="101600">
                    <a:schemeClr val="accent2">
                      <a:satMod val="175000"/>
                      <a:alpha val="40000"/>
                    </a:schemeClr>
                  </a:glow>
                </a:effectLst>
                <a:latin typeface="Aharoni" panose="02010803020104030203" pitchFamily="2" charset="-79"/>
                <a:cs typeface="Aharoni" panose="02010803020104030203" pitchFamily="2" charset="-79"/>
              </a:rPr>
              <a:t>Padres de familia: pilares de la educación a distancia</a:t>
            </a:r>
          </a:p>
        </p:txBody>
      </p:sp>
      <p:pic>
        <p:nvPicPr>
          <p:cNvPr id="5" name="Imagen 4" descr="Un grupo de personas posando delante de una pared de ladrillos&#10;&#10;Descripción generada automáticamente con confianza media">
            <a:extLst>
              <a:ext uri="{FF2B5EF4-FFF2-40B4-BE49-F238E27FC236}">
                <a16:creationId xmlns:a16="http://schemas.microsoft.com/office/drawing/2014/main" id="{F3CF306F-D0AD-4F23-A1DF-7CB68DD7438B}"/>
              </a:ext>
            </a:extLst>
          </p:cNvPr>
          <p:cNvPicPr>
            <a:picLocks noChangeAspect="1"/>
          </p:cNvPicPr>
          <p:nvPr/>
        </p:nvPicPr>
        <p:blipFill rotWithShape="1">
          <a:blip r:embed="rId3">
            <a:extLst>
              <a:ext uri="{28A0092B-C50C-407E-A947-70E740481C1C}">
                <a14:useLocalDpi xmlns:a14="http://schemas.microsoft.com/office/drawing/2010/main" val="0"/>
              </a:ext>
            </a:extLst>
          </a:blip>
          <a:srcRect l="16664" r="6016"/>
          <a:stretch/>
        </p:blipFill>
        <p:spPr>
          <a:xfrm>
            <a:off x="6096000" y="1161733"/>
            <a:ext cx="4902580" cy="4534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842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CCAFD-CE77-461C-966C-AF8FFF8BAB37}"/>
              </a:ext>
            </a:extLst>
          </p:cNvPr>
          <p:cNvSpPr>
            <a:spLocks noGrp="1"/>
          </p:cNvSpPr>
          <p:nvPr>
            <p:ph type="title"/>
          </p:nvPr>
        </p:nvSpPr>
        <p:spPr/>
        <p:txBody>
          <a:bodyPr/>
          <a:lstStyle/>
          <a:p>
            <a:pPr algn="ctr"/>
            <a:r>
              <a:rPr lang="es-ES">
                <a:ea typeface="+mj-lt"/>
                <a:cs typeface="+mj-lt"/>
              </a:rPr>
              <a:t>Metáfora de la burbuja</a:t>
            </a:r>
            <a:endParaRPr lang="es-ES">
              <a:cs typeface="Calibri Light" panose="020F0302020204030204"/>
            </a:endParaRPr>
          </a:p>
        </p:txBody>
      </p:sp>
      <p:sp>
        <p:nvSpPr>
          <p:cNvPr id="3" name="Marcador de texto 2">
            <a:extLst>
              <a:ext uri="{FF2B5EF4-FFF2-40B4-BE49-F238E27FC236}">
                <a16:creationId xmlns:a16="http://schemas.microsoft.com/office/drawing/2014/main" id="{C97E2DE0-35BF-44D5-ADDD-446FA2EE9E16}"/>
              </a:ext>
            </a:extLst>
          </p:cNvPr>
          <p:cNvSpPr>
            <a:spLocks noGrp="1"/>
          </p:cNvSpPr>
          <p:nvPr>
            <p:ph type="body" idx="1"/>
          </p:nvPr>
        </p:nvSpPr>
        <p:spPr/>
        <p:txBody>
          <a:bodyPr/>
          <a:lstStyle/>
          <a:p>
            <a:r>
              <a:rPr lang="es-ES" b="0">
                <a:ea typeface="+mn-lt"/>
                <a:cs typeface="+mn-lt"/>
              </a:rPr>
              <a:t>Propósitos</a:t>
            </a:r>
            <a:endParaRPr lang="es-ES"/>
          </a:p>
        </p:txBody>
      </p:sp>
      <p:sp>
        <p:nvSpPr>
          <p:cNvPr id="4" name="Marcador de contenido 3">
            <a:extLst>
              <a:ext uri="{FF2B5EF4-FFF2-40B4-BE49-F238E27FC236}">
                <a16:creationId xmlns:a16="http://schemas.microsoft.com/office/drawing/2014/main" id="{0BB8D57D-7A7F-4AB1-BD68-A4361CBA8D68}"/>
              </a:ext>
            </a:extLst>
          </p:cNvPr>
          <p:cNvSpPr>
            <a:spLocks noGrp="1"/>
          </p:cNvSpPr>
          <p:nvPr>
            <p:ph sz="half" idx="2"/>
          </p:nvPr>
        </p:nvSpPr>
        <p:spPr/>
        <p:txBody>
          <a:bodyPr vert="horz" lIns="91440" tIns="45720" rIns="91440" bIns="45720" rtlCol="0" anchor="t">
            <a:normAutofit fontScale="77500" lnSpcReduction="20000"/>
          </a:bodyPr>
          <a:lstStyle/>
          <a:p>
            <a:r>
              <a:rPr lang="es-ES">
                <a:ea typeface="+mn-lt"/>
                <a:cs typeface="+mn-lt"/>
              </a:rPr>
              <a:t>Habilitar un espacio en el que sea posible hablar de la violencia.. </a:t>
            </a:r>
          </a:p>
          <a:p>
            <a:r>
              <a:rPr lang="es-ES">
                <a:ea typeface="+mn-lt"/>
                <a:cs typeface="+mn-lt"/>
              </a:rPr>
              <a:t> Describir qué es violencia. </a:t>
            </a:r>
          </a:p>
          <a:p>
            <a:r>
              <a:rPr lang="es-ES">
                <a:ea typeface="+mn-lt"/>
                <a:cs typeface="+mn-lt"/>
              </a:rPr>
              <a:t>Permitir que cada participante describa qué considera como violencia (qué le duele o le lastima, en particular). </a:t>
            </a:r>
          </a:p>
          <a:p>
            <a:r>
              <a:rPr lang="es-ES">
                <a:ea typeface="+mn-lt"/>
                <a:cs typeface="+mn-lt"/>
              </a:rPr>
              <a:t> Construir de manera simbólica la percepción de habilidades para la propia protección que favorezcan la autoestima y la percepción del propio control. </a:t>
            </a:r>
          </a:p>
          <a:p>
            <a:r>
              <a:rPr lang="es-ES" dirty="0">
                <a:ea typeface="+mn-lt"/>
                <a:cs typeface="+mn-lt"/>
              </a:rPr>
              <a:t> </a:t>
            </a:r>
            <a:r>
              <a:rPr lang="es-ES">
                <a:ea typeface="+mn-lt"/>
                <a:cs typeface="+mn-lt"/>
              </a:rPr>
              <a:t>Discusión de herramientas para el autocuidado. </a:t>
            </a:r>
            <a:endParaRPr lang="es-ES">
              <a:cs typeface="Calibri"/>
            </a:endParaRPr>
          </a:p>
        </p:txBody>
      </p:sp>
      <p:sp>
        <p:nvSpPr>
          <p:cNvPr id="5" name="Marcador de texto 4">
            <a:extLst>
              <a:ext uri="{FF2B5EF4-FFF2-40B4-BE49-F238E27FC236}">
                <a16:creationId xmlns:a16="http://schemas.microsoft.com/office/drawing/2014/main" id="{057E10A1-2666-4208-A321-D371B7A0BFD5}"/>
              </a:ext>
            </a:extLst>
          </p:cNvPr>
          <p:cNvSpPr>
            <a:spLocks noGrp="1"/>
          </p:cNvSpPr>
          <p:nvPr>
            <p:ph type="body" sz="quarter" idx="3"/>
          </p:nvPr>
        </p:nvSpPr>
        <p:spPr/>
        <p:txBody>
          <a:bodyPr/>
          <a:lstStyle/>
          <a:p>
            <a:r>
              <a:rPr lang="es-ES">
                <a:cs typeface="Calibri"/>
              </a:rPr>
              <a:t>Desarrollo </a:t>
            </a:r>
            <a:endParaRPr lang="es-ES"/>
          </a:p>
        </p:txBody>
      </p:sp>
      <p:sp>
        <p:nvSpPr>
          <p:cNvPr id="6" name="Marcador de contenido 5">
            <a:extLst>
              <a:ext uri="{FF2B5EF4-FFF2-40B4-BE49-F238E27FC236}">
                <a16:creationId xmlns:a16="http://schemas.microsoft.com/office/drawing/2014/main" id="{0067ECDB-AF2B-4490-B062-7B888335C459}"/>
              </a:ext>
            </a:extLst>
          </p:cNvPr>
          <p:cNvSpPr>
            <a:spLocks noGrp="1"/>
          </p:cNvSpPr>
          <p:nvPr>
            <p:ph sz="quarter" idx="4"/>
          </p:nvPr>
        </p:nvSpPr>
        <p:spPr/>
        <p:txBody>
          <a:bodyPr vert="horz" lIns="91440" tIns="45720" rIns="91440" bIns="45720" rtlCol="0" anchor="t">
            <a:normAutofit fontScale="77500" lnSpcReduction="20000"/>
          </a:bodyPr>
          <a:lstStyle/>
          <a:p>
            <a:r>
              <a:rPr lang="es-ES">
                <a:cs typeface="Calibri"/>
              </a:rPr>
              <a:t>Por medio de un video, el profesor explicará las indicaciones que los alumnos realizarán en su casa ( los alumnos que no tengan conectividad explicarles de manera presencial y escrita)</a:t>
            </a:r>
          </a:p>
          <a:p>
            <a:r>
              <a:rPr lang="es-ES">
                <a:cs typeface="Calibri"/>
              </a:rPr>
              <a:t>La actividad la realizarán con sus familiares, invitando a los padres de familia a ser parte del proceso </a:t>
            </a:r>
            <a:endParaRPr lang="es-ES" dirty="0">
              <a:cs typeface="Calibri"/>
            </a:endParaRPr>
          </a:p>
          <a:p>
            <a:endParaRPr lang="es-ES" dirty="0">
              <a:cs typeface="Calibri"/>
            </a:endParaRPr>
          </a:p>
          <a:p>
            <a:endParaRPr lang="es-ES" dirty="0">
              <a:cs typeface="Calibri"/>
            </a:endParaRPr>
          </a:p>
        </p:txBody>
      </p:sp>
      <p:pic>
        <p:nvPicPr>
          <p:cNvPr id="7" name="Imagen 7" descr="Imagen que contiene objeto, burbuja&#10;&#10;Descripción generada automáticamente">
            <a:extLst>
              <a:ext uri="{FF2B5EF4-FFF2-40B4-BE49-F238E27FC236}">
                <a16:creationId xmlns:a16="http://schemas.microsoft.com/office/drawing/2014/main" id="{2A6CE6DB-C62B-4B71-AB41-5648C4372599}"/>
              </a:ext>
            </a:extLst>
          </p:cNvPr>
          <p:cNvPicPr>
            <a:picLocks noChangeAspect="1"/>
          </p:cNvPicPr>
          <p:nvPr/>
        </p:nvPicPr>
        <p:blipFill>
          <a:blip r:embed="rId2"/>
          <a:stretch>
            <a:fillRect/>
          </a:stretch>
        </p:blipFill>
        <p:spPr>
          <a:xfrm>
            <a:off x="497457" y="358412"/>
            <a:ext cx="2743200" cy="1641064"/>
          </a:xfrm>
          <a:prstGeom prst="rect">
            <a:avLst/>
          </a:prstGeom>
        </p:spPr>
      </p:pic>
    </p:spTree>
    <p:extLst>
      <p:ext uri="{BB962C8B-B14F-4D97-AF65-F5344CB8AC3E}">
        <p14:creationId xmlns:p14="http://schemas.microsoft.com/office/powerpoint/2010/main" val="259655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57E0F-83A2-48A5-A15F-021B2ED26A76}"/>
              </a:ext>
            </a:extLst>
          </p:cNvPr>
          <p:cNvSpPr>
            <a:spLocks noGrp="1"/>
          </p:cNvSpPr>
          <p:nvPr>
            <p:ph type="title"/>
          </p:nvPr>
        </p:nvSpPr>
        <p:spPr>
          <a:xfrm>
            <a:off x="839788" y="365125"/>
            <a:ext cx="10515600" cy="966130"/>
          </a:xfrm>
        </p:spPr>
        <p:txBody>
          <a:bodyPr>
            <a:normAutofit fontScale="90000"/>
          </a:bodyPr>
          <a:lstStyle/>
          <a:p>
            <a:pPr algn="ctr"/>
            <a:r>
              <a:rPr lang="es-ES">
                <a:cs typeface="Calibri Light"/>
              </a:rPr>
              <a:t>Indicaciones para </a:t>
            </a:r>
            <a:br>
              <a:rPr lang="es-ES" dirty="0">
                <a:cs typeface="Calibri Light"/>
              </a:rPr>
            </a:br>
            <a:r>
              <a:rPr lang="es-ES">
                <a:cs typeface="Calibri Light"/>
              </a:rPr>
              <a:t>todos los inregrantes  </a:t>
            </a:r>
          </a:p>
        </p:txBody>
      </p:sp>
      <p:sp>
        <p:nvSpPr>
          <p:cNvPr id="6" name="Marcador de contenido 5">
            <a:extLst>
              <a:ext uri="{FF2B5EF4-FFF2-40B4-BE49-F238E27FC236}">
                <a16:creationId xmlns:a16="http://schemas.microsoft.com/office/drawing/2014/main" id="{E0EEED6F-7523-491D-8B83-5A0C35358B6F}"/>
              </a:ext>
            </a:extLst>
          </p:cNvPr>
          <p:cNvSpPr>
            <a:spLocks noGrp="1"/>
          </p:cNvSpPr>
          <p:nvPr>
            <p:ph sz="quarter" idx="4"/>
          </p:nvPr>
        </p:nvSpPr>
        <p:spPr>
          <a:xfrm>
            <a:off x="838200" y="1570547"/>
            <a:ext cx="10517188" cy="4619116"/>
          </a:xfrm>
        </p:spPr>
        <p:txBody>
          <a:bodyPr vert="horz" lIns="91440" tIns="45720" rIns="91440" bIns="45720" rtlCol="0" anchor="t">
            <a:normAutofit/>
          </a:bodyPr>
          <a:lstStyle/>
          <a:p>
            <a:r>
              <a:rPr lang="es-ES">
                <a:ea typeface="+mn-lt"/>
                <a:cs typeface="+mn-lt"/>
              </a:rPr>
              <a:t>Cierra los ojos e imaginen que alrededor de su </a:t>
            </a:r>
          </a:p>
          <a:p>
            <a:pPr marL="0" indent="0">
              <a:buNone/>
            </a:pPr>
            <a:r>
              <a:rPr lang="es-ES">
                <a:ea typeface="+mn-lt"/>
                <a:cs typeface="+mn-lt"/>
              </a:rPr>
              <a:t>cuerpo se forma una burbuja que les rodea por completo.</a:t>
            </a:r>
            <a:r>
              <a:rPr lang="es-ES" dirty="0">
                <a:ea typeface="+mn-lt"/>
                <a:cs typeface="+mn-lt"/>
              </a:rPr>
              <a:t> </a:t>
            </a:r>
            <a:endParaRPr lang="es-ES">
              <a:cs typeface="Calibri" panose="020F0502020204030204"/>
            </a:endParaRPr>
          </a:p>
          <a:p>
            <a:r>
              <a:rPr lang="es-ES">
                <a:ea typeface="+mn-lt"/>
                <a:cs typeface="+mn-lt"/>
              </a:rPr>
              <a:t>Ninguna burbuja abarca a más de una persona.</a:t>
            </a:r>
            <a:endParaRPr lang="es-ES" dirty="0">
              <a:ea typeface="+mn-lt"/>
              <a:cs typeface="+mn-lt"/>
            </a:endParaRPr>
          </a:p>
          <a:p>
            <a:r>
              <a:rPr lang="es-ES" b="1">
                <a:ea typeface="+mn-lt"/>
                <a:cs typeface="+mn-lt"/>
              </a:rPr>
              <a:t>Imagina </a:t>
            </a:r>
            <a:r>
              <a:rPr lang="es-ES">
                <a:ea typeface="+mn-lt"/>
                <a:cs typeface="+mn-lt"/>
              </a:rPr>
              <a:t>cómo es esa burbuja</a:t>
            </a:r>
            <a:endParaRPr lang="es-ES" dirty="0">
              <a:ea typeface="+mn-lt"/>
              <a:cs typeface="+mn-lt"/>
            </a:endParaRPr>
          </a:p>
          <a:p>
            <a:r>
              <a:rPr lang="es-ES" dirty="0">
                <a:ea typeface="+mn-lt"/>
                <a:cs typeface="+mn-lt"/>
              </a:rPr>
              <a:t> </a:t>
            </a:r>
            <a:r>
              <a:rPr lang="es-ES" b="1">
                <a:ea typeface="+mn-lt"/>
                <a:cs typeface="+mn-lt"/>
              </a:rPr>
              <a:t>En tu mente visualiza:</a:t>
            </a:r>
            <a:r>
              <a:rPr lang="es-ES">
                <a:ea typeface="+mn-lt"/>
                <a:cs typeface="+mn-lt"/>
              </a:rPr>
              <a:t>  ¿De qué color es tu burbuja?  ¿Tiene un solo color o varios?  ¿Es brillante, opaca? ¿De qué parece estar hecha?  ¿Está quieta o se </a:t>
            </a:r>
            <a:r>
              <a:rPr lang="es-ES" dirty="0">
                <a:ea typeface="+mn-lt"/>
                <a:cs typeface="+mn-lt"/>
              </a:rPr>
              <a:t>mueve?</a:t>
            </a:r>
          </a:p>
          <a:p>
            <a:r>
              <a:rPr lang="es-ES">
                <a:ea typeface="+mn-lt"/>
                <a:cs typeface="+mn-lt"/>
              </a:rPr>
              <a:t>Imagina que esa burbuja que rodea a toda su persona es de un material ligero y frágil —como las burbujas de jabón—, y además de frágil es muy valiosa. </a:t>
            </a:r>
          </a:p>
          <a:p>
            <a:endParaRPr lang="es-ES" dirty="0">
              <a:cs typeface="Calibri"/>
            </a:endParaRPr>
          </a:p>
        </p:txBody>
      </p:sp>
      <p:pic>
        <p:nvPicPr>
          <p:cNvPr id="7" name="Imagen 7">
            <a:extLst>
              <a:ext uri="{FF2B5EF4-FFF2-40B4-BE49-F238E27FC236}">
                <a16:creationId xmlns:a16="http://schemas.microsoft.com/office/drawing/2014/main" id="{F37CF2D4-02A8-4916-BD44-2E1D2359598B}"/>
              </a:ext>
            </a:extLst>
          </p:cNvPr>
          <p:cNvPicPr>
            <a:picLocks noChangeAspect="1"/>
          </p:cNvPicPr>
          <p:nvPr/>
        </p:nvPicPr>
        <p:blipFill>
          <a:blip r:embed="rId2"/>
          <a:stretch>
            <a:fillRect/>
          </a:stretch>
        </p:blipFill>
        <p:spPr>
          <a:xfrm>
            <a:off x="9526438" y="360053"/>
            <a:ext cx="2441276" cy="2442913"/>
          </a:xfrm>
          <a:prstGeom prst="rect">
            <a:avLst/>
          </a:prstGeom>
        </p:spPr>
      </p:pic>
    </p:spTree>
    <p:extLst>
      <p:ext uri="{BB962C8B-B14F-4D97-AF65-F5344CB8AC3E}">
        <p14:creationId xmlns:p14="http://schemas.microsoft.com/office/powerpoint/2010/main" val="207706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A15FF063-92E1-4D86-BA4D-0B0071DA06AC}"/>
              </a:ext>
            </a:extLst>
          </p:cNvPr>
          <p:cNvSpPr>
            <a:spLocks noGrp="1"/>
          </p:cNvSpPr>
          <p:nvPr>
            <p:ph sz="quarter" idx="4"/>
          </p:nvPr>
        </p:nvSpPr>
        <p:spPr>
          <a:xfrm>
            <a:off x="1039484" y="722283"/>
            <a:ext cx="10315904" cy="5467380"/>
          </a:xfrm>
        </p:spPr>
        <p:txBody>
          <a:bodyPr vert="horz" lIns="91440" tIns="45720" rIns="91440" bIns="45720" rtlCol="0" anchor="t">
            <a:normAutofit/>
          </a:bodyPr>
          <a:lstStyle/>
          <a:p>
            <a:r>
              <a:rPr lang="es-ES">
                <a:cs typeface="Calibri"/>
              </a:rPr>
              <a:t>abre los ojos</a:t>
            </a:r>
            <a:endParaRPr lang="es-ES">
              <a:ea typeface="+mn-lt"/>
              <a:cs typeface="+mn-lt"/>
            </a:endParaRPr>
          </a:p>
          <a:p>
            <a:r>
              <a:rPr lang="es-ES">
                <a:cs typeface="Calibri"/>
              </a:rPr>
              <a:t>“Imaginemos que esta burbuja es tu espacio vital, que es el espacio que rodea tu cuerpo y protege tus emociones y sentimientos de todo lo que ocurre fuera de ti que afecta a tu persona (tu cuerpo, tus pensamientos y tus sentimientos).” “Sabemos que ocurren muchas cosas fuera de ti que te provocan emociones. Tú no puedes controlar si ocurren o no.” </a:t>
            </a:r>
          </a:p>
          <a:p>
            <a:r>
              <a:rPr lang="es-ES">
                <a:cs typeface="Calibri"/>
              </a:rPr>
              <a:t>Responde en una hoja en blanco o de cuaderno: </a:t>
            </a:r>
            <a:r>
              <a:rPr lang="es-ES">
                <a:ea typeface="+mn-lt"/>
                <a:cs typeface="+mn-lt"/>
              </a:rPr>
              <a:t>¿qué puede hacer que se rompa o lastime la burbuja? Por ejemplo: insultos, golpes, malos tratos en general, agresiones, abusos de poder</a:t>
            </a:r>
            <a:r>
              <a:rPr lang="es-ES" dirty="0">
                <a:ea typeface="+mn-lt"/>
                <a:cs typeface="+mn-lt"/>
              </a:rPr>
              <a:t>, amenazas.</a:t>
            </a:r>
          </a:p>
          <a:p>
            <a:r>
              <a:rPr lang="es-ES">
                <a:ea typeface="+mn-lt"/>
                <a:cs typeface="+mn-lt"/>
              </a:rPr>
              <a:t>Escribe en la hoja, para ti ¿qué es violencia?</a:t>
            </a:r>
            <a:endParaRPr lang="es-ES" dirty="0">
              <a:ea typeface="+mn-lt"/>
              <a:cs typeface="+mn-lt"/>
            </a:endParaRPr>
          </a:p>
          <a:p>
            <a:endParaRPr lang="es-ES" dirty="0">
              <a:cs typeface="Calibri"/>
            </a:endParaRPr>
          </a:p>
          <a:p>
            <a:endParaRPr lang="es-ES" dirty="0">
              <a:cs typeface="Calibri"/>
            </a:endParaRPr>
          </a:p>
          <a:p>
            <a:endParaRPr lang="es-ES" dirty="0">
              <a:cs typeface="Calibri"/>
            </a:endParaRPr>
          </a:p>
        </p:txBody>
      </p:sp>
      <p:pic>
        <p:nvPicPr>
          <p:cNvPr id="7" name="Imagen 7" descr="Imagen que contiene Icono&#10;&#10;Descripción generada automáticamente">
            <a:extLst>
              <a:ext uri="{FF2B5EF4-FFF2-40B4-BE49-F238E27FC236}">
                <a16:creationId xmlns:a16="http://schemas.microsoft.com/office/drawing/2014/main" id="{A2C43A90-14AB-46E9-BE8E-F7338AF67137}"/>
              </a:ext>
            </a:extLst>
          </p:cNvPr>
          <p:cNvPicPr>
            <a:picLocks noChangeAspect="1"/>
          </p:cNvPicPr>
          <p:nvPr/>
        </p:nvPicPr>
        <p:blipFill>
          <a:blip r:embed="rId2"/>
          <a:stretch>
            <a:fillRect/>
          </a:stretch>
        </p:blipFill>
        <p:spPr>
          <a:xfrm>
            <a:off x="5083834" y="202720"/>
            <a:ext cx="2743200" cy="1003541"/>
          </a:xfrm>
          <a:prstGeom prst="rect">
            <a:avLst/>
          </a:prstGeom>
        </p:spPr>
      </p:pic>
    </p:spTree>
    <p:extLst>
      <p:ext uri="{BB962C8B-B14F-4D97-AF65-F5344CB8AC3E}">
        <p14:creationId xmlns:p14="http://schemas.microsoft.com/office/powerpoint/2010/main" val="222306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6D6428EF-E9A6-4229-8A41-124491A2EA82}"/>
              </a:ext>
            </a:extLst>
          </p:cNvPr>
          <p:cNvSpPr>
            <a:spLocks noGrp="1"/>
          </p:cNvSpPr>
          <p:nvPr>
            <p:ph sz="quarter" idx="4"/>
          </p:nvPr>
        </p:nvSpPr>
        <p:spPr>
          <a:xfrm>
            <a:off x="996351" y="578510"/>
            <a:ext cx="10359037" cy="5611153"/>
          </a:xfrm>
        </p:spPr>
        <p:txBody>
          <a:bodyPr vert="horz" lIns="91440" tIns="45720" rIns="91440" bIns="45720" rtlCol="0" anchor="t">
            <a:normAutofit/>
          </a:bodyPr>
          <a:lstStyle/>
          <a:p>
            <a:r>
              <a:rPr lang="es-ES">
                <a:ea typeface="+mn-lt"/>
                <a:cs typeface="+mn-lt"/>
              </a:rPr>
              <a:t>Depues de que hayas respondido en tu cuaderno lee el siguiente texto:</a:t>
            </a:r>
          </a:p>
          <a:p>
            <a:pPr marL="0" indent="0">
              <a:buNone/>
            </a:pPr>
            <a:r>
              <a:rPr lang="es-ES" dirty="0">
                <a:ea typeface="+mn-lt"/>
                <a:cs typeface="+mn-lt"/>
              </a:rPr>
              <a:t>"Cuidar la propia burbuja es algo que se aprende. No importa si ya han sucedido cosas que duelen o lastiman, porque todos hemos vivido violencia alguna vez, o también hemos sido violentos de alguna </a:t>
            </a:r>
            <a:r>
              <a:rPr lang="es-ES">
                <a:ea typeface="+mn-lt"/>
                <a:cs typeface="+mn-lt"/>
              </a:rPr>
              <a:t>manera contra otras personas"</a:t>
            </a:r>
          </a:p>
          <a:p>
            <a:pPr marL="0" indent="0">
              <a:buNone/>
            </a:pPr>
            <a:endParaRPr lang="es-ES" dirty="0">
              <a:cs typeface="Calibri"/>
            </a:endParaRPr>
          </a:p>
          <a:p>
            <a:pPr marL="0" indent="0">
              <a:buNone/>
            </a:pPr>
            <a:r>
              <a:rPr lang="es-ES">
                <a:cs typeface="Calibri"/>
              </a:rPr>
              <a:t>Despues de leer el texto anterior, responde en tu hoja:</a:t>
            </a:r>
          </a:p>
          <a:p>
            <a:pPr marL="0" indent="0">
              <a:buNone/>
            </a:pPr>
            <a:r>
              <a:rPr lang="es-ES">
                <a:ea typeface="+mn-lt"/>
                <a:cs typeface="+mn-lt"/>
              </a:rPr>
              <a:t>¿qué hace más fuerte y cómo pueden proteger su burbuja?</a:t>
            </a:r>
          </a:p>
          <a:p>
            <a:pPr marL="0" indent="0">
              <a:buNone/>
            </a:pPr>
            <a:endParaRPr lang="es-ES" dirty="0">
              <a:cs typeface="Calibri"/>
            </a:endParaRPr>
          </a:p>
          <a:p>
            <a:pPr marL="0" indent="0">
              <a:buNone/>
            </a:pPr>
            <a:r>
              <a:rPr lang="es-ES">
                <a:cs typeface="Calibri"/>
              </a:rPr>
              <a:t>Realiza en el reverso de tu hoja: un dibijo o recorta una imagen que represente </a:t>
            </a:r>
            <a:r>
              <a:rPr lang="es-ES" dirty="0">
                <a:cs typeface="Calibri"/>
              </a:rPr>
              <a:t>como cuidaste tu burbuja</a:t>
            </a:r>
          </a:p>
          <a:p>
            <a:pPr marL="0" indent="0">
              <a:buNone/>
            </a:pPr>
            <a:endParaRPr lang="es-ES" dirty="0">
              <a:cs typeface="Calibri"/>
            </a:endParaRPr>
          </a:p>
          <a:p>
            <a:pPr marL="0" indent="0">
              <a:buNone/>
            </a:pPr>
            <a:endParaRPr lang="es-ES" dirty="0">
              <a:cs typeface="Calibri"/>
            </a:endParaRPr>
          </a:p>
        </p:txBody>
      </p:sp>
      <p:pic>
        <p:nvPicPr>
          <p:cNvPr id="7" name="Imagen 7" descr="Icono&#10;&#10;Descripción generada automáticamente">
            <a:extLst>
              <a:ext uri="{FF2B5EF4-FFF2-40B4-BE49-F238E27FC236}">
                <a16:creationId xmlns:a16="http://schemas.microsoft.com/office/drawing/2014/main" id="{8C2550A6-DE2B-498F-8AC0-34790F8D7007}"/>
              </a:ext>
            </a:extLst>
          </p:cNvPr>
          <p:cNvPicPr>
            <a:picLocks noChangeAspect="1"/>
          </p:cNvPicPr>
          <p:nvPr/>
        </p:nvPicPr>
        <p:blipFill>
          <a:blip r:embed="rId2"/>
          <a:stretch>
            <a:fillRect/>
          </a:stretch>
        </p:blipFill>
        <p:spPr>
          <a:xfrm>
            <a:off x="9871495" y="2862042"/>
            <a:ext cx="1981200" cy="1824028"/>
          </a:xfrm>
          <a:prstGeom prst="rect">
            <a:avLst/>
          </a:prstGeom>
        </p:spPr>
      </p:pic>
    </p:spTree>
    <p:extLst>
      <p:ext uri="{BB962C8B-B14F-4D97-AF65-F5344CB8AC3E}">
        <p14:creationId xmlns:p14="http://schemas.microsoft.com/office/powerpoint/2010/main" val="401426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93C00F2-25BE-40F5-A8AD-DDD01BAE4950}"/>
              </a:ext>
            </a:extLst>
          </p:cNvPr>
          <p:cNvSpPr>
            <a:spLocks noGrp="1"/>
          </p:cNvSpPr>
          <p:nvPr>
            <p:ph type="body" sz="quarter" idx="3"/>
          </p:nvPr>
        </p:nvSpPr>
        <p:spPr>
          <a:xfrm>
            <a:off x="3368615" y="415955"/>
            <a:ext cx="5183188" cy="752026"/>
          </a:xfrm>
        </p:spPr>
        <p:txBody>
          <a:bodyPr/>
          <a:lstStyle/>
          <a:p>
            <a:r>
              <a:rPr lang="es-ES">
                <a:cs typeface="Calibri"/>
              </a:rPr>
              <a:t>Compartir la experiencia </a:t>
            </a:r>
            <a:endParaRPr lang="es-ES"/>
          </a:p>
        </p:txBody>
      </p:sp>
      <p:sp>
        <p:nvSpPr>
          <p:cNvPr id="6" name="Marcador de contenido 5">
            <a:extLst>
              <a:ext uri="{FF2B5EF4-FFF2-40B4-BE49-F238E27FC236}">
                <a16:creationId xmlns:a16="http://schemas.microsoft.com/office/drawing/2014/main" id="{5348911C-CFFB-4042-9128-2C518A01DE96}"/>
              </a:ext>
            </a:extLst>
          </p:cNvPr>
          <p:cNvSpPr>
            <a:spLocks noGrp="1"/>
          </p:cNvSpPr>
          <p:nvPr>
            <p:ph sz="quarter" idx="4"/>
          </p:nvPr>
        </p:nvSpPr>
        <p:spPr>
          <a:xfrm>
            <a:off x="1154502" y="1541792"/>
            <a:ext cx="10200886" cy="4647871"/>
          </a:xfrm>
        </p:spPr>
        <p:txBody>
          <a:bodyPr vert="horz" lIns="91440" tIns="45720" rIns="91440" bIns="45720" rtlCol="0" anchor="t">
            <a:normAutofit/>
          </a:bodyPr>
          <a:lstStyle/>
          <a:p>
            <a:r>
              <a:rPr lang="es-ES">
                <a:cs typeface="Calibri"/>
              </a:rPr>
              <a:t>En una videollamada, chat o reunión presencial, participa junto con tu mamá, papá o tutor.</a:t>
            </a:r>
            <a:r>
              <a:rPr lang="es-ES" dirty="0">
                <a:cs typeface="Calibri"/>
              </a:rPr>
              <a:t> </a:t>
            </a:r>
          </a:p>
          <a:p>
            <a:r>
              <a:rPr lang="es-ES">
                <a:cs typeface="Calibri"/>
              </a:rPr>
              <a:t>Comparte como han dañado tu burbuja.</a:t>
            </a:r>
            <a:endParaRPr lang="es-ES" dirty="0">
              <a:cs typeface="Calibri"/>
            </a:endParaRPr>
          </a:p>
          <a:p>
            <a:r>
              <a:rPr lang="es-ES">
                <a:cs typeface="Calibri"/>
              </a:rPr>
              <a:t>Comparte como</a:t>
            </a:r>
            <a:r>
              <a:rPr lang="es-ES" dirty="0">
                <a:cs typeface="Calibri"/>
              </a:rPr>
              <a:t> </a:t>
            </a:r>
            <a:r>
              <a:rPr lang="es-ES">
                <a:cs typeface="Calibri"/>
              </a:rPr>
              <a:t>haces para cuidar tu burbuja </a:t>
            </a:r>
          </a:p>
          <a:p>
            <a:r>
              <a:rPr lang="es-ES">
                <a:cs typeface="Calibri"/>
              </a:rPr>
              <a:t>En grupo llegar a soluciones conjuntas</a:t>
            </a:r>
            <a:endParaRPr lang="es-ES" dirty="0">
              <a:cs typeface="Calibri"/>
            </a:endParaRPr>
          </a:p>
          <a:p>
            <a:pPr marL="0" indent="0">
              <a:buNone/>
            </a:pPr>
            <a:endParaRPr lang="es-ES" dirty="0">
              <a:cs typeface="Calibri"/>
            </a:endParaRPr>
          </a:p>
        </p:txBody>
      </p:sp>
      <p:pic>
        <p:nvPicPr>
          <p:cNvPr id="7" name="Imagen 7" descr="Imagen que contiene exterior, cuerda, elefante, árbol&#10;&#10;Descripción generada automáticamente">
            <a:extLst>
              <a:ext uri="{FF2B5EF4-FFF2-40B4-BE49-F238E27FC236}">
                <a16:creationId xmlns:a16="http://schemas.microsoft.com/office/drawing/2014/main" id="{331B6219-DC37-4337-BAA2-3EFEDFC8B701}"/>
              </a:ext>
            </a:extLst>
          </p:cNvPr>
          <p:cNvPicPr>
            <a:picLocks noChangeAspect="1"/>
          </p:cNvPicPr>
          <p:nvPr/>
        </p:nvPicPr>
        <p:blipFill>
          <a:blip r:embed="rId2"/>
          <a:stretch>
            <a:fillRect/>
          </a:stretch>
        </p:blipFill>
        <p:spPr>
          <a:xfrm>
            <a:off x="4595004" y="3875343"/>
            <a:ext cx="2743200" cy="2069050"/>
          </a:xfrm>
          <a:prstGeom prst="rect">
            <a:avLst/>
          </a:prstGeom>
        </p:spPr>
      </p:pic>
    </p:spTree>
    <p:extLst>
      <p:ext uri="{BB962C8B-B14F-4D97-AF65-F5344CB8AC3E}">
        <p14:creationId xmlns:p14="http://schemas.microsoft.com/office/powerpoint/2010/main" val="388513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A5BEE-5CFF-4B54-9FFB-80DACE72E7FC}"/>
              </a:ext>
            </a:extLst>
          </p:cNvPr>
          <p:cNvSpPr>
            <a:spLocks noGrp="1"/>
          </p:cNvSpPr>
          <p:nvPr>
            <p:ph type="title"/>
          </p:nvPr>
        </p:nvSpPr>
        <p:spPr>
          <a:xfrm>
            <a:off x="1971211" y="329616"/>
            <a:ext cx="8521823" cy="993158"/>
          </a:xfrm>
        </p:spPr>
        <p:txBody>
          <a:bodyPr>
            <a:normAutofit/>
          </a:bodyPr>
          <a:lstStyle/>
          <a:p>
            <a:pPr algn="ctr"/>
            <a:r>
              <a:rPr lang="es-MX">
                <a:latin typeface="Arial Rounded MT Bold"/>
              </a:rPr>
              <a:t>ACCIONES </a:t>
            </a:r>
            <a:r>
              <a:rPr lang="es-MX" dirty="0">
                <a:latin typeface="Arial Rounded MT Bold"/>
              </a:rPr>
              <a:t>:</a:t>
            </a:r>
          </a:p>
        </p:txBody>
      </p:sp>
      <p:graphicFrame>
        <p:nvGraphicFramePr>
          <p:cNvPr id="4" name="Tabla 4">
            <a:extLst>
              <a:ext uri="{FF2B5EF4-FFF2-40B4-BE49-F238E27FC236}">
                <a16:creationId xmlns:a16="http://schemas.microsoft.com/office/drawing/2014/main" id="{F696C821-4292-4882-B259-2DC226588345}"/>
              </a:ext>
            </a:extLst>
          </p:cNvPr>
          <p:cNvGraphicFramePr>
            <a:graphicFrameLocks noGrp="1"/>
          </p:cNvGraphicFramePr>
          <p:nvPr>
            <p:ph idx="1"/>
            <p:extLst>
              <p:ext uri="{D42A27DB-BD31-4B8C-83A1-F6EECF244321}">
                <p14:modId xmlns:p14="http://schemas.microsoft.com/office/powerpoint/2010/main" val="997936985"/>
              </p:ext>
            </p:extLst>
          </p:nvPr>
        </p:nvGraphicFramePr>
        <p:xfrm>
          <a:off x="1349403" y="1464816"/>
          <a:ext cx="9765437" cy="4757128"/>
        </p:xfrm>
        <a:graphic>
          <a:graphicData uri="http://schemas.openxmlformats.org/drawingml/2006/table">
            <a:tbl>
              <a:tblPr firstRow="1" bandRow="1">
                <a:tableStyleId>{5940675A-B579-460E-94D1-54222C63F5DA}</a:tableStyleId>
              </a:tblPr>
              <a:tblGrid>
                <a:gridCol w="4423520">
                  <a:extLst>
                    <a:ext uri="{9D8B030D-6E8A-4147-A177-3AD203B41FA5}">
                      <a16:colId xmlns:a16="http://schemas.microsoft.com/office/drawing/2014/main" val="4129110305"/>
                    </a:ext>
                  </a:extLst>
                </a:gridCol>
                <a:gridCol w="5341917">
                  <a:extLst>
                    <a:ext uri="{9D8B030D-6E8A-4147-A177-3AD203B41FA5}">
                      <a16:colId xmlns:a16="http://schemas.microsoft.com/office/drawing/2014/main" val="2587402016"/>
                    </a:ext>
                  </a:extLst>
                </a:gridCol>
              </a:tblGrid>
              <a:tr h="1221448">
                <a:tc>
                  <a:txBody>
                    <a:bodyPr/>
                    <a:lstStyle/>
                    <a:p>
                      <a:pPr lvl="0" algn="ctr">
                        <a:buNone/>
                      </a:pPr>
                      <a:endParaRPr lang="es-MX" sz="2000" b="0" i="0" u="none" strike="noStrike" noProof="0" dirty="0">
                        <a:latin typeface="Arial"/>
                      </a:endParaRPr>
                    </a:p>
                    <a:p>
                      <a:pPr lvl="0" algn="ctr">
                        <a:buNone/>
                      </a:pPr>
                      <a:r>
                        <a:rPr lang="es-MX" sz="2000" b="0" i="0" u="none" strike="noStrike" noProof="0" dirty="0">
                          <a:latin typeface="Arial"/>
                        </a:rPr>
                        <a:t>Hacer hincapié de las ventajas  de proporcionar un ambiente apropiado para el aprendizaje, tomando en </a:t>
                      </a:r>
                      <a:r>
                        <a:rPr lang="es-MX" sz="2000" b="0" i="0" u="none" strike="noStrike" noProof="0" dirty="0" err="1">
                          <a:latin typeface="Arial"/>
                        </a:rPr>
                        <a:t>cunta</a:t>
                      </a:r>
                      <a:r>
                        <a:rPr lang="es-MX" sz="2000" b="0" i="0" u="none" strike="noStrike" noProof="0" dirty="0">
                          <a:latin typeface="Arial"/>
                        </a:rPr>
                        <a:t> sus emociones. </a:t>
                      </a:r>
                    </a:p>
                  </a:txBody>
                  <a:tcPr anchor="ctr">
                    <a:lnL w="19050" cap="flat" cmpd="sng" algn="ctr">
                      <a:solidFill>
                        <a:srgbClr val="660066"/>
                      </a:solidFill>
                      <a:prstDash val="sysDash"/>
                      <a:round/>
                      <a:headEnd type="none" w="med" len="med"/>
                      <a:tailEnd type="none" w="med" len="med"/>
                    </a:lnL>
                    <a:lnR w="19050" cap="flat" cmpd="sng" algn="ctr">
                      <a:solidFill>
                        <a:srgbClr val="660066"/>
                      </a:solidFill>
                      <a:prstDash val="sysDash"/>
                      <a:round/>
                      <a:headEnd type="none" w="med" len="med"/>
                      <a:tailEnd type="none" w="med" len="med"/>
                    </a:lnR>
                    <a:lnT w="19050" cap="flat" cmpd="sng" algn="ctr">
                      <a:solidFill>
                        <a:srgbClr val="660066"/>
                      </a:solidFill>
                      <a:prstDash val="sysDash"/>
                      <a:round/>
                      <a:headEnd type="none" w="med" len="med"/>
                      <a:tailEnd type="none" w="med" len="med"/>
                    </a:lnT>
                    <a:lnB w="19050" cap="flat" cmpd="sng" algn="ctr">
                      <a:solidFill>
                        <a:srgbClr val="660066"/>
                      </a:solidFill>
                      <a:prstDash val="sysDash"/>
                      <a:round/>
                      <a:headEnd type="none" w="med" len="med"/>
                      <a:tailEnd type="none" w="med" len="med"/>
                    </a:lnB>
                    <a:solidFill>
                      <a:srgbClr val="C7E9F3"/>
                    </a:solidFill>
                  </a:tcPr>
                </a:tc>
                <a:tc>
                  <a:txBody>
                    <a:bodyPr/>
                    <a:lstStyle/>
                    <a:p>
                      <a:pPr lvl="0" algn="ctr">
                        <a:buNone/>
                      </a:pPr>
                      <a:r>
                        <a:rPr lang="es-MX" sz="2000" b="0" i="0" u="none" strike="noStrike" noProof="0" dirty="0">
                          <a:latin typeface="Arial"/>
                        </a:rPr>
                        <a:t>Desarrollarles el concepto de </a:t>
                      </a:r>
                      <a:r>
                        <a:rPr lang="es-MX" sz="2000" b="0" i="0" u="none" strike="noStrike" noProof="0" dirty="0" err="1">
                          <a:latin typeface="Arial"/>
                        </a:rPr>
                        <a:t>resilencia</a:t>
                      </a:r>
                      <a:r>
                        <a:rPr lang="es-MX" sz="2000" b="0" i="0" u="none" strike="noStrike" noProof="0" dirty="0">
                          <a:latin typeface="Arial"/>
                        </a:rPr>
                        <a:t>.</a:t>
                      </a:r>
                      <a:endParaRPr lang="es-ES" dirty="0"/>
                    </a:p>
                  </a:txBody>
                  <a:tcPr anchor="ctr">
                    <a:lnL w="19050" cap="flat" cmpd="sng" algn="ctr">
                      <a:solidFill>
                        <a:srgbClr val="660066"/>
                      </a:solidFill>
                      <a:prstDash val="sysDash"/>
                      <a:round/>
                      <a:headEnd type="none" w="med" len="med"/>
                      <a:tailEnd type="none" w="med" len="med"/>
                    </a:lnL>
                    <a:lnR w="19050" cap="flat" cmpd="sng" algn="ctr">
                      <a:solidFill>
                        <a:srgbClr val="660066"/>
                      </a:solidFill>
                      <a:prstDash val="sysDash"/>
                      <a:round/>
                      <a:headEnd type="none" w="med" len="med"/>
                      <a:tailEnd type="none" w="med" len="med"/>
                    </a:lnR>
                    <a:lnT w="19050" cap="flat" cmpd="sng" algn="ctr">
                      <a:solidFill>
                        <a:srgbClr val="660066"/>
                      </a:solidFill>
                      <a:prstDash val="sysDash"/>
                      <a:round/>
                      <a:headEnd type="none" w="med" len="med"/>
                      <a:tailEnd type="none" w="med" len="med"/>
                    </a:lnT>
                    <a:lnB w="19050" cap="flat" cmpd="sng" algn="ctr">
                      <a:solidFill>
                        <a:srgbClr val="660066"/>
                      </a:solidFill>
                      <a:prstDash val="sysDash"/>
                      <a:round/>
                      <a:headEnd type="none" w="med" len="med"/>
                      <a:tailEnd type="none" w="med" len="med"/>
                    </a:lnB>
                    <a:solidFill>
                      <a:srgbClr val="C7E9F3"/>
                    </a:solidFill>
                  </a:tcPr>
                </a:tc>
                <a:extLst>
                  <a:ext uri="{0D108BD9-81ED-4DB2-BD59-A6C34878D82A}">
                    <a16:rowId xmlns:a16="http://schemas.microsoft.com/office/drawing/2014/main" val="1772326637"/>
                  </a:ext>
                </a:extLst>
              </a:tr>
              <a:tr h="1221448">
                <a:tc>
                  <a:txBody>
                    <a:bodyPr/>
                    <a:lstStyle/>
                    <a:p>
                      <a:pPr algn="ctr"/>
                      <a:r>
                        <a:rPr lang="es-MX" sz="2000" dirty="0">
                          <a:latin typeface="Arial"/>
                          <a:cs typeface="Arial"/>
                        </a:rPr>
                        <a:t>Entrar al tema con preguntas guía para indagar si han estado en una situación de violencia.</a:t>
                      </a:r>
                    </a:p>
                  </a:txBody>
                  <a:tcPr anchor="ctr">
                    <a:lnL w="19050" cap="flat" cmpd="sng" algn="ctr">
                      <a:solidFill>
                        <a:srgbClr val="660066"/>
                      </a:solidFill>
                      <a:prstDash val="sysDash"/>
                      <a:round/>
                      <a:headEnd type="none" w="med" len="med"/>
                      <a:tailEnd type="none" w="med" len="med"/>
                    </a:lnL>
                    <a:lnR w="19050" cap="flat" cmpd="sng" algn="ctr">
                      <a:solidFill>
                        <a:srgbClr val="660066"/>
                      </a:solidFill>
                      <a:prstDash val="sysDash"/>
                      <a:round/>
                      <a:headEnd type="none" w="med" len="med"/>
                      <a:tailEnd type="none" w="med" len="med"/>
                    </a:lnR>
                    <a:lnT w="19050" cap="flat" cmpd="sng" algn="ctr">
                      <a:solidFill>
                        <a:srgbClr val="660066"/>
                      </a:solidFill>
                      <a:prstDash val="sysDash"/>
                      <a:round/>
                      <a:headEnd type="none" w="med" len="med"/>
                      <a:tailEnd type="none" w="med" len="med"/>
                    </a:lnT>
                    <a:lnB w="19050" cap="flat" cmpd="sng" algn="ctr">
                      <a:solidFill>
                        <a:srgbClr val="660066"/>
                      </a:solidFill>
                      <a:prstDash val="sysDash"/>
                      <a:round/>
                      <a:headEnd type="none" w="med" len="med"/>
                      <a:tailEnd type="none" w="med" len="med"/>
                    </a:lnB>
                    <a:solidFill>
                      <a:srgbClr val="C7E9F3"/>
                    </a:solidFill>
                  </a:tcPr>
                </a:tc>
                <a:tc>
                  <a:txBody>
                    <a:bodyPr/>
                    <a:lstStyle/>
                    <a:p>
                      <a:pPr lvl="0" algn="ctr">
                        <a:buNone/>
                      </a:pPr>
                      <a:r>
                        <a:rPr lang="es-MX" sz="2000" b="0" i="0" u="none" strike="noStrike" noProof="0" dirty="0">
                          <a:latin typeface="Arial"/>
                        </a:rPr>
                        <a:t>Promover la tolerancia, actitudes positivas, la empatía, la autoestima.</a:t>
                      </a:r>
                      <a:endParaRPr lang="es-ES" dirty="0">
                        <a:latin typeface="Arial"/>
                      </a:endParaRPr>
                    </a:p>
                  </a:txBody>
                  <a:tcPr anchor="ctr">
                    <a:lnL w="19050" cap="flat" cmpd="sng" algn="ctr">
                      <a:solidFill>
                        <a:srgbClr val="660066"/>
                      </a:solidFill>
                      <a:prstDash val="sysDash"/>
                      <a:round/>
                      <a:headEnd type="none" w="med" len="med"/>
                      <a:tailEnd type="none" w="med" len="med"/>
                    </a:lnL>
                    <a:lnR w="19050" cap="flat" cmpd="sng" algn="ctr">
                      <a:solidFill>
                        <a:srgbClr val="660066"/>
                      </a:solidFill>
                      <a:prstDash val="sysDash"/>
                      <a:round/>
                      <a:headEnd type="none" w="med" len="med"/>
                      <a:tailEnd type="none" w="med" len="med"/>
                    </a:lnR>
                    <a:lnT w="19050" cap="flat" cmpd="sng" algn="ctr">
                      <a:solidFill>
                        <a:srgbClr val="660066"/>
                      </a:solidFill>
                      <a:prstDash val="sysDash"/>
                      <a:round/>
                      <a:headEnd type="none" w="med" len="med"/>
                      <a:tailEnd type="none" w="med" len="med"/>
                    </a:lnT>
                    <a:lnB w="19050" cap="flat" cmpd="sng" algn="ctr">
                      <a:solidFill>
                        <a:srgbClr val="660066"/>
                      </a:solidFill>
                      <a:prstDash val="sysDash"/>
                      <a:round/>
                      <a:headEnd type="none" w="med" len="med"/>
                      <a:tailEnd type="none" w="med" len="med"/>
                    </a:lnB>
                    <a:solidFill>
                      <a:srgbClr val="C7E9F3"/>
                    </a:solidFill>
                  </a:tcPr>
                </a:tc>
                <a:extLst>
                  <a:ext uri="{0D108BD9-81ED-4DB2-BD59-A6C34878D82A}">
                    <a16:rowId xmlns:a16="http://schemas.microsoft.com/office/drawing/2014/main" val="1500092538"/>
                  </a:ext>
                </a:extLst>
              </a:tr>
              <a:tr h="1221448">
                <a:tc>
                  <a:txBody>
                    <a:bodyPr/>
                    <a:lstStyle/>
                    <a:p>
                      <a:pPr lvl="0" algn="ctr">
                        <a:buNone/>
                      </a:pPr>
                      <a:r>
                        <a:rPr lang="es-MX" sz="2000" b="0" i="0" u="none" strike="noStrike" noProof="0" dirty="0">
                          <a:latin typeface="Arial"/>
                        </a:rPr>
                        <a:t>Acompañar y guiar a los estudiantes para que identifiquen sus fortalezas y áreas de oportunidad, trabajar el conflicto, mediante actividades lúdicas.</a:t>
                      </a:r>
                    </a:p>
                  </a:txBody>
                  <a:tcPr anchor="ctr">
                    <a:lnL w="19050" cap="flat" cmpd="sng" algn="ctr">
                      <a:solidFill>
                        <a:srgbClr val="660066"/>
                      </a:solidFill>
                      <a:prstDash val="sysDash"/>
                      <a:round/>
                      <a:headEnd type="none" w="med" len="med"/>
                      <a:tailEnd type="none" w="med" len="med"/>
                    </a:lnL>
                    <a:lnR w="19050" cap="flat" cmpd="sng" algn="ctr">
                      <a:solidFill>
                        <a:srgbClr val="660066"/>
                      </a:solidFill>
                      <a:prstDash val="sysDash"/>
                      <a:round/>
                      <a:headEnd type="none" w="med" len="med"/>
                      <a:tailEnd type="none" w="med" len="med"/>
                    </a:lnR>
                    <a:lnT w="19050" cap="flat" cmpd="sng" algn="ctr">
                      <a:solidFill>
                        <a:srgbClr val="660066"/>
                      </a:solidFill>
                      <a:prstDash val="sysDash"/>
                      <a:round/>
                      <a:headEnd type="none" w="med" len="med"/>
                      <a:tailEnd type="none" w="med" len="med"/>
                    </a:lnT>
                    <a:lnB w="19050" cap="flat" cmpd="sng" algn="ctr">
                      <a:solidFill>
                        <a:srgbClr val="660066"/>
                      </a:solidFill>
                      <a:prstDash val="sysDash"/>
                      <a:round/>
                      <a:headEnd type="none" w="med" len="med"/>
                      <a:tailEnd type="none" w="med" len="med"/>
                    </a:lnB>
                    <a:solidFill>
                      <a:srgbClr val="C7E9F3"/>
                    </a:solidFill>
                  </a:tcPr>
                </a:tc>
                <a:tc>
                  <a:txBody>
                    <a:bodyPr/>
                    <a:lstStyle/>
                    <a:p>
                      <a:pPr lvl="0" algn="ctr">
                        <a:lnSpc>
                          <a:spcPct val="100000"/>
                        </a:lnSpc>
                        <a:spcBef>
                          <a:spcPts val="0"/>
                        </a:spcBef>
                        <a:spcAft>
                          <a:spcPts val="0"/>
                        </a:spcAft>
                        <a:buNone/>
                      </a:pPr>
                      <a:r>
                        <a:rPr lang="es-MX" sz="2000" b="0" i="0" u="none" strike="noStrike" noProof="0" dirty="0">
                          <a:latin typeface="Arial"/>
                        </a:rPr>
                        <a:t>En grupo buscar soluciones, mostrando empatía y respeto hacia los demás.</a:t>
                      </a:r>
                      <a:r>
                        <a:rPr lang="es-MX" sz="2000" b="0" i="0" u="none" strike="noStrike" noProof="0" dirty="0"/>
                        <a:t> </a:t>
                      </a:r>
                    </a:p>
                    <a:p>
                      <a:pPr lvl="0" algn="ctr">
                        <a:buNone/>
                      </a:pPr>
                      <a:endParaRPr lang="es-MX" sz="2000" dirty="0">
                        <a:latin typeface="Arial"/>
                        <a:cs typeface="Arial"/>
                      </a:endParaRPr>
                    </a:p>
                  </a:txBody>
                  <a:tcPr anchor="ctr">
                    <a:lnL w="19050" cap="flat" cmpd="sng" algn="ctr">
                      <a:solidFill>
                        <a:srgbClr val="660066"/>
                      </a:solidFill>
                      <a:prstDash val="sysDash"/>
                      <a:round/>
                      <a:headEnd type="none" w="med" len="med"/>
                      <a:tailEnd type="none" w="med" len="med"/>
                    </a:lnL>
                    <a:lnR w="19050" cap="flat" cmpd="sng" algn="ctr">
                      <a:solidFill>
                        <a:srgbClr val="660066"/>
                      </a:solidFill>
                      <a:prstDash val="sysDash"/>
                      <a:round/>
                      <a:headEnd type="none" w="med" len="med"/>
                      <a:tailEnd type="none" w="med" len="med"/>
                    </a:lnR>
                    <a:lnT w="19050" cap="flat" cmpd="sng" algn="ctr">
                      <a:solidFill>
                        <a:srgbClr val="660066"/>
                      </a:solidFill>
                      <a:prstDash val="sysDash"/>
                      <a:round/>
                      <a:headEnd type="none" w="med" len="med"/>
                      <a:tailEnd type="none" w="med" len="med"/>
                    </a:lnT>
                    <a:lnB w="19050" cap="flat" cmpd="sng" algn="ctr">
                      <a:solidFill>
                        <a:srgbClr val="660066"/>
                      </a:solidFill>
                      <a:prstDash val="sysDash"/>
                      <a:round/>
                      <a:headEnd type="none" w="med" len="med"/>
                      <a:tailEnd type="none" w="med" len="med"/>
                    </a:lnB>
                    <a:solidFill>
                      <a:srgbClr val="C7E9F3"/>
                    </a:solidFill>
                  </a:tcPr>
                </a:tc>
                <a:extLst>
                  <a:ext uri="{0D108BD9-81ED-4DB2-BD59-A6C34878D82A}">
                    <a16:rowId xmlns:a16="http://schemas.microsoft.com/office/drawing/2014/main" val="1866116506"/>
                  </a:ext>
                </a:extLst>
              </a:tr>
            </a:tbl>
          </a:graphicData>
        </a:graphic>
      </p:graphicFrame>
      <p:pic>
        <p:nvPicPr>
          <p:cNvPr id="8" name="Imagen 7" descr="Una caricatura de una persona&#10;&#10;Descripción generada automáticamente con confianza media">
            <a:extLst>
              <a:ext uri="{FF2B5EF4-FFF2-40B4-BE49-F238E27FC236}">
                <a16:creationId xmlns:a16="http://schemas.microsoft.com/office/drawing/2014/main" id="{6CEAD8DC-C14A-4E43-A7E5-91B8176879F5}"/>
              </a:ext>
            </a:extLst>
          </p:cNvPr>
          <p:cNvPicPr>
            <a:picLocks noChangeAspect="1"/>
          </p:cNvPicPr>
          <p:nvPr/>
        </p:nvPicPr>
        <p:blipFill rotWithShape="1">
          <a:blip r:embed="rId2">
            <a:extLst>
              <a:ext uri="{28A0092B-C50C-407E-A947-70E740481C1C}">
                <a14:useLocalDpi xmlns:a14="http://schemas.microsoft.com/office/drawing/2010/main" val="0"/>
              </a:ext>
            </a:extLst>
          </a:blip>
          <a:srcRect l="8778" t="11284" r="8280" b="9733"/>
          <a:stretch/>
        </p:blipFill>
        <p:spPr>
          <a:xfrm>
            <a:off x="-87275" y="4502254"/>
            <a:ext cx="2328865" cy="2217700"/>
          </a:xfrm>
          <a:prstGeom prst="rect">
            <a:avLst/>
          </a:prstGeom>
        </p:spPr>
      </p:pic>
      <p:pic>
        <p:nvPicPr>
          <p:cNvPr id="12" name="Imagen 11" descr="Icono&#10;&#10;Descripción generada automáticamente">
            <a:extLst>
              <a:ext uri="{FF2B5EF4-FFF2-40B4-BE49-F238E27FC236}">
                <a16:creationId xmlns:a16="http://schemas.microsoft.com/office/drawing/2014/main" id="{5CE65C0F-BABE-4737-BD7A-ADADF605A087}"/>
              </a:ext>
            </a:extLst>
          </p:cNvPr>
          <p:cNvPicPr>
            <a:picLocks noChangeAspect="1"/>
          </p:cNvPicPr>
          <p:nvPr/>
        </p:nvPicPr>
        <p:blipFill rotWithShape="1">
          <a:blip r:embed="rId3">
            <a:extLst>
              <a:ext uri="{28A0092B-C50C-407E-A947-70E740481C1C}">
                <a14:useLocalDpi xmlns:a14="http://schemas.microsoft.com/office/drawing/2010/main" val="0"/>
              </a:ext>
            </a:extLst>
          </a:blip>
          <a:srcRect l="6342" t="6754" r="5880" b="8828"/>
          <a:stretch/>
        </p:blipFill>
        <p:spPr>
          <a:xfrm>
            <a:off x="10175732" y="4976603"/>
            <a:ext cx="1855434" cy="1784412"/>
          </a:xfrm>
          <a:prstGeom prst="ellipse">
            <a:avLst/>
          </a:prstGeom>
        </p:spPr>
      </p:pic>
    </p:spTree>
    <p:extLst>
      <p:ext uri="{BB962C8B-B14F-4D97-AF65-F5344CB8AC3E}">
        <p14:creationId xmlns:p14="http://schemas.microsoft.com/office/powerpoint/2010/main" val="37680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56E3E-F900-4D36-9FCE-46719B080F24}"/>
              </a:ext>
            </a:extLst>
          </p:cNvPr>
          <p:cNvSpPr>
            <a:spLocks noGrp="1"/>
          </p:cNvSpPr>
          <p:nvPr>
            <p:ph type="title"/>
          </p:nvPr>
        </p:nvSpPr>
        <p:spPr/>
        <p:txBody>
          <a:bodyPr/>
          <a:lstStyle/>
          <a:p>
            <a:pPr algn="ctr"/>
            <a:r>
              <a:rPr lang="es-ES" dirty="0">
                <a:cs typeface="Calibri Light"/>
              </a:rPr>
              <a:t>Cuéntame lo que sientes </a:t>
            </a:r>
          </a:p>
        </p:txBody>
      </p:sp>
      <p:sp>
        <p:nvSpPr>
          <p:cNvPr id="3" name="Marcador de contenido 2">
            <a:extLst>
              <a:ext uri="{FF2B5EF4-FFF2-40B4-BE49-F238E27FC236}">
                <a16:creationId xmlns:a16="http://schemas.microsoft.com/office/drawing/2014/main" id="{58E96755-E553-4363-91B5-29CC85FB43BC}"/>
              </a:ext>
            </a:extLst>
          </p:cNvPr>
          <p:cNvSpPr>
            <a:spLocks noGrp="1"/>
          </p:cNvSpPr>
          <p:nvPr>
            <p:ph idx="1"/>
          </p:nvPr>
        </p:nvSpPr>
        <p:spPr>
          <a:xfrm>
            <a:off x="5065142" y="1825625"/>
            <a:ext cx="6619337" cy="4351338"/>
          </a:xfrm>
        </p:spPr>
        <p:txBody>
          <a:bodyPr vert="horz" lIns="91440" tIns="45720" rIns="91440" bIns="45720" rtlCol="0" anchor="t">
            <a:normAutofit fontScale="77500" lnSpcReduction="20000"/>
          </a:bodyPr>
          <a:lstStyle/>
          <a:p>
            <a:pPr algn="just"/>
            <a:r>
              <a:rPr lang="es">
                <a:ea typeface="+mn-lt"/>
                <a:cs typeface="+mn-lt"/>
              </a:rPr>
              <a:t>I. Se solicita a los alumnos que junto con su familia, tomen dos o tres hojas carta o de su cuaderno y las doblen en ocho pedazos, cortándolas posteriormente lo mejor que </a:t>
            </a:r>
            <a:r>
              <a:rPr lang="es" dirty="0">
                <a:ea typeface="+mn-lt"/>
                <a:cs typeface="+mn-lt"/>
              </a:rPr>
              <a:t>puedan.</a:t>
            </a:r>
            <a:endParaRPr lang="es-ES" dirty="0">
              <a:ea typeface="+mn-lt"/>
              <a:cs typeface="+mn-lt"/>
            </a:endParaRPr>
          </a:p>
          <a:p>
            <a:pPr algn="just"/>
            <a:r>
              <a:rPr lang="es">
                <a:ea typeface="+mn-lt"/>
                <a:cs typeface="+mn-lt"/>
              </a:rPr>
              <a:t>II. En cada uno de los pedazos tienen que escribir por el inverso, uno a uno, los nombres de su familiar.</a:t>
            </a:r>
            <a:endParaRPr lang="es-ES">
              <a:ea typeface="+mn-lt"/>
              <a:cs typeface="+mn-lt"/>
            </a:endParaRPr>
          </a:p>
          <a:p>
            <a:r>
              <a:rPr lang="es-ES">
                <a:ea typeface="+mn-lt"/>
                <a:cs typeface="+mn-lt"/>
              </a:rPr>
              <a:t>III. Por el reverso, escriben en dos líneas o renglones, un pensamiento, buen deseo, verso, o una combinación de estos, dirigido al familiar designado en cada pedazo de papel.</a:t>
            </a:r>
          </a:p>
          <a:p>
            <a:pPr algn="just"/>
            <a:r>
              <a:rPr lang="es">
                <a:ea typeface="+mn-lt"/>
                <a:cs typeface="+mn-lt"/>
              </a:rPr>
              <a:t>IV. Al terminar son entregados a los destinatarios en propia mano.</a:t>
            </a:r>
            <a:endParaRPr lang="es-ES" dirty="0">
              <a:ea typeface="+mn-lt"/>
              <a:cs typeface="+mn-lt"/>
            </a:endParaRPr>
          </a:p>
          <a:p>
            <a:pPr algn="just"/>
            <a:r>
              <a:rPr lang="es">
                <a:ea typeface="+mn-lt"/>
                <a:cs typeface="+mn-lt"/>
              </a:rPr>
              <a:t>V. Se hacen comentarios finales en familia, sobre lo que piensan de lo que les escribieron .</a:t>
            </a:r>
            <a:endParaRPr lang="es-ES"/>
          </a:p>
          <a:p>
            <a:endParaRPr lang="es-ES" dirty="0">
              <a:ea typeface="+mn-lt"/>
              <a:cs typeface="+mn-lt"/>
            </a:endParaRPr>
          </a:p>
        </p:txBody>
      </p:sp>
      <p:sp>
        <p:nvSpPr>
          <p:cNvPr id="7" name="Marcador de contenido 2">
            <a:extLst>
              <a:ext uri="{FF2B5EF4-FFF2-40B4-BE49-F238E27FC236}">
                <a16:creationId xmlns:a16="http://schemas.microsoft.com/office/drawing/2014/main" id="{A1BC0486-FB24-4929-AA32-E861E596E6FE}"/>
              </a:ext>
            </a:extLst>
          </p:cNvPr>
          <p:cNvSpPr txBox="1">
            <a:spLocks/>
          </p:cNvSpPr>
          <p:nvPr/>
        </p:nvSpPr>
        <p:spPr>
          <a:xfrm>
            <a:off x="544900" y="1316667"/>
            <a:ext cx="4290206" cy="14183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a:solidFill>
                  <a:srgbClr val="000000"/>
                </a:solidFill>
                <a:latin typeface="Times New Roman"/>
                <a:ea typeface="Times New Roman"/>
                <a:cs typeface="Times New Roman"/>
              </a:rPr>
              <a:t>OBJETIVO:</a:t>
            </a:r>
          </a:p>
          <a:p>
            <a:pPr algn="just"/>
            <a:r>
              <a:rPr lang="es-ES" sz="1800">
                <a:solidFill>
                  <a:srgbClr val="000000"/>
                </a:solidFill>
                <a:latin typeface="Times New Roman"/>
                <a:ea typeface="Times New Roman"/>
                <a:cs typeface="Times New Roman"/>
              </a:rPr>
              <a:t>I. Propicia el manejo creativo de la comunicación verbal escrita.</a:t>
            </a:r>
          </a:p>
          <a:p>
            <a:pPr algn="just"/>
            <a:r>
              <a:rPr lang="es-ES" sz="1800">
                <a:solidFill>
                  <a:srgbClr val="000000"/>
                </a:solidFill>
                <a:latin typeface="Times New Roman"/>
                <a:ea typeface="Times New Roman"/>
                <a:cs typeface="Times New Roman"/>
              </a:rPr>
              <a:t>II. Permite el intercambio emocional gratificante. I</a:t>
            </a:r>
          </a:p>
          <a:p>
            <a:pPr algn="just"/>
            <a:r>
              <a:rPr lang="es-ES" sz="1800">
                <a:solidFill>
                  <a:srgbClr val="000000"/>
                </a:solidFill>
                <a:latin typeface="Times New Roman"/>
                <a:ea typeface="Times New Roman"/>
                <a:cs typeface="Times New Roman"/>
              </a:rPr>
              <a:t>II. Ayuda el fortalecimiento de la autoimagen de los participantes.</a:t>
            </a:r>
            <a:endParaRPr lang="es-ES" sz="1800" dirty="0">
              <a:ea typeface="+mn-lt"/>
              <a:cs typeface="+mn-lt"/>
            </a:endParaRPr>
          </a:p>
        </p:txBody>
      </p:sp>
      <p:pic>
        <p:nvPicPr>
          <p:cNvPr id="10" name="Imagen 10">
            <a:extLst>
              <a:ext uri="{FF2B5EF4-FFF2-40B4-BE49-F238E27FC236}">
                <a16:creationId xmlns:a16="http://schemas.microsoft.com/office/drawing/2014/main" id="{D017E553-FC09-42F0-B808-818BB8BDB78D}"/>
              </a:ext>
            </a:extLst>
          </p:cNvPr>
          <p:cNvPicPr>
            <a:picLocks noChangeAspect="1"/>
          </p:cNvPicPr>
          <p:nvPr/>
        </p:nvPicPr>
        <p:blipFill>
          <a:blip r:embed="rId2"/>
          <a:stretch>
            <a:fillRect/>
          </a:stretch>
        </p:blipFill>
        <p:spPr>
          <a:xfrm>
            <a:off x="1460740" y="4123966"/>
            <a:ext cx="2743200" cy="1543050"/>
          </a:xfrm>
          <a:prstGeom prst="rect">
            <a:avLst/>
          </a:prstGeom>
        </p:spPr>
      </p:pic>
    </p:spTree>
    <p:extLst>
      <p:ext uri="{BB962C8B-B14F-4D97-AF65-F5344CB8AC3E}">
        <p14:creationId xmlns:p14="http://schemas.microsoft.com/office/powerpoint/2010/main" val="251252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70E72-FA01-46FF-B828-B55A6BF89C1F}"/>
              </a:ext>
            </a:extLst>
          </p:cNvPr>
          <p:cNvSpPr>
            <a:spLocks noGrp="1"/>
          </p:cNvSpPr>
          <p:nvPr>
            <p:ph type="title"/>
          </p:nvPr>
        </p:nvSpPr>
        <p:spPr/>
        <p:txBody>
          <a:bodyPr/>
          <a:lstStyle/>
          <a:p>
            <a:pPr algn="ctr"/>
            <a:r>
              <a:rPr lang="es-MX">
                <a:ea typeface="+mj-lt"/>
                <a:cs typeface="+mj-lt"/>
              </a:rPr>
              <a:t>DESCUBRIR LA RESILIENCIA</a:t>
            </a:r>
            <a:endParaRPr lang="es-ES">
              <a:cs typeface="Calibri Light" panose="020F0302020204030204"/>
            </a:endParaRPr>
          </a:p>
        </p:txBody>
      </p:sp>
      <p:sp>
        <p:nvSpPr>
          <p:cNvPr id="3" name="Marcador de contenido 2">
            <a:extLst>
              <a:ext uri="{FF2B5EF4-FFF2-40B4-BE49-F238E27FC236}">
                <a16:creationId xmlns:a16="http://schemas.microsoft.com/office/drawing/2014/main" id="{42EEF703-45E8-4378-9B80-6FBB7F8B2AF2}"/>
              </a:ext>
            </a:extLst>
          </p:cNvPr>
          <p:cNvSpPr>
            <a:spLocks noGrp="1"/>
          </p:cNvSpPr>
          <p:nvPr>
            <p:ph idx="1"/>
          </p:nvPr>
        </p:nvSpPr>
        <p:spPr/>
        <p:txBody>
          <a:bodyPr vert="horz" lIns="91440" tIns="45720" rIns="91440" bIns="45720" rtlCol="0" anchor="t">
            <a:normAutofit lnSpcReduction="10000"/>
          </a:bodyPr>
          <a:lstStyle/>
          <a:p>
            <a:pPr algn="just"/>
            <a:r>
              <a:rPr lang="es-MX">
                <a:ea typeface="+mn-lt"/>
                <a:cs typeface="+mn-lt"/>
              </a:rPr>
              <a:t>Hoy en día, el término resiliencia es muy nombrado, sobre todo entre psicólogos, docentes y profesionales de la salud. En distintas fuentes se menciona que es muy importante que desde la niñez se adquiera esta habilidad, a nosotros los docentes se nos pide que ayudemos a nuestros alumnos para que puedan desarrollarla, pero ¿Cómo puedo ayudar a mis alumnos a descubrir la resiliencia? ¿Cómo les enseño en que aspectos de su vida pueden recurrir a ella? ¿Se puede enseñar esta habilidad a distancia?</a:t>
            </a:r>
            <a:endParaRPr lang="es-ES">
              <a:ea typeface="+mn-lt"/>
              <a:cs typeface="+mn-lt"/>
            </a:endParaRPr>
          </a:p>
          <a:p>
            <a:pPr algn="just"/>
            <a:r>
              <a:rPr lang="es-MX" b="1">
                <a:ea typeface="+mn-lt"/>
                <a:cs typeface="+mn-lt"/>
              </a:rPr>
              <a:t>La siguiente estrategia ayudará a los alumnos a descubrir a que se refiere este concepto y cómo puede ayudarlos. Son actividades que se pueden adaptar para trabajarlas a distancia.</a:t>
            </a:r>
            <a:endParaRPr lang="es-ES" b="1">
              <a:ea typeface="+mn-lt"/>
              <a:cs typeface="+mn-lt"/>
            </a:endParaRPr>
          </a:p>
          <a:p>
            <a:endParaRPr lang="es-ES" dirty="0">
              <a:cs typeface="Calibri"/>
            </a:endParaRPr>
          </a:p>
        </p:txBody>
      </p:sp>
    </p:spTree>
    <p:extLst>
      <p:ext uri="{BB962C8B-B14F-4D97-AF65-F5344CB8AC3E}">
        <p14:creationId xmlns:p14="http://schemas.microsoft.com/office/powerpoint/2010/main" val="324859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94ABD-DDDC-4CAE-B234-F4EF229A30B7}"/>
              </a:ext>
            </a:extLst>
          </p:cNvPr>
          <p:cNvSpPr>
            <a:spLocks noGrp="1"/>
          </p:cNvSpPr>
          <p:nvPr>
            <p:ph type="title"/>
          </p:nvPr>
        </p:nvSpPr>
        <p:spPr/>
        <p:txBody>
          <a:bodyPr/>
          <a:lstStyle/>
          <a:p>
            <a:endParaRPr lang="es-ES"/>
          </a:p>
        </p:txBody>
      </p:sp>
      <p:graphicFrame>
        <p:nvGraphicFramePr>
          <p:cNvPr id="5" name="Marcador de contenido 4">
            <a:extLst>
              <a:ext uri="{FF2B5EF4-FFF2-40B4-BE49-F238E27FC236}">
                <a16:creationId xmlns:a16="http://schemas.microsoft.com/office/drawing/2014/main" id="{A6CCFC7C-E3C6-4185-AB8F-9D25DB5A9EF1}"/>
              </a:ext>
            </a:extLst>
          </p:cNvPr>
          <p:cNvGraphicFramePr>
            <a:graphicFrameLocks noGrp="1"/>
          </p:cNvGraphicFramePr>
          <p:nvPr>
            <p:ph idx="1"/>
            <p:extLst>
              <p:ext uri="{D42A27DB-BD31-4B8C-83A1-F6EECF244321}">
                <p14:modId xmlns:p14="http://schemas.microsoft.com/office/powerpoint/2010/main" val="3970947509"/>
              </p:ext>
            </p:extLst>
          </p:nvPr>
        </p:nvGraphicFramePr>
        <p:xfrm>
          <a:off x="833886" y="1308339"/>
          <a:ext cx="10515600" cy="293686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851099540"/>
                    </a:ext>
                  </a:extLst>
                </a:gridCol>
                <a:gridCol w="5257800">
                  <a:extLst>
                    <a:ext uri="{9D8B030D-6E8A-4147-A177-3AD203B41FA5}">
                      <a16:colId xmlns:a16="http://schemas.microsoft.com/office/drawing/2014/main" val="1283002267"/>
                    </a:ext>
                  </a:extLst>
                </a:gridCol>
              </a:tblGrid>
              <a:tr h="483038">
                <a:tc>
                  <a:txBody>
                    <a:bodyPr/>
                    <a:lstStyle/>
                    <a:p>
                      <a:pPr algn="ctr" rtl="0" fontAlgn="base"/>
                      <a:r>
                        <a:rPr lang="es-MX" sz="1800">
                          <a:effectLst/>
                        </a:rPr>
                        <a:t>Cada alumno deberá tener lo siguiente: </a:t>
                      </a:r>
                      <a:endParaRPr lang="es-MX" sz="1800" b="0" i="0">
                        <a:effectLst/>
                      </a:endParaRPr>
                    </a:p>
                  </a:txBody>
                  <a:tcPr anchor="ctr"/>
                </a:tc>
                <a:tc>
                  <a:txBody>
                    <a:bodyPr/>
                    <a:lstStyle/>
                    <a:p>
                      <a:pPr algn="ctr" rtl="0" fontAlgn="base"/>
                      <a:r>
                        <a:rPr lang="es-MX" sz="1800">
                          <a:effectLst/>
                        </a:rPr>
                        <a:t>Docente: </a:t>
                      </a:r>
                      <a:endParaRPr lang="es-MX" sz="1800" b="0" i="0">
                        <a:effectLst/>
                      </a:endParaRPr>
                    </a:p>
                  </a:txBody>
                  <a:tcPr anchor="ctr"/>
                </a:tc>
                <a:extLst>
                  <a:ext uri="{0D108BD9-81ED-4DB2-BD59-A6C34878D82A}">
                    <a16:rowId xmlns:a16="http://schemas.microsoft.com/office/drawing/2014/main" val="3413916816"/>
                  </a:ext>
                </a:extLst>
              </a:tr>
              <a:tr h="2453830">
                <a:tc>
                  <a:txBody>
                    <a:bodyPr/>
                    <a:lstStyle/>
                    <a:p>
                      <a:pPr marL="342900" lvl="0" indent="-342900" algn="just" rtl="0" fontAlgn="base">
                        <a:buFont typeface="Arial" panose="020B0604020202020204" pitchFamily="34" charset="0"/>
                        <a:buChar char="•"/>
                      </a:pPr>
                      <a:r>
                        <a:rPr lang="es-MX" sz="1800">
                          <a:effectLst/>
                        </a:rPr>
                        <a:t>Carpeta tamaño oficio </a:t>
                      </a:r>
                      <a:endParaRPr lang="es-MX" sz="1800" dirty="0">
                        <a:effectLst/>
                      </a:endParaRPr>
                    </a:p>
                    <a:p>
                      <a:pPr marL="342900" lvl="0" indent="-342900" algn="just" rtl="0" fontAlgn="base">
                        <a:buFont typeface="Arial" panose="020B0604020202020204" pitchFamily="34" charset="0"/>
                        <a:buChar char="•"/>
                      </a:pPr>
                      <a:r>
                        <a:rPr lang="es-MX" sz="1800">
                          <a:effectLst/>
                        </a:rPr>
                        <a:t>Colores, plumones </a:t>
                      </a:r>
                      <a:endParaRPr lang="es-MX" sz="1800" dirty="0">
                        <a:effectLst/>
                      </a:endParaRPr>
                    </a:p>
                    <a:p>
                      <a:pPr marL="342900" lvl="0" indent="-342900" algn="just" rtl="0" fontAlgn="base">
                        <a:buFont typeface="Arial" panose="020B0604020202020204" pitchFamily="34" charset="0"/>
                        <a:buChar char="•"/>
                      </a:pPr>
                      <a:r>
                        <a:rPr lang="es-MX" sz="1800">
                          <a:effectLst/>
                        </a:rPr>
                        <a:t>Revistas (recortes de su agrado) </a:t>
                      </a:r>
                      <a:endParaRPr lang="es-MX" sz="1800" dirty="0">
                        <a:effectLst/>
                      </a:endParaRPr>
                    </a:p>
                    <a:p>
                      <a:pPr marL="342900" lvl="0" indent="-342900" algn="just" rtl="0" fontAlgn="base">
                        <a:buFont typeface="Arial" panose="020B0604020202020204" pitchFamily="34" charset="0"/>
                        <a:buChar char="•"/>
                      </a:pPr>
                      <a:r>
                        <a:rPr lang="es-MX" sz="1800">
                          <a:effectLst/>
                        </a:rPr>
                        <a:t>Tijeras, Resistol </a:t>
                      </a:r>
                      <a:endParaRPr lang="es-MX" sz="1800" dirty="0">
                        <a:effectLst/>
                      </a:endParaRPr>
                    </a:p>
                    <a:p>
                      <a:pPr marL="342900" lvl="0" indent="-342900" algn="just" rtl="0" fontAlgn="base">
                        <a:buFont typeface="Arial" panose="020B0604020202020204" pitchFamily="34" charset="0"/>
                        <a:buChar char="•"/>
                      </a:pPr>
                      <a:r>
                        <a:rPr lang="es-MX" sz="1800">
                          <a:effectLst/>
                        </a:rPr>
                        <a:t>Lápiz, plumas de distintos colores </a:t>
                      </a:r>
                      <a:endParaRPr lang="es-MX" sz="1800" dirty="0">
                        <a:effectLst/>
                      </a:endParaRPr>
                    </a:p>
                    <a:p>
                      <a:pPr marL="342900" lvl="0" indent="-342900" algn="just" rtl="0" fontAlgn="base">
                        <a:buFont typeface="Arial" panose="020B0604020202020204" pitchFamily="34" charset="0"/>
                        <a:buChar char="•"/>
                      </a:pPr>
                      <a:r>
                        <a:rPr lang="es-MX" sz="1800">
                          <a:effectLst/>
                        </a:rPr>
                        <a:t>Hojas de colores </a:t>
                      </a:r>
                      <a:endParaRPr lang="es-MX" sz="1800" dirty="0">
                        <a:effectLst/>
                      </a:endParaRPr>
                    </a:p>
                    <a:p>
                      <a:pPr algn="just" rtl="0" fontAlgn="base"/>
                      <a:endParaRPr lang="es-MX" sz="1800" b="0" i="0" dirty="0">
                        <a:effectLst/>
                      </a:endParaRPr>
                    </a:p>
                  </a:txBody>
                  <a:tcPr/>
                </a:tc>
                <a:tc>
                  <a:txBody>
                    <a:bodyPr/>
                    <a:lstStyle/>
                    <a:p>
                      <a:pPr marL="342900" lvl="0" indent="-342900" algn="just" rtl="0" fontAlgn="base">
                        <a:buFont typeface="Arial" panose="020B0604020202020204" pitchFamily="34" charset="0"/>
                        <a:buChar char="•"/>
                      </a:pPr>
                      <a:r>
                        <a:rPr lang="es-MX" sz="1800">
                          <a:effectLst/>
                        </a:rPr>
                        <a:t>Introducción </a:t>
                      </a:r>
                      <a:endParaRPr lang="es-MX" sz="1800" dirty="0">
                        <a:effectLst/>
                      </a:endParaRPr>
                    </a:p>
                    <a:p>
                      <a:pPr marL="342900" lvl="0" indent="-342900" algn="just" rtl="0" fontAlgn="base">
                        <a:buFont typeface="Arial" panose="020B0604020202020204" pitchFamily="34" charset="0"/>
                        <a:buChar char="•"/>
                      </a:pPr>
                      <a:r>
                        <a:rPr lang="es-MX" sz="1800">
                          <a:effectLst/>
                        </a:rPr>
                        <a:t>Definición de resiliencia </a:t>
                      </a:r>
                      <a:endParaRPr lang="es-MX" sz="1800" dirty="0">
                        <a:effectLst/>
                      </a:endParaRPr>
                    </a:p>
                    <a:p>
                      <a:pPr marL="342900" lvl="0" indent="-342900" algn="just" rtl="0" fontAlgn="base">
                        <a:buFont typeface="Arial" panose="020B0604020202020204" pitchFamily="34" charset="0"/>
                        <a:buChar char="•"/>
                      </a:pPr>
                      <a:r>
                        <a:rPr lang="es-MX" sz="1800">
                          <a:effectLst/>
                        </a:rPr>
                        <a:t>Características  </a:t>
                      </a:r>
                      <a:endParaRPr lang="es-MX" sz="1800" dirty="0">
                        <a:effectLst/>
                      </a:endParaRPr>
                    </a:p>
                    <a:p>
                      <a:pPr marL="342900" lvl="0" indent="-342900" algn="just" rtl="0" fontAlgn="base">
                        <a:buFont typeface="Arial" panose="020B0604020202020204" pitchFamily="34" charset="0"/>
                        <a:buChar char="•"/>
                      </a:pPr>
                      <a:r>
                        <a:rPr lang="es-MX" sz="1800">
                          <a:effectLst/>
                        </a:rPr>
                        <a:t>Beneficios </a:t>
                      </a:r>
                      <a:endParaRPr lang="es-MX" sz="1800" dirty="0">
                        <a:effectLst/>
                      </a:endParaRPr>
                    </a:p>
                    <a:p>
                      <a:pPr marL="342900" lvl="0" indent="-342900" algn="just" rtl="0" fontAlgn="base">
                        <a:buFont typeface="Arial" panose="020B0604020202020204" pitchFamily="34" charset="0"/>
                        <a:buChar char="•"/>
                      </a:pPr>
                      <a:r>
                        <a:rPr lang="es-MX" sz="1800">
                          <a:effectLst/>
                        </a:rPr>
                        <a:t>Cuento </a:t>
                      </a:r>
                      <a:endParaRPr lang="es-MX" sz="1800" dirty="0">
                        <a:effectLst/>
                      </a:endParaRPr>
                    </a:p>
                    <a:p>
                      <a:pPr marL="342900" lvl="0" indent="-342900" algn="just" rtl="0" fontAlgn="base">
                        <a:buFont typeface="Arial" panose="020B0604020202020204" pitchFamily="34" charset="0"/>
                        <a:buChar char="•"/>
                      </a:pPr>
                      <a:r>
                        <a:rPr lang="es-MX" sz="1800">
                          <a:effectLst/>
                        </a:rPr>
                        <a:t>Imágenes de ejemplos de lap book </a:t>
                      </a:r>
                      <a:endParaRPr lang="es-MX" sz="1800" b="0" i="0">
                        <a:effectLst/>
                        <a:latin typeface="Arial"/>
                      </a:endParaRPr>
                    </a:p>
                  </a:txBody>
                  <a:tcPr/>
                </a:tc>
                <a:extLst>
                  <a:ext uri="{0D108BD9-81ED-4DB2-BD59-A6C34878D82A}">
                    <a16:rowId xmlns:a16="http://schemas.microsoft.com/office/drawing/2014/main" val="639458138"/>
                  </a:ext>
                </a:extLst>
              </a:tr>
            </a:tbl>
          </a:graphicData>
        </a:graphic>
      </p:graphicFrame>
    </p:spTree>
    <p:extLst>
      <p:ext uri="{BB962C8B-B14F-4D97-AF65-F5344CB8AC3E}">
        <p14:creationId xmlns:p14="http://schemas.microsoft.com/office/powerpoint/2010/main" val="281081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3A37028-83D8-4804-8E66-5AE4968287BF}"/>
              </a:ext>
            </a:extLst>
          </p:cNvPr>
          <p:cNvSpPr>
            <a:spLocks noGrp="1"/>
          </p:cNvSpPr>
          <p:nvPr>
            <p:ph idx="1"/>
          </p:nvPr>
        </p:nvSpPr>
        <p:spPr>
          <a:xfrm>
            <a:off x="838200" y="229738"/>
            <a:ext cx="10515600" cy="5947225"/>
          </a:xfrm>
        </p:spPr>
        <p:txBody>
          <a:bodyPr vert="horz" lIns="91440" tIns="45720" rIns="91440" bIns="45720" rtlCol="0" anchor="t">
            <a:noAutofit/>
          </a:bodyPr>
          <a:lstStyle/>
          <a:p>
            <a:pPr algn="just"/>
            <a:r>
              <a:rPr lang="es-MX" sz="1800">
                <a:ea typeface="+mn-lt"/>
                <a:cs typeface="+mn-lt"/>
              </a:rPr>
              <a:t>ACTIVIDADES:</a:t>
            </a:r>
            <a:endParaRPr lang="es-ES" sz="1800" dirty="0">
              <a:ea typeface="+mn-lt"/>
              <a:cs typeface="+mn-lt"/>
            </a:endParaRPr>
          </a:p>
          <a:p>
            <a:pPr algn="just"/>
            <a:endParaRPr lang="es-ES" sz="1800" dirty="0">
              <a:ea typeface="+mn-lt"/>
              <a:cs typeface="+mn-lt"/>
            </a:endParaRPr>
          </a:p>
          <a:p>
            <a:pPr algn="just"/>
            <a:r>
              <a:rPr lang="es-MX" sz="1800">
                <a:ea typeface="+mn-lt"/>
                <a:cs typeface="+mn-lt"/>
              </a:rPr>
              <a:t>Introducción al tema y explicación de cómo van a elaborar su lap book.</a:t>
            </a:r>
            <a:endParaRPr lang="es-ES" sz="1800" dirty="0">
              <a:ea typeface="+mn-lt"/>
              <a:cs typeface="+mn-lt"/>
            </a:endParaRPr>
          </a:p>
          <a:p>
            <a:pPr algn="just"/>
            <a:r>
              <a:rPr lang="es-MX" sz="1800">
                <a:ea typeface="+mn-lt"/>
                <a:cs typeface="+mn-lt"/>
              </a:rPr>
              <a:t>El siguiente texto introductorio se puede enviar a los alumnos a través de un audio, pidiéndoles que reflexionen y que al terminar levante su mano (poner un icono) quien se sienta identificado con el relato.</a:t>
            </a:r>
            <a:endParaRPr lang="es-ES" sz="1800" dirty="0">
              <a:ea typeface="+mn-lt"/>
              <a:cs typeface="+mn-lt"/>
            </a:endParaRPr>
          </a:p>
          <a:p>
            <a:pPr algn="just"/>
            <a:endParaRPr lang="es-ES" sz="1800" dirty="0">
              <a:ea typeface="+mn-lt"/>
              <a:cs typeface="+mn-lt"/>
            </a:endParaRPr>
          </a:p>
          <a:p>
            <a:pPr algn="just"/>
            <a:r>
              <a:rPr lang="es-MX" sz="1800">
                <a:ea typeface="+mn-lt"/>
                <a:cs typeface="+mn-lt"/>
              </a:rPr>
              <a:t>“Cuando inició la pandemia, las autoridades nos dijeron que teníamos que resguardarnos en nuestros hogares para cuidar de nuestra salud, por tal motivo se cerraron las escuelas. Al principio, lo tomamos a la ligera, pensando que solo serían unos cuantos días, así que solo lo vimos como unos días de descanso y dejamos que nuestra mente se relajara. Pero pasaban los días y empezamos a sentir la presión de los maestros, porque comenzaron a mandarnos mensajes y llamar a nuestros padres, teníamos que cumplir con los trabajos escolares o si no, estaríamos reprobando el trimestre, en casa ya estábamos aburridos de hacer todos los días lo mismo, mamá siempre regañándonos de que teníamos que ayudar con el quehacer, cuidar al hermanito, ir a la tienda, hacer la tarea, y un montón de cosas más, los problemas familiares se agudizaron, familiares comenzaron a enfermarse con el virus del que todos estaban hablando, algunos padres de familia perdieron su empleo, o bajaron drásticamente sus ingresos, fue entonces cuando nos dimos cuenta que esta situación se prolongaría, y que sería difícil de sobrellevar, muchos de nosotros nos comenzamos a sentir frustrados, desesperados, molestos, tristes, enojados, ansiosos, eran muchos sentimientos a la vez, no nos entendíamos ni nosotros mismos, era mil veces mejor ir a la escuela que estar en casa, donde todos nos sentíamos igual.</a:t>
            </a:r>
            <a:endParaRPr lang="es-ES" sz="1800" dirty="0">
              <a:ea typeface="+mn-lt"/>
              <a:cs typeface="+mn-lt"/>
            </a:endParaRPr>
          </a:p>
          <a:p>
            <a:pPr algn="just"/>
            <a:endParaRPr lang="es-ES" dirty="0">
              <a:ea typeface="+mn-lt"/>
              <a:cs typeface="+mn-lt"/>
            </a:endParaRPr>
          </a:p>
          <a:p>
            <a:endParaRPr lang="es-ES" dirty="0">
              <a:cs typeface="Calibri"/>
            </a:endParaRPr>
          </a:p>
        </p:txBody>
      </p:sp>
    </p:spTree>
    <p:extLst>
      <p:ext uri="{BB962C8B-B14F-4D97-AF65-F5344CB8AC3E}">
        <p14:creationId xmlns:p14="http://schemas.microsoft.com/office/powerpoint/2010/main" val="280698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0020E-98C4-4981-908A-C48FC76CB59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133E5B0-B30D-4A2A-92A0-A806E16B6BE0}"/>
              </a:ext>
            </a:extLst>
          </p:cNvPr>
          <p:cNvSpPr>
            <a:spLocks noGrp="1"/>
          </p:cNvSpPr>
          <p:nvPr>
            <p:ph idx="1"/>
          </p:nvPr>
        </p:nvSpPr>
        <p:spPr/>
        <p:txBody>
          <a:bodyPr vert="horz" lIns="91440" tIns="45720" rIns="91440" bIns="45720" rtlCol="0" anchor="t">
            <a:normAutofit lnSpcReduction="10000"/>
          </a:bodyPr>
          <a:lstStyle/>
          <a:p>
            <a:r>
              <a:rPr lang="es-MX">
                <a:cs typeface="Calibri"/>
              </a:rPr>
              <a:t>Pero conforme pasaban los días, nos dimos cuenta que no todos se sentían como nosotros, había quienes empezaron a realizar memes de la pandemia, videos donde le veían el lado cómico, niños que estaban aprendiendo a cocinar, padres de familia que inventaban juegos para entretener a sus hijos, algunos padres les pagaban sus hijos por hacer el que hacer y hasta les tenían “tienditas” dentro de la casa donde podían gastar ese dinero, es decir, muchas personas se estaban adaptando a la “nueva normalidad”, ¿Cómo le hicieron? Pues ahí entra en juego, la resiliencia, una habilidad que todos podemos desarrollar con la práctica, por que todos los seres vivos estamos aptos para entenderla y aplicarla día a día, hasta que se vuelva parte de nuestras habilidades intrínsecas”. </a:t>
            </a:r>
            <a:endParaRPr lang="es-ES">
              <a:ea typeface="+mn-lt"/>
              <a:cs typeface="+mn-lt"/>
            </a:endParaRPr>
          </a:p>
          <a:p>
            <a:endParaRPr lang="es-ES" dirty="0">
              <a:cs typeface="Calibri"/>
            </a:endParaRPr>
          </a:p>
        </p:txBody>
      </p:sp>
      <p:pic>
        <p:nvPicPr>
          <p:cNvPr id="4" name="Imagen 4">
            <a:extLst>
              <a:ext uri="{FF2B5EF4-FFF2-40B4-BE49-F238E27FC236}">
                <a16:creationId xmlns:a16="http://schemas.microsoft.com/office/drawing/2014/main" id="{1201229C-3233-4FA1-917F-AC1CA2533513}"/>
              </a:ext>
            </a:extLst>
          </p:cNvPr>
          <p:cNvPicPr>
            <a:picLocks noChangeAspect="1"/>
          </p:cNvPicPr>
          <p:nvPr/>
        </p:nvPicPr>
        <p:blipFill>
          <a:blip r:embed="rId2"/>
          <a:stretch>
            <a:fillRect/>
          </a:stretch>
        </p:blipFill>
        <p:spPr>
          <a:xfrm>
            <a:off x="8333116" y="62934"/>
            <a:ext cx="1880559" cy="1628169"/>
          </a:xfrm>
          <a:prstGeom prst="rect">
            <a:avLst/>
          </a:prstGeom>
        </p:spPr>
      </p:pic>
    </p:spTree>
    <p:extLst>
      <p:ext uri="{BB962C8B-B14F-4D97-AF65-F5344CB8AC3E}">
        <p14:creationId xmlns:p14="http://schemas.microsoft.com/office/powerpoint/2010/main" val="357542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E33B05-030B-49AE-9C95-742A91101DB8}"/>
              </a:ext>
            </a:extLst>
          </p:cNvPr>
          <p:cNvSpPr>
            <a:spLocks noGrp="1"/>
          </p:cNvSpPr>
          <p:nvPr>
            <p:ph idx="1"/>
          </p:nvPr>
        </p:nvSpPr>
        <p:spPr>
          <a:xfrm>
            <a:off x="838200" y="646682"/>
            <a:ext cx="10515600" cy="5530281"/>
          </a:xfrm>
        </p:spPr>
        <p:txBody>
          <a:bodyPr vert="horz" lIns="91440" tIns="45720" rIns="91440" bIns="45720" rtlCol="0" anchor="t">
            <a:normAutofit fontScale="77500" lnSpcReduction="20000"/>
          </a:bodyPr>
          <a:lstStyle/>
          <a:p>
            <a:pPr algn="just"/>
            <a:r>
              <a:rPr lang="es-MX">
                <a:ea typeface="+mn-lt"/>
                <a:cs typeface="+mn-lt"/>
              </a:rPr>
              <a:t>¿Qué es? (Dar a conocer concepto de resiliencia y pedir que lo incluyan en su lap book)</a:t>
            </a:r>
            <a:endParaRPr lang="es-ES" dirty="0">
              <a:ea typeface="+mn-lt"/>
              <a:cs typeface="+mn-lt"/>
            </a:endParaRPr>
          </a:p>
          <a:p>
            <a:pPr algn="just"/>
            <a:r>
              <a:rPr lang="es-MX">
                <a:ea typeface="+mn-lt"/>
                <a:cs typeface="+mn-lt"/>
              </a:rPr>
              <a:t>RESILIENCIA: Es la capacidad de reponerse y reconstruirse ante a la adversidad</a:t>
            </a:r>
            <a:endParaRPr lang="es-ES" dirty="0">
              <a:ea typeface="+mn-lt"/>
              <a:cs typeface="+mn-lt"/>
            </a:endParaRPr>
          </a:p>
          <a:p>
            <a:pPr algn="just"/>
            <a:endParaRPr lang="es-ES" dirty="0">
              <a:ea typeface="+mn-lt"/>
              <a:cs typeface="+mn-lt"/>
            </a:endParaRPr>
          </a:p>
          <a:p>
            <a:pPr marL="0" indent="0" algn="just">
              <a:buNone/>
            </a:pPr>
            <a:r>
              <a:rPr lang="es-MX">
                <a:ea typeface="+mn-lt"/>
                <a:cs typeface="+mn-lt"/>
              </a:rPr>
              <a:t>Características de una persona resiliente:</a:t>
            </a:r>
            <a:endParaRPr lang="es-ES" dirty="0">
              <a:ea typeface="+mn-lt"/>
              <a:cs typeface="+mn-lt"/>
            </a:endParaRPr>
          </a:p>
          <a:p>
            <a:pPr algn="just"/>
            <a:r>
              <a:rPr lang="es-MX">
                <a:ea typeface="+mn-lt"/>
                <a:cs typeface="+mn-lt"/>
              </a:rPr>
              <a:t>Tiene control de sus emociones e impulsos</a:t>
            </a:r>
            <a:endParaRPr lang="es-ES" dirty="0">
              <a:ea typeface="+mn-lt"/>
              <a:cs typeface="+mn-lt"/>
            </a:endParaRPr>
          </a:p>
          <a:p>
            <a:pPr algn="just"/>
            <a:r>
              <a:rPr lang="es-MX">
                <a:ea typeface="+mn-lt"/>
                <a:cs typeface="+mn-lt"/>
              </a:rPr>
              <a:t>Es muy activa</a:t>
            </a:r>
            <a:endParaRPr lang="es-ES" dirty="0">
              <a:ea typeface="+mn-lt"/>
              <a:cs typeface="+mn-lt"/>
            </a:endParaRPr>
          </a:p>
          <a:p>
            <a:pPr algn="just"/>
            <a:r>
              <a:rPr lang="es-MX">
                <a:ea typeface="+mn-lt"/>
                <a:cs typeface="+mn-lt"/>
              </a:rPr>
              <a:t>Tiene alta autoestima</a:t>
            </a:r>
            <a:endParaRPr lang="es-ES" dirty="0">
              <a:ea typeface="+mn-lt"/>
              <a:cs typeface="+mn-lt"/>
            </a:endParaRPr>
          </a:p>
          <a:p>
            <a:pPr algn="just"/>
            <a:r>
              <a:rPr lang="es-MX">
                <a:ea typeface="+mn-lt"/>
                <a:cs typeface="+mn-lt"/>
              </a:rPr>
              <a:t>Conoce sus puntos fuertes y débiles</a:t>
            </a:r>
            <a:endParaRPr lang="es-ES" dirty="0">
              <a:ea typeface="+mn-lt"/>
              <a:cs typeface="+mn-lt"/>
            </a:endParaRPr>
          </a:p>
          <a:p>
            <a:pPr algn="just"/>
            <a:r>
              <a:rPr lang="es-MX">
                <a:ea typeface="+mn-lt"/>
                <a:cs typeface="+mn-lt"/>
              </a:rPr>
              <a:t>Sentido del humor</a:t>
            </a:r>
            <a:endParaRPr lang="es-ES" dirty="0">
              <a:ea typeface="+mn-lt"/>
              <a:cs typeface="+mn-lt"/>
            </a:endParaRPr>
          </a:p>
          <a:p>
            <a:pPr algn="just"/>
            <a:r>
              <a:rPr lang="es-MX">
                <a:ea typeface="+mn-lt"/>
                <a:cs typeface="+mn-lt"/>
              </a:rPr>
              <a:t>Es optimista</a:t>
            </a:r>
            <a:endParaRPr lang="es-ES" dirty="0">
              <a:ea typeface="+mn-lt"/>
              <a:cs typeface="+mn-lt"/>
            </a:endParaRPr>
          </a:p>
          <a:p>
            <a:pPr algn="just"/>
            <a:r>
              <a:rPr lang="es-MX">
                <a:ea typeface="+mn-lt"/>
                <a:cs typeface="+mn-lt"/>
              </a:rPr>
              <a:t>Sabe pedir ayuda a los demás</a:t>
            </a:r>
            <a:endParaRPr lang="es-ES" dirty="0">
              <a:ea typeface="+mn-lt"/>
              <a:cs typeface="+mn-lt"/>
            </a:endParaRPr>
          </a:p>
          <a:p>
            <a:pPr algn="just"/>
            <a:r>
              <a:rPr lang="es-MX">
                <a:ea typeface="+mn-lt"/>
                <a:cs typeface="+mn-lt"/>
              </a:rPr>
              <a:t>Es autónoma</a:t>
            </a:r>
            <a:endParaRPr lang="es-ES" dirty="0">
              <a:ea typeface="+mn-lt"/>
              <a:cs typeface="+mn-lt"/>
            </a:endParaRPr>
          </a:p>
          <a:p>
            <a:pPr algn="just"/>
            <a:r>
              <a:rPr lang="es-MX">
                <a:ea typeface="+mn-lt"/>
                <a:cs typeface="+mn-lt"/>
              </a:rPr>
              <a:t>Aprende de sus errores</a:t>
            </a:r>
            <a:endParaRPr lang="es-ES" dirty="0">
              <a:ea typeface="+mn-lt"/>
              <a:cs typeface="+mn-lt"/>
            </a:endParaRPr>
          </a:p>
          <a:p>
            <a:pPr algn="just"/>
            <a:r>
              <a:rPr lang="es-MX">
                <a:ea typeface="+mn-lt"/>
                <a:cs typeface="+mn-lt"/>
              </a:rPr>
              <a:t>Capacidad de atención y concentración</a:t>
            </a:r>
            <a:endParaRPr lang="es-ES" dirty="0">
              <a:ea typeface="+mn-lt"/>
              <a:cs typeface="+mn-lt"/>
            </a:endParaRPr>
          </a:p>
          <a:p>
            <a:pPr algn="just"/>
            <a:endParaRPr lang="es-ES" dirty="0">
              <a:ea typeface="+mn-lt"/>
              <a:cs typeface="+mn-lt"/>
            </a:endParaRPr>
          </a:p>
          <a:p>
            <a:endParaRPr lang="es-ES" dirty="0">
              <a:cs typeface="Calibri"/>
            </a:endParaRPr>
          </a:p>
        </p:txBody>
      </p:sp>
      <p:pic>
        <p:nvPicPr>
          <p:cNvPr id="5" name="Imagen 5" descr="Texto, Pizarra&#10;&#10;Descripción generada automáticamente">
            <a:extLst>
              <a:ext uri="{FF2B5EF4-FFF2-40B4-BE49-F238E27FC236}">
                <a16:creationId xmlns:a16="http://schemas.microsoft.com/office/drawing/2014/main" id="{6A70DE82-0F7D-4D62-81A0-57D6925DEAA3}"/>
              </a:ext>
            </a:extLst>
          </p:cNvPr>
          <p:cNvPicPr>
            <a:picLocks noChangeAspect="1"/>
          </p:cNvPicPr>
          <p:nvPr/>
        </p:nvPicPr>
        <p:blipFill>
          <a:blip r:embed="rId2"/>
          <a:stretch>
            <a:fillRect/>
          </a:stretch>
        </p:blipFill>
        <p:spPr>
          <a:xfrm>
            <a:off x="7067910" y="1827362"/>
            <a:ext cx="3533954" cy="3548331"/>
          </a:xfrm>
          <a:prstGeom prst="rect">
            <a:avLst/>
          </a:prstGeom>
        </p:spPr>
      </p:pic>
    </p:spTree>
    <p:extLst>
      <p:ext uri="{BB962C8B-B14F-4D97-AF65-F5344CB8AC3E}">
        <p14:creationId xmlns:p14="http://schemas.microsoft.com/office/powerpoint/2010/main" val="175772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96B28-166B-43CC-9B14-EF9A9DFB36FA}"/>
              </a:ext>
            </a:extLst>
          </p:cNvPr>
          <p:cNvSpPr>
            <a:spLocks noGrp="1"/>
          </p:cNvSpPr>
          <p:nvPr>
            <p:ph type="title"/>
          </p:nvPr>
        </p:nvSpPr>
        <p:spPr/>
        <p:txBody>
          <a:bodyPr/>
          <a:lstStyle/>
          <a:p>
            <a:endParaRPr lang="es-ES"/>
          </a:p>
        </p:txBody>
      </p:sp>
      <p:pic>
        <p:nvPicPr>
          <p:cNvPr id="4" name="Imagen 4" descr="Diagrama&#10;&#10;Descripción generada automáticamente">
            <a:extLst>
              <a:ext uri="{FF2B5EF4-FFF2-40B4-BE49-F238E27FC236}">
                <a16:creationId xmlns:a16="http://schemas.microsoft.com/office/drawing/2014/main" id="{FBC98F44-260A-4BCF-AD22-6F868C420E40}"/>
              </a:ext>
            </a:extLst>
          </p:cNvPr>
          <p:cNvPicPr>
            <a:picLocks noGrp="1" noChangeAspect="1"/>
          </p:cNvPicPr>
          <p:nvPr>
            <p:ph idx="1"/>
          </p:nvPr>
        </p:nvPicPr>
        <p:blipFill>
          <a:blip r:embed="rId2"/>
          <a:stretch>
            <a:fillRect/>
          </a:stretch>
        </p:blipFill>
        <p:spPr>
          <a:xfrm>
            <a:off x="3117820" y="1239404"/>
            <a:ext cx="6100133" cy="4819290"/>
          </a:xfrm>
        </p:spPr>
      </p:pic>
    </p:spTree>
    <p:extLst>
      <p:ext uri="{BB962C8B-B14F-4D97-AF65-F5344CB8AC3E}">
        <p14:creationId xmlns:p14="http://schemas.microsoft.com/office/powerpoint/2010/main" val="37849039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510</Words>
  <Application>Microsoft Office PowerPoint</Application>
  <PresentationFormat>Panorámica</PresentationFormat>
  <Paragraphs>42</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Padres de familia: pilares de la educación a distancia</vt:lpstr>
      <vt:lpstr>ACCIONES :</vt:lpstr>
      <vt:lpstr>Cuéntame lo que sientes </vt:lpstr>
      <vt:lpstr>DESCUBRIR LA RESILIENCIA</vt:lpstr>
      <vt:lpstr>Presentación de PowerPoint</vt:lpstr>
      <vt:lpstr>Presentación de PowerPoint</vt:lpstr>
      <vt:lpstr>Presentación de PowerPoint</vt:lpstr>
      <vt:lpstr>Presentación de PowerPoint</vt:lpstr>
      <vt:lpstr>Presentación de PowerPoint</vt:lpstr>
      <vt:lpstr>Metáfora de la burbuja</vt:lpstr>
      <vt:lpstr>Indicaciones para  todos los inregrantes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Padres de familia: pilares de la educación a distancia</dc:title>
  <dc:creator>paola licerio</dc:creator>
  <cp:lastModifiedBy>paola licerio</cp:lastModifiedBy>
  <cp:revision>410</cp:revision>
  <dcterms:created xsi:type="dcterms:W3CDTF">2021-02-19T05:41:48Z</dcterms:created>
  <dcterms:modified xsi:type="dcterms:W3CDTF">2021-04-15T17:49:30Z</dcterms:modified>
</cp:coreProperties>
</file>