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6" r:id="rId10"/>
    <p:sldId id="257" r:id="rId11"/>
    <p:sldId id="258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345E7-A10A-4DE5-A0E5-A67CA7777E7C}" v="8" dt="2021-04-12T02:38:20.723"/>
    <p1510:client id="{8C451D22-6E1E-4409-89CD-D42E6AD17509}" v="1180" dt="2021-04-12T02:36:09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quita Pra Você" userId="4366625d71184f0e" providerId="Windows Live" clId="Web-{8C451D22-6E1E-4409-89CD-D42E6AD17509}"/>
    <pc:docChg chg="addSld delSld modSld">
      <pc:chgData name="Flaquita Pra Você" userId="4366625d71184f0e" providerId="Windows Live" clId="Web-{8C451D22-6E1E-4409-89CD-D42E6AD17509}" dt="2021-04-12T02:36:09.544" v="711"/>
      <pc:docMkLst>
        <pc:docMk/>
      </pc:docMkLst>
      <pc:sldChg chg="addSp delSp modSp mod modClrScheme addAnim chgLayout">
        <pc:chgData name="Flaquita Pra Você" userId="4366625d71184f0e" providerId="Windows Live" clId="Web-{8C451D22-6E1E-4409-89CD-D42E6AD17509}" dt="2021-04-12T02:34:28.618" v="709" actId="1076"/>
        <pc:sldMkLst>
          <pc:docMk/>
          <pc:sldMk cId="741013054" sldId="256"/>
        </pc:sldMkLst>
        <pc:spChg chg="mod ord">
          <ac:chgData name="Flaquita Pra Você" userId="4366625d71184f0e" providerId="Windows Live" clId="Web-{8C451D22-6E1E-4409-89CD-D42E6AD17509}" dt="2021-04-12T02:34:17.618" v="708" actId="1076"/>
          <ac:spMkLst>
            <pc:docMk/>
            <pc:sldMk cId="741013054" sldId="256"/>
            <ac:spMk id="2" creationId="{00000000-0000-0000-0000-000000000000}"/>
          </ac:spMkLst>
        </pc:spChg>
        <pc:spChg chg="add mod">
          <ac:chgData name="Flaquita Pra Você" userId="4366625d71184f0e" providerId="Windows Live" clId="Web-{8C451D22-6E1E-4409-89CD-D42E6AD17509}" dt="2021-04-12T01:40:50.056" v="13" actId="1076"/>
          <ac:spMkLst>
            <pc:docMk/>
            <pc:sldMk cId="741013054" sldId="256"/>
            <ac:spMk id="3" creationId="{95C6F1E7-7F7A-4B3B-839A-335D51305D80}"/>
          </ac:spMkLst>
        </pc:spChg>
        <pc:spChg chg="add del mod ord">
          <ac:chgData name="Flaquita Pra Você" userId="4366625d71184f0e" providerId="Windows Live" clId="Web-{8C451D22-6E1E-4409-89CD-D42E6AD17509}" dt="2021-04-12T02:33:54.336" v="703"/>
          <ac:spMkLst>
            <pc:docMk/>
            <pc:sldMk cId="741013054" sldId="256"/>
            <ac:spMk id="6" creationId="{A3EF1034-46D9-4423-98A6-244D0607CD49}"/>
          </ac:spMkLst>
        </pc:spChg>
        <pc:spChg chg="add del mod ord">
          <ac:chgData name="Flaquita Pra Você" userId="4366625d71184f0e" providerId="Windows Live" clId="Web-{8C451D22-6E1E-4409-89CD-D42E6AD17509}" dt="2021-04-12T02:34:01.555" v="705"/>
          <ac:spMkLst>
            <pc:docMk/>
            <pc:sldMk cId="741013054" sldId="256"/>
            <ac:spMk id="7" creationId="{A86CDA0A-30BB-4463-867A-BF5BD66FD290}"/>
          </ac:spMkLst>
        </pc:spChg>
        <pc:picChg chg="mod">
          <ac:chgData name="Flaquita Pra Você" userId="4366625d71184f0e" providerId="Windows Live" clId="Web-{8C451D22-6E1E-4409-89CD-D42E6AD17509}" dt="2021-04-12T02:34:28.618" v="709" actId="1076"/>
          <ac:picMkLst>
            <pc:docMk/>
            <pc:sldMk cId="741013054" sldId="256"/>
            <ac:picMk id="1029" creationId="{00000000-0000-0000-0000-000000000000}"/>
          </ac:picMkLst>
        </pc:picChg>
        <pc:picChg chg="mod">
          <ac:chgData name="Flaquita Pra Você" userId="4366625d71184f0e" providerId="Windows Live" clId="Web-{8C451D22-6E1E-4409-89CD-D42E6AD17509}" dt="2021-04-12T01:41:14.901" v="19" actId="1076"/>
          <ac:picMkLst>
            <pc:docMk/>
            <pc:sldMk cId="741013054" sldId="256"/>
            <ac:picMk id="1030" creationId="{00000000-0000-0000-0000-000000000000}"/>
          </ac:picMkLst>
        </pc:picChg>
        <pc:picChg chg="mod">
          <ac:chgData name="Flaquita Pra Você" userId="4366625d71184f0e" providerId="Windows Live" clId="Web-{8C451D22-6E1E-4409-89CD-D42E6AD17509}" dt="2021-04-12T01:41:12.745" v="18" actId="1076"/>
          <ac:picMkLst>
            <pc:docMk/>
            <pc:sldMk cId="741013054" sldId="256"/>
            <ac:picMk id="1031" creationId="{00000000-0000-0000-0000-000000000000}"/>
          </ac:picMkLst>
        </pc:picChg>
      </pc:sldChg>
      <pc:sldChg chg="addSp modSp mod modClrScheme chgLayout">
        <pc:chgData name="Flaquita Pra Você" userId="4366625d71184f0e" providerId="Windows Live" clId="Web-{8C451D22-6E1E-4409-89CD-D42E6AD17509}" dt="2021-04-12T02:35:39.387" v="710"/>
        <pc:sldMkLst>
          <pc:docMk/>
          <pc:sldMk cId="3059421334" sldId="257"/>
        </pc:sldMkLst>
        <pc:spChg chg="mod ord">
          <ac:chgData name="Flaquita Pra Você" userId="4366625d71184f0e" providerId="Windows Live" clId="Web-{8C451D22-6E1E-4409-89CD-D42E6AD17509}" dt="2021-04-12T02:35:39.387" v="710"/>
          <ac:spMkLst>
            <pc:docMk/>
            <pc:sldMk cId="3059421334" sldId="257"/>
            <ac:spMk id="2" creationId="{00000000-0000-0000-0000-000000000000}"/>
          </ac:spMkLst>
        </pc:spChg>
        <pc:spChg chg="add mod">
          <ac:chgData name="Flaquita Pra Você" userId="4366625d71184f0e" providerId="Windows Live" clId="Web-{8C451D22-6E1E-4409-89CD-D42E6AD17509}" dt="2021-04-12T01:46:06.904" v="116" actId="1076"/>
          <ac:spMkLst>
            <pc:docMk/>
            <pc:sldMk cId="3059421334" sldId="257"/>
            <ac:spMk id="3" creationId="{F92780D8-33D4-48B4-904B-33C00E7ACB10}"/>
          </ac:spMkLst>
        </pc:spChg>
        <pc:spChg chg="add mod ord">
          <ac:chgData name="Flaquita Pra Você" userId="4366625d71184f0e" providerId="Windows Live" clId="Web-{8C451D22-6E1E-4409-89CD-D42E6AD17509}" dt="2021-04-12T02:35:39.387" v="710"/>
          <ac:spMkLst>
            <pc:docMk/>
            <pc:sldMk cId="3059421334" sldId="257"/>
            <ac:spMk id="4" creationId="{2A2640E2-1561-45F5-BA1F-D9E721D8C4DE}"/>
          </ac:spMkLst>
        </pc:spChg>
        <pc:picChg chg="mod">
          <ac:chgData name="Flaquita Pra Você" userId="4366625d71184f0e" providerId="Windows Live" clId="Web-{8C451D22-6E1E-4409-89CD-D42E6AD17509}" dt="2021-04-12T01:49:33.385" v="194" actId="1076"/>
          <ac:picMkLst>
            <pc:docMk/>
            <pc:sldMk cId="3059421334" sldId="257"/>
            <ac:picMk id="2050" creationId="{00000000-0000-0000-0000-000000000000}"/>
          </ac:picMkLst>
        </pc:picChg>
        <pc:picChg chg="mod">
          <ac:chgData name="Flaquita Pra Você" userId="4366625d71184f0e" providerId="Windows Live" clId="Web-{8C451D22-6E1E-4409-89CD-D42E6AD17509}" dt="2021-04-12T01:49:41.089" v="197" actId="1076"/>
          <ac:picMkLst>
            <pc:docMk/>
            <pc:sldMk cId="3059421334" sldId="257"/>
            <ac:picMk id="2051" creationId="{00000000-0000-0000-0000-000000000000}"/>
          </ac:picMkLst>
        </pc:picChg>
        <pc:picChg chg="mod">
          <ac:chgData name="Flaquita Pra Você" userId="4366625d71184f0e" providerId="Windows Live" clId="Web-{8C451D22-6E1E-4409-89CD-D42E6AD17509}" dt="2021-04-12T01:49:43.245" v="198" actId="1076"/>
          <ac:picMkLst>
            <pc:docMk/>
            <pc:sldMk cId="3059421334" sldId="257"/>
            <ac:picMk id="2053" creationId="{00000000-0000-0000-0000-000000000000}"/>
          </ac:picMkLst>
        </pc:picChg>
      </pc:sldChg>
      <pc:sldChg chg="addSp modSp mod modClrScheme chgLayout">
        <pc:chgData name="Flaquita Pra Você" userId="4366625d71184f0e" providerId="Windows Live" clId="Web-{8C451D22-6E1E-4409-89CD-D42E6AD17509}" dt="2021-04-12T02:36:09.544" v="711"/>
        <pc:sldMkLst>
          <pc:docMk/>
          <pc:sldMk cId="3483389329" sldId="258"/>
        </pc:sldMkLst>
        <pc:spChg chg="mod ord">
          <ac:chgData name="Flaquita Pra Você" userId="4366625d71184f0e" providerId="Windows Live" clId="Web-{8C451D22-6E1E-4409-89CD-D42E6AD17509}" dt="2021-04-12T02:36:09.544" v="711"/>
          <ac:spMkLst>
            <pc:docMk/>
            <pc:sldMk cId="3483389329" sldId="258"/>
            <ac:spMk id="2" creationId="{00000000-0000-0000-0000-000000000000}"/>
          </ac:spMkLst>
        </pc:spChg>
        <pc:spChg chg="add mod">
          <ac:chgData name="Flaquita Pra Você" userId="4366625d71184f0e" providerId="Windows Live" clId="Web-{8C451D22-6E1E-4409-89CD-D42E6AD17509}" dt="2021-04-12T02:01:10.085" v="361" actId="14100"/>
          <ac:spMkLst>
            <pc:docMk/>
            <pc:sldMk cId="3483389329" sldId="258"/>
            <ac:spMk id="3" creationId="{6275844D-2906-4357-8B85-154992B047A4}"/>
          </ac:spMkLst>
        </pc:spChg>
        <pc:spChg chg="mod ord">
          <ac:chgData name="Flaquita Pra Você" userId="4366625d71184f0e" providerId="Windows Live" clId="Web-{8C451D22-6E1E-4409-89CD-D42E6AD17509}" dt="2021-04-12T02:36:09.544" v="711"/>
          <ac:spMkLst>
            <pc:docMk/>
            <pc:sldMk cId="3483389329" sldId="258"/>
            <ac:spMk id="4" creationId="{00000000-0000-0000-0000-000000000000}"/>
          </ac:spMkLst>
        </pc:spChg>
        <pc:spChg chg="add mod ord">
          <ac:chgData name="Flaquita Pra Você" userId="4366625d71184f0e" providerId="Windows Live" clId="Web-{8C451D22-6E1E-4409-89CD-D42E6AD17509}" dt="2021-04-12T02:36:09.544" v="711"/>
          <ac:spMkLst>
            <pc:docMk/>
            <pc:sldMk cId="3483389329" sldId="258"/>
            <ac:spMk id="5" creationId="{4BBA9CD3-3A46-4AE8-97DC-E55E3A43F2FA}"/>
          </ac:spMkLst>
        </pc:spChg>
        <pc:picChg chg="mod ord">
          <ac:chgData name="Flaquita Pra Você" userId="4366625d71184f0e" providerId="Windows Live" clId="Web-{8C451D22-6E1E-4409-89CD-D42E6AD17509}" dt="2021-04-12T01:59:06.327" v="351" actId="1076"/>
          <ac:picMkLst>
            <pc:docMk/>
            <pc:sldMk cId="3483389329" sldId="258"/>
            <ac:picMk id="3077" creationId="{00000000-0000-0000-0000-000000000000}"/>
          </ac:picMkLst>
        </pc:picChg>
      </pc:sldChg>
      <pc:sldChg chg="add del replId">
        <pc:chgData name="Flaquita Pra Você" userId="4366625d71184f0e" providerId="Windows Live" clId="Web-{8C451D22-6E1E-4409-89CD-D42E6AD17509}" dt="2021-04-12T01:45:06.275" v="107"/>
        <pc:sldMkLst>
          <pc:docMk/>
          <pc:sldMk cId="260172922" sldId="267"/>
        </pc:sldMkLst>
      </pc:sldChg>
      <pc:sldChg chg="addSp modSp new mod setBg">
        <pc:chgData name="Flaquita Pra Você" userId="4366625d71184f0e" providerId="Windows Live" clId="Web-{8C451D22-6E1E-4409-89CD-D42E6AD17509}" dt="2021-04-12T02:33:02.304" v="701" actId="1076"/>
        <pc:sldMkLst>
          <pc:docMk/>
          <pc:sldMk cId="595675287" sldId="267"/>
        </pc:sldMkLst>
        <pc:spChg chg="mod">
          <ac:chgData name="Flaquita Pra Você" userId="4366625d71184f0e" providerId="Windows Live" clId="Web-{8C451D22-6E1E-4409-89CD-D42E6AD17509}" dt="2021-04-12T02:31:07.395" v="699" actId="20577"/>
          <ac:spMkLst>
            <pc:docMk/>
            <pc:sldMk cId="595675287" sldId="267"/>
            <ac:spMk id="2" creationId="{87D5DA9E-85CA-42D3-B5E0-974778F20C81}"/>
          </ac:spMkLst>
        </pc:spChg>
        <pc:spChg chg="add mod">
          <ac:chgData name="Flaquita Pra Você" userId="4366625d71184f0e" providerId="Windows Live" clId="Web-{8C451D22-6E1E-4409-89CD-D42E6AD17509}" dt="2021-04-12T02:01:47.853" v="368" actId="1076"/>
          <ac:spMkLst>
            <pc:docMk/>
            <pc:sldMk cId="595675287" sldId="267"/>
            <ac:spMk id="4" creationId="{A03168AE-B8E3-408C-B8DE-62C3A99FD5BA}"/>
          </ac:spMkLst>
        </pc:spChg>
        <pc:picChg chg="add mod">
          <ac:chgData name="Flaquita Pra Você" userId="4366625d71184f0e" providerId="Windows Live" clId="Web-{8C451D22-6E1E-4409-89CD-D42E6AD17509}" dt="2021-04-12T02:33:02.304" v="701" actId="1076"/>
          <ac:picMkLst>
            <pc:docMk/>
            <pc:sldMk cId="595675287" sldId="267"/>
            <ac:picMk id="5" creationId="{3C32D547-D720-4DFC-B0D1-8364943CDBB3}"/>
          </ac:picMkLst>
        </pc:picChg>
      </pc:sldChg>
      <pc:sldChg chg="add del replId">
        <pc:chgData name="Flaquita Pra Você" userId="4366625d71184f0e" providerId="Windows Live" clId="Web-{8C451D22-6E1E-4409-89CD-D42E6AD17509}" dt="2021-04-12T01:44:08.021" v="103"/>
        <pc:sldMkLst>
          <pc:docMk/>
          <pc:sldMk cId="2705082007" sldId="267"/>
        </pc:sldMkLst>
      </pc:sldChg>
      <pc:sldChg chg="add del replId">
        <pc:chgData name="Flaquita Pra Você" userId="4366625d71184f0e" providerId="Windows Live" clId="Web-{8C451D22-6E1E-4409-89CD-D42E6AD17509}" dt="2021-04-12T01:44:27.804" v="105"/>
        <pc:sldMkLst>
          <pc:docMk/>
          <pc:sldMk cId="4260798174" sldId="267"/>
        </pc:sldMkLst>
      </pc:sldChg>
      <pc:sldChg chg="addSp delSp modSp new">
        <pc:chgData name="Flaquita Pra Você" userId="4366625d71184f0e" providerId="Windows Live" clId="Web-{8C451D22-6E1E-4409-89CD-D42E6AD17509}" dt="2021-04-12T02:28:10.563" v="683" actId="14100"/>
        <pc:sldMkLst>
          <pc:docMk/>
          <pc:sldMk cId="1206626315" sldId="268"/>
        </pc:sldMkLst>
        <pc:spChg chg="add mod">
          <ac:chgData name="Flaquita Pra Você" userId="4366625d71184f0e" providerId="Windows Live" clId="Web-{8C451D22-6E1E-4409-89CD-D42E6AD17509}" dt="2021-04-12T02:27:12.312" v="668"/>
          <ac:spMkLst>
            <pc:docMk/>
            <pc:sldMk cId="1206626315" sldId="268"/>
            <ac:spMk id="4" creationId="{F5959B03-8AA6-4648-B450-5C7F1B325445}"/>
          </ac:spMkLst>
        </pc:spChg>
        <pc:spChg chg="add del mod">
          <ac:chgData name="Flaquita Pra Você" userId="4366625d71184f0e" providerId="Windows Live" clId="Web-{8C451D22-6E1E-4409-89CD-D42E6AD17509}" dt="2021-04-12T02:28:10.563" v="683" actId="14100"/>
          <ac:spMkLst>
            <pc:docMk/>
            <pc:sldMk cId="1206626315" sldId="268"/>
            <ac:spMk id="5" creationId="{6C0E37F0-4D8D-4120-A268-FDF472E1C644}"/>
          </ac:spMkLst>
        </pc:spChg>
      </pc:sldChg>
    </pc:docChg>
  </pc:docChgLst>
  <pc:docChgLst>
    <pc:chgData name="Flaquita Pra Você" userId="4366625d71184f0e" providerId="Windows Live" clId="Web-{8C0345E7-A10A-4DE5-A0E5-A67CA7777E7C}"/>
    <pc:docChg chg="addSld modSld">
      <pc:chgData name="Flaquita Pra Você" userId="4366625d71184f0e" providerId="Windows Live" clId="Web-{8C0345E7-A10A-4DE5-A0E5-A67CA7777E7C}" dt="2021-04-12T02:38:20.723" v="7"/>
      <pc:docMkLst>
        <pc:docMk/>
      </pc:docMkLst>
      <pc:sldChg chg="delSp modSp mod modClrScheme chgLayout">
        <pc:chgData name="Flaquita Pra Você" userId="4366625d71184f0e" providerId="Windows Live" clId="Web-{8C0345E7-A10A-4DE5-A0E5-A67CA7777E7C}" dt="2021-04-12T02:37:52.252" v="5" actId="1076"/>
        <pc:sldMkLst>
          <pc:docMk/>
          <pc:sldMk cId="595675287" sldId="267"/>
        </pc:sldMkLst>
        <pc:spChg chg="mod ord">
          <ac:chgData name="Flaquita Pra Você" userId="4366625d71184f0e" providerId="Windows Live" clId="Web-{8C0345E7-A10A-4DE5-A0E5-A67CA7777E7C}" dt="2021-04-12T02:37:42.799" v="2" actId="1076"/>
          <ac:spMkLst>
            <pc:docMk/>
            <pc:sldMk cId="595675287" sldId="267"/>
            <ac:spMk id="2" creationId="{87D5DA9E-85CA-42D3-B5E0-974778F20C81}"/>
          </ac:spMkLst>
        </pc:spChg>
        <pc:spChg chg="del mod ord">
          <ac:chgData name="Flaquita Pra Você" userId="4366625d71184f0e" providerId="Windows Live" clId="Web-{8C0345E7-A10A-4DE5-A0E5-A67CA7777E7C}" dt="2021-04-12T02:37:45.752" v="3"/>
          <ac:spMkLst>
            <pc:docMk/>
            <pc:sldMk cId="595675287" sldId="267"/>
            <ac:spMk id="3" creationId="{93FD46D4-6745-4BA9-8647-CC2AB06397D0}"/>
          </ac:spMkLst>
        </pc:spChg>
        <pc:spChg chg="mod">
          <ac:chgData name="Flaquita Pra Você" userId="4366625d71184f0e" providerId="Windows Live" clId="Web-{8C0345E7-A10A-4DE5-A0E5-A67CA7777E7C}" dt="2021-04-12T02:37:50.065" v="4" actId="1076"/>
          <ac:spMkLst>
            <pc:docMk/>
            <pc:sldMk cId="595675287" sldId="267"/>
            <ac:spMk id="4" creationId="{A03168AE-B8E3-408C-B8DE-62C3A99FD5BA}"/>
          </ac:spMkLst>
        </pc:spChg>
        <pc:picChg chg="mod">
          <ac:chgData name="Flaquita Pra Você" userId="4366625d71184f0e" providerId="Windows Live" clId="Web-{8C0345E7-A10A-4DE5-A0E5-A67CA7777E7C}" dt="2021-04-12T02:37:52.252" v="5" actId="1076"/>
          <ac:picMkLst>
            <pc:docMk/>
            <pc:sldMk cId="595675287" sldId="267"/>
            <ac:picMk id="5" creationId="{3C32D547-D720-4DFC-B0D1-8364943CDBB3}"/>
          </ac:picMkLst>
        </pc:picChg>
      </pc:sldChg>
      <pc:sldChg chg="modSp mod modClrScheme chgLayout">
        <pc:chgData name="Flaquita Pra Você" userId="4366625d71184f0e" providerId="Windows Live" clId="Web-{8C0345E7-A10A-4DE5-A0E5-A67CA7777E7C}" dt="2021-04-12T02:38:12.082" v="6"/>
        <pc:sldMkLst>
          <pc:docMk/>
          <pc:sldMk cId="1206626315" sldId="268"/>
        </pc:sldMkLst>
        <pc:spChg chg="mod ord">
          <ac:chgData name="Flaquita Pra Você" userId="4366625d71184f0e" providerId="Windows Live" clId="Web-{8C0345E7-A10A-4DE5-A0E5-A67CA7777E7C}" dt="2021-04-12T02:38:12.082" v="6"/>
          <ac:spMkLst>
            <pc:docMk/>
            <pc:sldMk cId="1206626315" sldId="268"/>
            <ac:spMk id="2" creationId="{88340B77-A925-418B-866E-4EF66FA84F06}"/>
          </ac:spMkLst>
        </pc:spChg>
        <pc:spChg chg="mod ord">
          <ac:chgData name="Flaquita Pra Você" userId="4366625d71184f0e" providerId="Windows Live" clId="Web-{8C0345E7-A10A-4DE5-A0E5-A67CA7777E7C}" dt="2021-04-12T02:38:12.082" v="6"/>
          <ac:spMkLst>
            <pc:docMk/>
            <pc:sldMk cId="1206626315" sldId="268"/>
            <ac:spMk id="3" creationId="{B6D1CC95-3B61-4AD5-8664-7B268C3B7440}"/>
          </ac:spMkLst>
        </pc:spChg>
      </pc:sldChg>
      <pc:sldChg chg="new">
        <pc:chgData name="Flaquita Pra Você" userId="4366625d71184f0e" providerId="Windows Live" clId="Web-{8C0345E7-A10A-4DE5-A0E5-A67CA7777E7C}" dt="2021-04-12T02:38:20.723" v="7"/>
        <pc:sldMkLst>
          <pc:docMk/>
          <pc:sldMk cId="227226375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4530B1-35D7-4FA9-946F-6A67CAEC979E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70E342-A06E-424B-A1D7-9717F1551AC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716016" y="2636912"/>
            <a:ext cx="3313355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COLLAGE DE LAS EMOCIONES</a:t>
            </a:r>
            <a:br>
              <a:rPr lang="es-ES" b="1" dirty="0"/>
            </a:br>
            <a:r>
              <a:rPr lang="es-ES" b="1" dirty="0"/>
              <a:t>ESC. JOSE REBOLLO ACOSTA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7823" y="4437112"/>
            <a:ext cx="5761715" cy="1791072"/>
          </a:xfr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E. </a:t>
            </a:r>
            <a:r>
              <a:rPr lang="es-MX" sz="2400" dirty="0">
                <a:solidFill>
                  <a:schemeClr val="tx1"/>
                </a:solidFill>
              </a:rPr>
              <a:t>¿Creen que se pueden sentir muchas emociones al mismo tiempo?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1"/>
            <a:ext cx="2063079" cy="27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1" y="1552875"/>
            <a:ext cx="2736304" cy="26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2780D8-33D4-48B4-904B-33C00E7ACB10}"/>
              </a:ext>
            </a:extLst>
          </p:cNvPr>
          <p:cNvSpPr txBox="1"/>
          <p:nvPr/>
        </p:nvSpPr>
        <p:spPr>
          <a:xfrm>
            <a:off x="1584227" y="836712"/>
            <a:ext cx="62512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solidFill>
                  <a:srgbClr val="94C600"/>
                </a:solidFill>
              </a:rPr>
              <a:t>COLLAGE DE LAS EMOCIONES</a:t>
            </a:r>
            <a:r>
              <a:rPr lang="es-MX" sz="3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5942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797" y="1355209"/>
            <a:ext cx="7240650" cy="1291789"/>
          </a:xfrm>
          <a:solidFill>
            <a:srgbClr val="0066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F. </a:t>
            </a:r>
            <a:r>
              <a:rPr lang="es-MX" sz="2400" dirty="0">
                <a:solidFill>
                  <a:schemeClr val="tx1"/>
                </a:solidFill>
              </a:rPr>
              <a:t>¿Cómo podríamos hacer para ponerles un orden?</a:t>
            </a:r>
            <a:br>
              <a:rPr lang="es-MX" sz="2400" dirty="0"/>
            </a:b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3" y="3274516"/>
            <a:ext cx="1944216" cy="25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178035"/>
            <a:ext cx="2017105" cy="280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sz="quarter" idx="13"/>
          </p:nvPr>
        </p:nvSpPr>
        <p:spPr>
          <a:xfrm>
            <a:off x="3262362" y="3178035"/>
            <a:ext cx="3109837" cy="3096345"/>
          </a:xfr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¿ o para salir de los estados en que confundimos lo que nos pasa o sentimos varias cosas al mismo tiempo?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75844D-2906-4357-8B85-154992B047A4}"/>
              </a:ext>
            </a:extLst>
          </p:cNvPr>
          <p:cNvSpPr txBox="1"/>
          <p:nvPr/>
        </p:nvSpPr>
        <p:spPr>
          <a:xfrm>
            <a:off x="1043797" y="764704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solidFill>
                  <a:srgbClr val="94C600"/>
                </a:solidFill>
              </a:rPr>
              <a:t>COLLAGE DE LAS EMOCIONES</a:t>
            </a:r>
            <a:r>
              <a:rPr lang="es-MX" sz="3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8338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08" y="799380"/>
            <a:ext cx="1785648" cy="277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D5DA9E-85CA-42D3-B5E0-974778F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55" y="3429000"/>
            <a:ext cx="6992205" cy="2880320"/>
          </a:xfr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s-MX" sz="2400" b="1" dirty="0">
                <a:solidFill>
                  <a:schemeClr val="tx1"/>
                </a:solidFill>
              </a:rPr>
            </a:br>
            <a:br>
              <a:rPr lang="es-MX" sz="2400" b="1" dirty="0">
                <a:solidFill>
                  <a:schemeClr val="tx1"/>
                </a:solidFill>
              </a:rPr>
            </a:br>
            <a:br>
              <a:rPr lang="es-MX" sz="2700" b="1" dirty="0">
                <a:solidFill>
                  <a:schemeClr val="tx1"/>
                </a:solidFill>
              </a:rPr>
            </a:br>
            <a:br>
              <a:rPr lang="es-MX" sz="2700" b="1" dirty="0">
                <a:solidFill>
                  <a:schemeClr val="tx1"/>
                </a:solidFill>
              </a:rPr>
            </a:br>
            <a:r>
              <a:rPr lang="es-MX" sz="2700" b="1" dirty="0">
                <a:solidFill>
                  <a:schemeClr val="tx1"/>
                </a:solidFill>
              </a:rPr>
              <a:t>4. </a:t>
            </a:r>
            <a:r>
              <a:rPr lang="es-MX" sz="2700" dirty="0">
                <a:solidFill>
                  <a:schemeClr val="tx1"/>
                </a:solidFill>
              </a:rPr>
              <a:t>Es probable que den respuestas relacionadas con cambios en el ambiente, y no con estrategias personales. Esto último es lo que se espera promover en la discusión grupal</a:t>
            </a:r>
            <a:r>
              <a:rPr lang="es-MX" sz="2700" b="1" dirty="0">
                <a:solidFill>
                  <a:schemeClr val="tx1"/>
                </a:solidFill>
              </a:rPr>
              <a:t> (</a:t>
            </a:r>
            <a:r>
              <a:rPr lang="es-MX" sz="2700" dirty="0">
                <a:solidFill>
                  <a:schemeClr val="tx1"/>
                </a:solidFill>
              </a:rPr>
              <a:t>que cosas pueden hacer "dentro de sí mismos"</a:t>
            </a:r>
            <a:r>
              <a:rPr lang="es-MX" sz="2700" b="1" dirty="0">
                <a:solidFill>
                  <a:schemeClr val="tx1"/>
                </a:solidFill>
              </a:rPr>
              <a:t>)</a:t>
            </a:r>
            <a:br>
              <a:rPr lang="es-MX" sz="2400" b="1" dirty="0"/>
            </a:br>
            <a:br>
              <a:rPr lang="es-MX" sz="2400" b="1" dirty="0"/>
            </a:b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3168AE-B8E3-408C-B8DE-62C3A99FD5BA}"/>
              </a:ext>
            </a:extLst>
          </p:cNvPr>
          <p:cNvSpPr txBox="1"/>
          <p:nvPr/>
        </p:nvSpPr>
        <p:spPr>
          <a:xfrm>
            <a:off x="1561382" y="799381"/>
            <a:ext cx="63375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solidFill>
                  <a:srgbClr val="94C600"/>
                </a:solidFill>
              </a:rPr>
              <a:t>COLLAGE DE LAS EMOCIONES</a:t>
            </a:r>
            <a:r>
              <a:rPr lang="es-MX" sz="3200" dirty="0"/>
              <a:t>​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C32D547-D720-4DFC-B0D1-8364943C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7" y="1367805"/>
            <a:ext cx="407169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3775">
            <a:off x="6028701" y="3586146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959B03-8AA6-4648-B450-5C7F1B325445}"/>
              </a:ext>
            </a:extLst>
          </p:cNvPr>
          <p:cNvSpPr txBox="1"/>
          <p:nvPr/>
        </p:nvSpPr>
        <p:spPr>
          <a:xfrm>
            <a:off x="827584" y="745083"/>
            <a:ext cx="67687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rgbClr val="94C600"/>
                </a:solidFill>
              </a:rPr>
              <a:t>COLLAGE DE LAS EMOCIONES</a:t>
            </a:r>
            <a:r>
              <a:rPr lang="es-MX" dirty="0"/>
              <a:t>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97" y="3711807"/>
            <a:ext cx="2143125" cy="272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0E37F0-4D8D-4120-A268-FDF472E1C644}"/>
              </a:ext>
            </a:extLst>
          </p:cNvPr>
          <p:cNvSpPr txBox="1"/>
          <p:nvPr/>
        </p:nvSpPr>
        <p:spPr>
          <a:xfrm>
            <a:off x="1126385" y="1772816"/>
            <a:ext cx="6984775" cy="193899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5. </a:t>
            </a:r>
            <a:r>
              <a:rPr lang="es-MX" sz="2400" dirty="0">
                <a:solidFill>
                  <a:schemeClr val="tx1"/>
                </a:solidFill>
              </a:rPr>
              <a:t>A continuación dales unos minutos más para que escriban o dibujen una situación al lado de cada emoción representada con collage en la que personalmente se hayan sentido así.​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08">
            <a:off x="874324" y="4219472"/>
            <a:ext cx="1528044" cy="18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2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959B03-8AA6-4648-B450-5C7F1B325445}"/>
              </a:ext>
            </a:extLst>
          </p:cNvPr>
          <p:cNvSpPr txBox="1"/>
          <p:nvPr/>
        </p:nvSpPr>
        <p:spPr>
          <a:xfrm>
            <a:off x="827584" y="745083"/>
            <a:ext cx="67687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rgbClr val="94C600"/>
                </a:solidFill>
              </a:rPr>
              <a:t>COLLAGE DE LAS EMOCIONES</a:t>
            </a:r>
            <a:r>
              <a:rPr lang="es-MX" dirty="0"/>
              <a:t>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9824" r="18271" b="9877"/>
          <a:stretch/>
        </p:blipFill>
        <p:spPr bwMode="auto">
          <a:xfrm>
            <a:off x="5148064" y="3933056"/>
            <a:ext cx="22334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79502"/>
            <a:ext cx="4531568" cy="24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F5959B03-8AA6-4648-B450-5C7F1B325445}"/>
              </a:ext>
            </a:extLst>
          </p:cNvPr>
          <p:cNvSpPr txBox="1"/>
          <p:nvPr/>
        </p:nvSpPr>
        <p:spPr>
          <a:xfrm>
            <a:off x="719729" y="1495713"/>
            <a:ext cx="3312368" cy="4524315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/>
              <a:t>6. </a:t>
            </a:r>
            <a:r>
              <a:rPr lang="es-ES" sz="2400" dirty="0"/>
              <a:t>Después, pregúntales si esa emoción cambio al hacer algo con la conciencia de estar mejor. Pregúntales que fue lo que hicieron para lograrlo y pídeles que lo representen también con un </a:t>
            </a:r>
            <a:r>
              <a:rPr lang="es-ES" sz="2400" dirty="0" err="1"/>
              <a:t>simbolo</a:t>
            </a:r>
            <a:r>
              <a:rPr lang="es-ES" sz="2400" dirty="0"/>
              <a:t> o un dibujo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27226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58" y="4509120"/>
            <a:ext cx="2699505" cy="18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696"/>
            <a:ext cx="6767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55576" y="1340769"/>
            <a:ext cx="7704856" cy="2922136"/>
          </a:xfrm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/>
                </a:solidFill>
              </a:rPr>
              <a:t>7.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err="1">
                <a:solidFill>
                  <a:schemeClr val="tx1"/>
                </a:solidFill>
              </a:rPr>
              <a:t>Invitales</a:t>
            </a:r>
            <a:r>
              <a:rPr lang="es-MX" sz="2400" dirty="0">
                <a:solidFill>
                  <a:schemeClr val="tx1"/>
                </a:solidFill>
              </a:rPr>
              <a:t> a compartir frente al grupo su trabajo de hoy, ayudándolos a transmitir su relato. Es probable que surjan historias muy fuertes por lo que es importante estar atentos a sus reacciones. Procuraremos escuchar detalladamente los relatos, sin corregir lo que pasó sin juzgar, ni dar consejos.</a:t>
            </a:r>
          </a:p>
        </p:txBody>
      </p:sp>
      <p:pic>
        <p:nvPicPr>
          <p:cNvPr id="1027" name="Picture 3" descr="C:\Users\Perlita\Documents\PRIMER GRADO\paya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32" y="4679032"/>
            <a:ext cx="2000250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0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043490" y="2170664"/>
            <a:ext cx="4598352" cy="356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Objetivos: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259632" y="285293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Reconocer y asociar las emociones a situaciones, interacciones, gestos y palabras. </a:t>
            </a:r>
          </a:p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39444" y="3815014"/>
            <a:ext cx="450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 Propiciar el paso de la pura expresión de la emoción, al control de  la misma. </a:t>
            </a:r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92763" y="4738344"/>
            <a:ext cx="438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Conectar a NNA con la posibilidad de frenar (pensar) antes de actuar.</a:t>
            </a:r>
          </a:p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43" y="2533323"/>
            <a:ext cx="2587800" cy="30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1043490" y="2170664"/>
            <a:ext cx="7024744" cy="399464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40576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/>
              <a:t>	Material: </a:t>
            </a:r>
            <a:endParaRPr lang="es-ES" dirty="0"/>
          </a:p>
          <a:p>
            <a:pPr marL="68580" indent="0">
              <a:buNone/>
            </a:pPr>
            <a:r>
              <a:rPr lang="es-ES" b="1" dirty="0"/>
              <a:t>• </a:t>
            </a:r>
            <a:r>
              <a:rPr lang="es-ES" dirty="0"/>
              <a:t>Revistas para recortar </a:t>
            </a:r>
          </a:p>
          <a:p>
            <a:pPr marL="68580" indent="0">
              <a:buNone/>
            </a:pPr>
            <a:r>
              <a:rPr lang="es-ES" dirty="0"/>
              <a:t>   o recortes de revistas. </a:t>
            </a:r>
          </a:p>
          <a:p>
            <a:pPr marL="68580" indent="0">
              <a:buNone/>
            </a:pPr>
            <a:r>
              <a:rPr lang="es-ES" b="1" dirty="0"/>
              <a:t>• </a:t>
            </a:r>
            <a:r>
              <a:rPr lang="es-ES" dirty="0"/>
              <a:t>Tijeras. </a:t>
            </a:r>
          </a:p>
          <a:p>
            <a:pPr marL="68580" indent="0">
              <a:buNone/>
            </a:pPr>
            <a:r>
              <a:rPr lang="es-ES" b="1" dirty="0"/>
              <a:t>• </a:t>
            </a:r>
            <a:r>
              <a:rPr lang="es-ES" dirty="0"/>
              <a:t>Pegamento. </a:t>
            </a:r>
          </a:p>
          <a:p>
            <a:pPr marL="68580" indent="0">
              <a:buNone/>
            </a:pPr>
            <a:r>
              <a:rPr lang="es-ES" b="1" dirty="0"/>
              <a:t>• </a:t>
            </a:r>
            <a:r>
              <a:rPr lang="es-ES" dirty="0"/>
              <a:t>Pliegos de cartulina o cartoncillo </a:t>
            </a:r>
          </a:p>
          <a:p>
            <a:pPr marL="68580" indent="0">
              <a:buNone/>
            </a:pPr>
            <a:r>
              <a:rPr lang="es-ES" dirty="0"/>
              <a:t>   de diferentes colores. </a:t>
            </a:r>
          </a:p>
          <a:p>
            <a:pPr marL="68580" indent="0">
              <a:buNone/>
            </a:pPr>
            <a:r>
              <a:rPr lang="es-ES" b="1" dirty="0"/>
              <a:t>• </a:t>
            </a:r>
            <a:r>
              <a:rPr lang="es-ES" dirty="0"/>
              <a:t>Rotuladores. </a:t>
            </a:r>
          </a:p>
        </p:txBody>
      </p:sp>
      <p:pic>
        <p:nvPicPr>
          <p:cNvPr id="3074" name="Picture 2" descr="Utiles Escolares Animados Gif : Kawaii box papelería caja útiles escolares.  - Blogel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70664"/>
            <a:ext cx="2488122" cy="26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/>
        </p:nvSpPr>
        <p:spPr>
          <a:xfrm>
            <a:off x="683568" y="2170664"/>
            <a:ext cx="5328592" cy="3778615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672" y="2323652"/>
            <a:ext cx="3816540" cy="362562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s-ES" b="1" dirty="0"/>
              <a:t>1. </a:t>
            </a:r>
            <a:r>
              <a:rPr lang="es-ES" dirty="0"/>
              <a:t>Pídeles a las NNA que recorten imágenes, palabras, situaciones, etc. que puedan despertar las siguientes emociones: alegría, tristeza, nerviosismo, miedo, tranquilidad, preocupación.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76" y="232365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221088"/>
            <a:ext cx="2442703" cy="19846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2690">
            <a:off x="2520680" y="3807252"/>
            <a:ext cx="3619444" cy="21247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632" y="33933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3434" y="1916832"/>
            <a:ext cx="6327376" cy="1800201"/>
          </a:xfrm>
          <a:solidFill>
            <a:srgbClr val="FF33CC"/>
          </a:solidFill>
        </p:spPr>
        <p:txBody>
          <a:bodyPr/>
          <a:lstStyle/>
          <a:p>
            <a:r>
              <a:rPr lang="es-ES" b="1" dirty="0"/>
              <a:t>2. </a:t>
            </a:r>
            <a:r>
              <a:rPr lang="es-ES" dirty="0"/>
              <a:t>Coméntales que éstas son algo que podemos dominar o controlar y por lo tanto es posible pasar de una a otra.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355">
            <a:off x="726671" y="4091947"/>
            <a:ext cx="1533525" cy="2047875"/>
          </a:xfrm>
          <a:prstGeom prst="rect">
            <a:avLst/>
          </a:prstGeom>
        </p:spPr>
      </p:pic>
      <p:sp>
        <p:nvSpPr>
          <p:cNvPr id="6" name="AutoShape 2" descr="El vocabulario para expresar las emociones refleja el estado de bienestar  de cada persona – Diario Digital Nuestro Paí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5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o alternativo 6"/>
          <p:cNvSpPr/>
          <p:nvPr/>
        </p:nvSpPr>
        <p:spPr>
          <a:xfrm>
            <a:off x="1187624" y="3789040"/>
            <a:ext cx="3600400" cy="259228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1043490" y="2170664"/>
            <a:ext cx="6777319" cy="147436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53074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2170664"/>
            <a:ext cx="6777317" cy="1474361"/>
          </a:xfrm>
          <a:solidFill>
            <a:srgbClr val="00B050"/>
          </a:solidFill>
        </p:spPr>
        <p:txBody>
          <a:bodyPr/>
          <a:lstStyle/>
          <a:p>
            <a:r>
              <a:rPr lang="es-ES" b="1" dirty="0"/>
              <a:t>3. </a:t>
            </a:r>
            <a:r>
              <a:rPr lang="es-ES" dirty="0"/>
              <a:t>Pídeles que expliquen cómo creen que se puede pasar de una emoción a otra (o de un estado emocional a otro).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31640" y="378904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a. </a:t>
            </a:r>
            <a:r>
              <a:rPr lang="es-ES" dirty="0"/>
              <a:t>No se trata de “ocultarlas, enterrarlas para siempre, ignorarlas u olvidarnos de ellas, sino ‘hacer algo consciente’ para lograrlo”. Por ejemplo: “¿Cómo puede estar un niño enfadado y luego relajado?” </a:t>
            </a:r>
          </a:p>
        </p:txBody>
      </p:sp>
      <p:pic>
        <p:nvPicPr>
          <p:cNvPr id="4100" name="Picture 4" descr="Los GIFs, las animaciones que conquistaron Intern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48" y="4024145"/>
            <a:ext cx="34967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15 Posturas de YOGA para NIÑOS - ¡Con explicación e IMÁGENES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906" y="4194567"/>
            <a:ext cx="3723385" cy="24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bujos Animados Niños Meditando, Niño Y Niña. Ilustración Linda De La  Meditación Y Del Mindfullness. Ilustraciones Vectoriales, Clip Art  Vectorizado Libre De Derechos. Image 6882047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9" y="39926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jad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24" y="1835696"/>
            <a:ext cx="28479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577969" y="2636997"/>
            <a:ext cx="4608512" cy="1997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0" y="2770096"/>
            <a:ext cx="3895177" cy="8893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ES" b="1" dirty="0">
                <a:solidFill>
                  <a:schemeClr val="tx1"/>
                </a:solidFill>
              </a:rPr>
              <a:t>b. </a:t>
            </a:r>
            <a:r>
              <a:rPr lang="es-ES" dirty="0">
                <a:solidFill>
                  <a:schemeClr val="tx1"/>
                </a:solidFill>
              </a:rPr>
              <a:t>“¿Qué creen que haya ocurrido para que pase del enfado a la relajación?” </a:t>
            </a:r>
          </a:p>
        </p:txBody>
      </p:sp>
      <p:pic>
        <p:nvPicPr>
          <p:cNvPr id="5124" name="Picture 4" descr="Ilustración de dibujos animados, escuchar música, humor relajante, relajarse,  disfrutar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9" b="995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45" y="4587481"/>
            <a:ext cx="32926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770" y="806046"/>
            <a:ext cx="7024744" cy="782960"/>
          </a:xfrm>
        </p:spPr>
        <p:txBody>
          <a:bodyPr>
            <a:normAutofit fontScale="90000"/>
          </a:bodyPr>
          <a:lstStyle/>
          <a:p>
            <a:r>
              <a:rPr lang="es-ES" dirty="0"/>
              <a:t>COLLAGE DE LAS EMOCIONES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4896" y="2631715"/>
            <a:ext cx="3704246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c. </a:t>
            </a:r>
            <a:r>
              <a:rPr lang="es-ES" sz="2400" dirty="0"/>
              <a:t>“¿Cómo se puede pasar de estar triste a estar contento?” </a:t>
            </a:r>
          </a:p>
        </p:txBody>
      </p:sp>
      <p:pic>
        <p:nvPicPr>
          <p:cNvPr id="7" name="Picture 2" descr="Emociones y sentimientos : Passeig de Gràc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620973" cy="16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nes de niños durmie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6" y="4103047"/>
            <a:ext cx="2966437" cy="20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n op Kinder Bl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05" y="1916832"/>
            <a:ext cx="27146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556">
            <a:off x="981519" y="1878477"/>
            <a:ext cx="2057400" cy="27808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014" y="5229200"/>
            <a:ext cx="7154022" cy="1080120"/>
          </a:xfr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D. </a:t>
            </a:r>
            <a:r>
              <a:rPr lang="es-MX" sz="2400" dirty="0">
                <a:solidFill>
                  <a:schemeClr val="tx1"/>
                </a:solidFill>
              </a:rPr>
              <a:t>¿Quién puede dar un ejemplo en el que alguien estuvo nervioso y luego relajado?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AutoShape 2" descr="Niño pequeño de dibujos animados descansando en el sofá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Niño pequeño de dibujos animados descansando en el sofá | Vecto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950">
            <a:off x="4369460" y="1245672"/>
            <a:ext cx="1819439" cy="271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6F1E7-7F7A-4B3B-839A-335D51305D80}"/>
              </a:ext>
            </a:extLst>
          </p:cNvPr>
          <p:cNvSpPr txBox="1">
            <a:spLocks/>
          </p:cNvSpPr>
          <p:nvPr/>
        </p:nvSpPr>
        <p:spPr>
          <a:xfrm>
            <a:off x="846732" y="1696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/>
              <a:t>COLLAGE DE LAS EMOCIONES</a:t>
            </a:r>
          </a:p>
        </p:txBody>
      </p:sp>
      <p:pic>
        <p:nvPicPr>
          <p:cNvPr id="2050" name="Picture 2" descr="C:\Users\Perlita\Documents\PRIMER GRADO\mi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147348" cy="24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548</Words>
  <Application>Microsoft Office PowerPoint</Application>
  <PresentationFormat>Presentación en pantalla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2</vt:lpstr>
      <vt:lpstr>Austin</vt:lpstr>
      <vt:lpstr>COLLAGE DE LAS EMOCIONES ESC. JOSE REBOLLO ACOSTA</vt:lpstr>
      <vt:lpstr>COLLAGE DE LAS EMOCIONES</vt:lpstr>
      <vt:lpstr>COLLAGE DE LAS EMOCIONES</vt:lpstr>
      <vt:lpstr>COLLAGE DE LAS EMOCIONES</vt:lpstr>
      <vt:lpstr>COLLAGE DE LAS EMOCIONES</vt:lpstr>
      <vt:lpstr>COLLAGE DE LAS EMOCIONES</vt:lpstr>
      <vt:lpstr>COLLAGE DE LAS EMOCIONES</vt:lpstr>
      <vt:lpstr>COLLAGE DE LAS EMOCIONES</vt:lpstr>
      <vt:lpstr>D. ¿Quién puede dar un ejemplo en el que alguien estuvo nervioso y luego relajado?</vt:lpstr>
      <vt:lpstr>E. ¿Creen que se pueden sentir muchas emociones al mismo tiempo?</vt:lpstr>
      <vt:lpstr>F. ¿Cómo podríamos hacer para ponerles un orden? </vt:lpstr>
      <vt:lpstr>    4. Es probable que den respuestas relacionadas con cambios en el ambiente, y no con estrategias personales. Esto último es lo que se espera promover en la discusión grupal (que cosas pueden hacer "dentro de sí mismos")  </vt:lpstr>
      <vt:lpstr>Presentación de PowerPoint</vt:lpstr>
      <vt:lpstr>Presentación de PowerPoint</vt:lpstr>
      <vt:lpstr>7. Invitales a compartir frente al grupo su trabajo de hoy, ayudándolos a transmitir su relato. Es probable que surjan historias muy fuertes por lo que es importante estar atentos a sus reacciones. Procuraremos escuchar detalladamente los relatos, sin corregir lo que pasó sin juzgar, ni dar consejos.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Perlita</dc:creator>
  <cp:lastModifiedBy> </cp:lastModifiedBy>
  <cp:revision>215</cp:revision>
  <dcterms:created xsi:type="dcterms:W3CDTF">2021-04-10T19:09:56Z</dcterms:created>
  <dcterms:modified xsi:type="dcterms:W3CDTF">2021-04-15T03:54:41Z</dcterms:modified>
</cp:coreProperties>
</file>