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AF8B9F-4D01-4178-9115-640A8CC47CF6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5D22D1-E7EC-412B-B9A3-D6815597FF1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672414" cy="3441715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Actividad </a:t>
            </a:r>
            <a:br>
              <a:rPr lang="es-MX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MX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MX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MX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MX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MX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“El texto que me encantó</a:t>
            </a:r>
            <a:r>
              <a:rPr lang="es-MX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s-MX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sz="4000" dirty="0" smtClean="0"/>
          </a:p>
          <a:p>
            <a:pPr algn="ctr">
              <a:buNone/>
            </a:pPr>
            <a:r>
              <a:rPr lang="es-MX" sz="4000" b="1" dirty="0" smtClean="0"/>
              <a:t>1</a:t>
            </a:r>
            <a:r>
              <a:rPr lang="es-MX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.- Se leerá un texto, tres veces repetidas cada uno o las que el alumno considere necesarias.</a:t>
            </a:r>
            <a:br>
              <a:rPr lang="es-MX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s-MX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852"/>
            <a:ext cx="5357850" cy="598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4000" b="1" dirty="0" smtClean="0"/>
              <a:t>2</a:t>
            </a:r>
            <a:r>
              <a:rPr lang="es-MX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.- Se </a:t>
            </a:r>
            <a:r>
              <a:rPr lang="es-MX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contestará </a:t>
            </a:r>
            <a:r>
              <a:rPr lang="es-MX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el examen de comprensión si no lo comprende tiene que volver a leer el texto</a:t>
            </a:r>
            <a:r>
              <a:rPr lang="es-MX" sz="4000" b="1" dirty="0"/>
              <a:t>.</a:t>
            </a:r>
          </a:p>
          <a:p>
            <a:pPr algn="ctr"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714356"/>
            <a:ext cx="435771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572613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Tahoma" pitchFamily="34" charset="0"/>
                <a:ea typeface="Tahoma" pitchFamily="34" charset="0"/>
                <a:cs typeface="Tahoma" pitchFamily="34" charset="0"/>
              </a:rPr>
              <a:t>3.- Escribirá en su libreta u hoja de máquina lo que entendió del texto, lo que más le gusto o no le gusto. Al escribir su texto personal este debe estar escrito con letra clara, cuidando la  ortografía y los  signos de puntuación  también realizaran un dibujo perfectamente iluminado.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4.- Por último </a:t>
            </a:r>
            <a:r>
              <a:rPr lang="es-MX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grabará </a:t>
            </a:r>
            <a:r>
              <a:rPr lang="es-MX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</a:t>
            </a:r>
            <a:r>
              <a:rPr lang="es-MX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MX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audio de una de las tres lecturas que más les </a:t>
            </a:r>
            <a:r>
              <a:rPr lang="es-MX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gusto; comentando brevemente porque lo eligieron </a:t>
            </a:r>
            <a:r>
              <a:rPr lang="es-MX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y me lo enviaran por whatsapp.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E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Tres textos durante la semana</a:t>
            </a:r>
            <a:r>
              <a:rPr lang="es-E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s-ES" sz="4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 permite fomentar la práctica de la lectura y escritura</a:t>
            </a:r>
            <a:r>
              <a:rPr lang="es-E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s-ES" sz="4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Revisión  </a:t>
            </a:r>
            <a:r>
              <a:rPr lang="es-E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los signos de puntuación, ortografía y caligrafía.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591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154</Words>
  <Application>Microsoft Office PowerPoint</Application>
  <PresentationFormat>Presentación en pantalla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Lucida Sans Unicode</vt:lpstr>
      <vt:lpstr>Tahoma</vt:lpstr>
      <vt:lpstr>Verdana</vt:lpstr>
      <vt:lpstr>Wingdings 2</vt:lpstr>
      <vt:lpstr>Wingdings 3</vt:lpstr>
      <vt:lpstr>Concurrencia</vt:lpstr>
      <vt:lpstr>Actividad    “El texto que me encantó”</vt:lpstr>
      <vt:lpstr>Presentación de PowerPoint</vt:lpstr>
      <vt:lpstr>Presentación de PowerPoint</vt:lpstr>
      <vt:lpstr>Presentación de PowerPoint</vt:lpstr>
      <vt:lpstr>Presentación de PowerPoint</vt:lpstr>
      <vt:lpstr>3.- Escribirá en su libreta u hoja de máquina lo que entendió del texto, lo que más le gusto o no le gusto. Al escribir su texto personal este debe estar escrito con letra clara, cuidando la  ortografía y los  signos de puntuación  también realizaran un dibujo perfectamente iluminado. 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integradora. “Comprensión lectora”</dc:title>
  <dc:creator>user</dc:creator>
  <cp:lastModifiedBy>Usuario</cp:lastModifiedBy>
  <cp:revision>14</cp:revision>
  <dcterms:created xsi:type="dcterms:W3CDTF">2020-12-11T03:22:44Z</dcterms:created>
  <dcterms:modified xsi:type="dcterms:W3CDTF">2021-04-14T19:13:35Z</dcterms:modified>
</cp:coreProperties>
</file>