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15B2-6CA5-4BA7-8C45-E56A59FF847E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D93A-2030-4165-89E1-6CA3F98A89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565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15B2-6CA5-4BA7-8C45-E56A59FF847E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D93A-2030-4165-89E1-6CA3F98A89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071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15B2-6CA5-4BA7-8C45-E56A59FF847E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D93A-2030-4165-89E1-6CA3F98A89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27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15B2-6CA5-4BA7-8C45-E56A59FF847E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D93A-2030-4165-89E1-6CA3F98A89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521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15B2-6CA5-4BA7-8C45-E56A59FF847E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D93A-2030-4165-89E1-6CA3F98A89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282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15B2-6CA5-4BA7-8C45-E56A59FF847E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D93A-2030-4165-89E1-6CA3F98A89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15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15B2-6CA5-4BA7-8C45-E56A59FF847E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D93A-2030-4165-89E1-6CA3F98A89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584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15B2-6CA5-4BA7-8C45-E56A59FF847E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D93A-2030-4165-89E1-6CA3F98A89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37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15B2-6CA5-4BA7-8C45-E56A59FF847E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D93A-2030-4165-89E1-6CA3F98A89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67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15B2-6CA5-4BA7-8C45-E56A59FF847E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D93A-2030-4165-89E1-6CA3F98A89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05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15B2-6CA5-4BA7-8C45-E56A59FF847E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0D93A-2030-4165-89E1-6CA3F98A89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921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315B2-6CA5-4BA7-8C45-E56A59FF847E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0D93A-2030-4165-89E1-6CA3F98A89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577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599817" cy="6152606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09007"/>
            <a:ext cx="11769634" cy="5943600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57585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1</cp:revision>
  <dcterms:created xsi:type="dcterms:W3CDTF">2021-04-14T18:32:27Z</dcterms:created>
  <dcterms:modified xsi:type="dcterms:W3CDTF">2021-04-14T18:32:54Z</dcterms:modified>
</cp:coreProperties>
</file>