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1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FB77-BF3E-4B9C-9149-5A1A84871523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5869-6D36-4939-B3BA-F8416008A8D6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FB77-BF3E-4B9C-9149-5A1A84871523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5869-6D36-4939-B3BA-F8416008A8D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FB77-BF3E-4B9C-9149-5A1A84871523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5869-6D36-4939-B3BA-F8416008A8D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FB77-BF3E-4B9C-9149-5A1A84871523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5869-6D36-4939-B3BA-F8416008A8D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FB77-BF3E-4B9C-9149-5A1A84871523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5869-6D36-4939-B3BA-F8416008A8D6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FB77-BF3E-4B9C-9149-5A1A84871523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5869-6D36-4939-B3BA-F8416008A8D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FB77-BF3E-4B9C-9149-5A1A84871523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5869-6D36-4939-B3BA-F8416008A8D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FB77-BF3E-4B9C-9149-5A1A84871523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5869-6D36-4939-B3BA-F8416008A8D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FB77-BF3E-4B9C-9149-5A1A84871523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5869-6D36-4939-B3BA-F8416008A8D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FB77-BF3E-4B9C-9149-5A1A84871523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5869-6D36-4939-B3BA-F8416008A8D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FB77-BF3E-4B9C-9149-5A1A84871523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1905869-6D36-4939-B3BA-F8416008A8D6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37FB77-BF3E-4B9C-9149-5A1A84871523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905869-6D36-4939-B3BA-F8416008A8D6}" type="slidenum">
              <a:rPr lang="es-MX" smtClean="0"/>
              <a:t>‹Nº›</a:t>
            </a:fld>
            <a:endParaRPr lang="es-MX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nueel\Documents\QUINTO A 20-21\trabajo de alumnos 5°A\16 anthony\septiembre\WhatsApp Image 2020-08-28 at 4.45.49 PM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249" y="4759178"/>
            <a:ext cx="3220502" cy="181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nueel\Documents\QUINTO A 20-21\trabajo de alumnos 5°A\16 anthony\septiembre\WhatsApp Image 2020-08-28 at 4.46.44 P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37" y="4988617"/>
            <a:ext cx="2981268" cy="167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anueel\Documents\QUINTO A 20-21\trabajo de alumnos 5°A\16 anthony\septiembre\WhatsApp Image 2020-08-28 at 4.47.40 PM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48" y="2636912"/>
            <a:ext cx="3494249" cy="196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anueel\Documents\QUINTO A 20-21\trabajo de alumnos 5°A\16 anthony\septiembre\WhatsApp Image 2020-08-28 at 4.48.16 PM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48" y="476672"/>
            <a:ext cx="320035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WhatsApp Video 2020-08-28 at 8.53.07 AM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 rot="5400000">
            <a:off x="6351565" y="4058311"/>
            <a:ext cx="2796941" cy="153831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0862"/>
            <a:ext cx="2414587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804" y="423400"/>
            <a:ext cx="291042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26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282</TotalTime>
  <Words>0</Words>
  <Application>Microsoft Office PowerPoint</Application>
  <PresentationFormat>Presentación en pantalla (4:3)</PresentationFormat>
  <Paragraphs>0</Paragraphs>
  <Slides>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Flujo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Primaria  Doce de Octubre</dc:title>
  <dc:creator>Manueel</dc:creator>
  <cp:lastModifiedBy>Manueel</cp:lastModifiedBy>
  <cp:revision>12</cp:revision>
  <dcterms:created xsi:type="dcterms:W3CDTF">2021-04-13T14:55:29Z</dcterms:created>
  <dcterms:modified xsi:type="dcterms:W3CDTF">2021-04-14T18:36:40Z</dcterms:modified>
</cp:coreProperties>
</file>