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461" r:id="rId3"/>
    <p:sldId id="465" r:id="rId4"/>
    <p:sldId id="463" r:id="rId5"/>
    <p:sldId id="464" r:id="rId6"/>
    <p:sldId id="266" r:id="rId7"/>
    <p:sldId id="269" r:id="rId8"/>
    <p:sldId id="456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z Elena Reyes" initials="LER" lastIdx="1" clrIdx="0">
    <p:extLst>
      <p:ext uri="{19B8F6BF-5375-455C-9EA6-DF929625EA0E}">
        <p15:presenceInfo xmlns:p15="http://schemas.microsoft.com/office/powerpoint/2012/main" userId="f432b8615f3c50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A9C5E-D796-4C32-B860-34526536CFF5}" type="doc">
      <dgm:prSet loTypeId="urn:microsoft.com/office/officeart/2005/8/layout/arrow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038C8BD-F46A-4A8C-971F-7683861793D9}">
      <dgm:prSet phldrT="[Texto]"/>
      <dgm:spPr/>
      <dgm:t>
        <a:bodyPr/>
        <a:lstStyle/>
        <a:p>
          <a:endParaRPr lang="es-MX" dirty="0"/>
        </a:p>
      </dgm:t>
    </dgm:pt>
    <dgm:pt modelId="{8FD8A6AF-5112-48E7-976A-BA0CAC69D9B3}" type="parTrans" cxnId="{F1401CE4-2204-493D-8839-D05E4B291A0E}">
      <dgm:prSet/>
      <dgm:spPr/>
      <dgm:t>
        <a:bodyPr/>
        <a:lstStyle/>
        <a:p>
          <a:endParaRPr lang="es-MX"/>
        </a:p>
      </dgm:t>
    </dgm:pt>
    <dgm:pt modelId="{E59B5931-1F25-4619-A1DB-DEEF61BA8339}" type="sibTrans" cxnId="{F1401CE4-2204-493D-8839-D05E4B291A0E}">
      <dgm:prSet/>
      <dgm:spPr/>
      <dgm:t>
        <a:bodyPr/>
        <a:lstStyle/>
        <a:p>
          <a:endParaRPr lang="es-MX"/>
        </a:p>
      </dgm:t>
    </dgm:pt>
    <dgm:pt modelId="{DFD9EFF4-1476-4586-B43A-1DEDC0A52505}">
      <dgm:prSet phldrT="[Texto]"/>
      <dgm:spPr/>
      <dgm:t>
        <a:bodyPr/>
        <a:lstStyle/>
        <a:p>
          <a:endParaRPr lang="es-MX" dirty="0"/>
        </a:p>
      </dgm:t>
    </dgm:pt>
    <dgm:pt modelId="{6AD71E30-8772-4ABC-B9E8-C6E5DF0F6231}" type="parTrans" cxnId="{7AB6C6AF-8655-4624-9E29-9D17B3483F21}">
      <dgm:prSet/>
      <dgm:spPr/>
      <dgm:t>
        <a:bodyPr/>
        <a:lstStyle/>
        <a:p>
          <a:endParaRPr lang="es-MX"/>
        </a:p>
      </dgm:t>
    </dgm:pt>
    <dgm:pt modelId="{2D837805-B16F-4C7F-B537-943E55A24EF6}" type="sibTrans" cxnId="{7AB6C6AF-8655-4624-9E29-9D17B3483F21}">
      <dgm:prSet/>
      <dgm:spPr/>
      <dgm:t>
        <a:bodyPr/>
        <a:lstStyle/>
        <a:p>
          <a:endParaRPr lang="es-MX"/>
        </a:p>
      </dgm:t>
    </dgm:pt>
    <dgm:pt modelId="{DCAE0C22-96FA-44C1-A3A9-FEA19A6779C8}">
      <dgm:prSet phldrT="[Texto]"/>
      <dgm:spPr/>
      <dgm:t>
        <a:bodyPr/>
        <a:lstStyle/>
        <a:p>
          <a:endParaRPr lang="es-MX" dirty="0"/>
        </a:p>
      </dgm:t>
    </dgm:pt>
    <dgm:pt modelId="{701CD065-9575-4C3D-AD26-97DD5ADEE855}" type="parTrans" cxnId="{670D21AB-E140-49E6-A584-8ED3F034AA01}">
      <dgm:prSet/>
      <dgm:spPr/>
      <dgm:t>
        <a:bodyPr/>
        <a:lstStyle/>
        <a:p>
          <a:endParaRPr lang="es-MX"/>
        </a:p>
      </dgm:t>
    </dgm:pt>
    <dgm:pt modelId="{1A4ED165-A10E-43EB-8D5E-285F6C12F509}" type="sibTrans" cxnId="{670D21AB-E140-49E6-A584-8ED3F034AA01}">
      <dgm:prSet/>
      <dgm:spPr/>
      <dgm:t>
        <a:bodyPr/>
        <a:lstStyle/>
        <a:p>
          <a:endParaRPr lang="es-MX"/>
        </a:p>
      </dgm:t>
    </dgm:pt>
    <dgm:pt modelId="{C667E3EF-8450-425B-B96E-46D0042E92F5}">
      <dgm:prSet phldrT="[Texto]"/>
      <dgm:spPr/>
      <dgm:t>
        <a:bodyPr/>
        <a:lstStyle/>
        <a:p>
          <a:endParaRPr lang="es-MX" dirty="0"/>
        </a:p>
      </dgm:t>
    </dgm:pt>
    <dgm:pt modelId="{4276B00D-5FD0-4DA6-8316-ED59FE21BCFC}" type="parTrans" cxnId="{9F8EDECE-A015-403A-A551-7C3AC23D9C2C}">
      <dgm:prSet/>
      <dgm:spPr/>
      <dgm:t>
        <a:bodyPr/>
        <a:lstStyle/>
        <a:p>
          <a:endParaRPr lang="es-MX"/>
        </a:p>
      </dgm:t>
    </dgm:pt>
    <dgm:pt modelId="{ADBA22BA-35D1-4CCA-9A90-72A1BB888DB5}" type="sibTrans" cxnId="{9F8EDECE-A015-403A-A551-7C3AC23D9C2C}">
      <dgm:prSet/>
      <dgm:spPr/>
      <dgm:t>
        <a:bodyPr/>
        <a:lstStyle/>
        <a:p>
          <a:endParaRPr lang="es-MX"/>
        </a:p>
      </dgm:t>
    </dgm:pt>
    <dgm:pt modelId="{750F2A36-DA66-4EC8-AED3-87F0C1775AD3}" type="pres">
      <dgm:prSet presAssocID="{C70A9C5E-D796-4C32-B860-34526536CFF5}" presName="arrowDiagram" presStyleCnt="0">
        <dgm:presLayoutVars>
          <dgm:chMax val="5"/>
          <dgm:dir/>
          <dgm:resizeHandles val="exact"/>
        </dgm:presLayoutVars>
      </dgm:prSet>
      <dgm:spPr/>
    </dgm:pt>
    <dgm:pt modelId="{A52E54E4-9D90-4CB9-8BBF-7BBD397C42F9}" type="pres">
      <dgm:prSet presAssocID="{C70A9C5E-D796-4C32-B860-34526536CFF5}" presName="arrow" presStyleLbl="bgShp" presStyleIdx="0" presStyleCnt="1"/>
      <dgm:spPr/>
    </dgm:pt>
    <dgm:pt modelId="{B87965CC-7964-4FC9-BA02-F4F65EAF1923}" type="pres">
      <dgm:prSet presAssocID="{C70A9C5E-D796-4C32-B860-34526536CFF5}" presName="arrowDiagram4" presStyleCnt="0"/>
      <dgm:spPr/>
    </dgm:pt>
    <dgm:pt modelId="{62CF99A0-41A2-48A4-BCF5-CE361F74B98A}" type="pres">
      <dgm:prSet presAssocID="{DFD9EFF4-1476-4586-B43A-1DEDC0A52505}" presName="bullet4a" presStyleLbl="node1" presStyleIdx="0" presStyleCnt="4"/>
      <dgm:spPr/>
    </dgm:pt>
    <dgm:pt modelId="{70BBE5AF-3C17-4B8D-A1FA-B2F44731938F}" type="pres">
      <dgm:prSet presAssocID="{DFD9EFF4-1476-4586-B43A-1DEDC0A52505}" presName="textBox4a" presStyleLbl="revTx" presStyleIdx="0" presStyleCnt="4">
        <dgm:presLayoutVars>
          <dgm:bulletEnabled val="1"/>
        </dgm:presLayoutVars>
      </dgm:prSet>
      <dgm:spPr/>
    </dgm:pt>
    <dgm:pt modelId="{8BBA6636-14E6-4B6B-9955-8FD4CD30E690}" type="pres">
      <dgm:prSet presAssocID="{C667E3EF-8450-425B-B96E-46D0042E92F5}" presName="bullet4b" presStyleLbl="node1" presStyleIdx="1" presStyleCnt="4"/>
      <dgm:spPr/>
    </dgm:pt>
    <dgm:pt modelId="{962769A2-99FC-4892-8D17-DF48EEA4296B}" type="pres">
      <dgm:prSet presAssocID="{C667E3EF-8450-425B-B96E-46D0042E92F5}" presName="textBox4b" presStyleLbl="revTx" presStyleIdx="1" presStyleCnt="4">
        <dgm:presLayoutVars>
          <dgm:bulletEnabled val="1"/>
        </dgm:presLayoutVars>
      </dgm:prSet>
      <dgm:spPr/>
    </dgm:pt>
    <dgm:pt modelId="{D6DDD760-4E9A-4642-A872-E5ACF27754E4}" type="pres">
      <dgm:prSet presAssocID="{DCAE0C22-96FA-44C1-A3A9-FEA19A6779C8}" presName="bullet4c" presStyleLbl="node1" presStyleIdx="2" presStyleCnt="4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DECCDDA-4437-43A9-9A99-FF22D1F9487B}" type="pres">
      <dgm:prSet presAssocID="{DCAE0C22-96FA-44C1-A3A9-FEA19A6779C8}" presName="textBox4c" presStyleLbl="revTx" presStyleIdx="2" presStyleCnt="4">
        <dgm:presLayoutVars>
          <dgm:bulletEnabled val="1"/>
        </dgm:presLayoutVars>
      </dgm:prSet>
      <dgm:spPr/>
    </dgm:pt>
    <dgm:pt modelId="{4D712D6C-FAB2-47B1-98AE-090448560B43}" type="pres">
      <dgm:prSet presAssocID="{1038C8BD-F46A-4A8C-971F-7683861793D9}" presName="bullet4d" presStyleLbl="node1" presStyleIdx="3" presStyleCnt="4"/>
      <dgm:spPr/>
    </dgm:pt>
    <dgm:pt modelId="{502AFB21-F52A-4681-A3F1-6400C9F84CB4}" type="pres">
      <dgm:prSet presAssocID="{1038C8BD-F46A-4A8C-971F-7683861793D9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03F1F326-4CD6-4D37-83EC-AE8EAEA6FF49}" type="presOf" srcId="{1038C8BD-F46A-4A8C-971F-7683861793D9}" destId="{502AFB21-F52A-4681-A3F1-6400C9F84CB4}" srcOrd="0" destOrd="0" presId="urn:microsoft.com/office/officeart/2005/8/layout/arrow2"/>
    <dgm:cxn modelId="{49AE125B-CED1-4259-976B-DF13EC326B5C}" type="presOf" srcId="{C70A9C5E-D796-4C32-B860-34526536CFF5}" destId="{750F2A36-DA66-4EC8-AED3-87F0C1775AD3}" srcOrd="0" destOrd="0" presId="urn:microsoft.com/office/officeart/2005/8/layout/arrow2"/>
    <dgm:cxn modelId="{4EBEFB73-0D19-46AB-8C09-9CB090AFADC2}" type="presOf" srcId="{DFD9EFF4-1476-4586-B43A-1DEDC0A52505}" destId="{70BBE5AF-3C17-4B8D-A1FA-B2F44731938F}" srcOrd="0" destOrd="0" presId="urn:microsoft.com/office/officeart/2005/8/layout/arrow2"/>
    <dgm:cxn modelId="{670D21AB-E140-49E6-A584-8ED3F034AA01}" srcId="{C70A9C5E-D796-4C32-B860-34526536CFF5}" destId="{DCAE0C22-96FA-44C1-A3A9-FEA19A6779C8}" srcOrd="2" destOrd="0" parTransId="{701CD065-9575-4C3D-AD26-97DD5ADEE855}" sibTransId="{1A4ED165-A10E-43EB-8D5E-285F6C12F509}"/>
    <dgm:cxn modelId="{7AB6C6AF-8655-4624-9E29-9D17B3483F21}" srcId="{C70A9C5E-D796-4C32-B860-34526536CFF5}" destId="{DFD9EFF4-1476-4586-B43A-1DEDC0A52505}" srcOrd="0" destOrd="0" parTransId="{6AD71E30-8772-4ABC-B9E8-C6E5DF0F6231}" sibTransId="{2D837805-B16F-4C7F-B537-943E55A24EF6}"/>
    <dgm:cxn modelId="{9F8EDECE-A015-403A-A551-7C3AC23D9C2C}" srcId="{C70A9C5E-D796-4C32-B860-34526536CFF5}" destId="{C667E3EF-8450-425B-B96E-46D0042E92F5}" srcOrd="1" destOrd="0" parTransId="{4276B00D-5FD0-4DA6-8316-ED59FE21BCFC}" sibTransId="{ADBA22BA-35D1-4CCA-9A90-72A1BB888DB5}"/>
    <dgm:cxn modelId="{F1401CE4-2204-493D-8839-D05E4B291A0E}" srcId="{C70A9C5E-D796-4C32-B860-34526536CFF5}" destId="{1038C8BD-F46A-4A8C-971F-7683861793D9}" srcOrd="3" destOrd="0" parTransId="{8FD8A6AF-5112-48E7-976A-BA0CAC69D9B3}" sibTransId="{E59B5931-1F25-4619-A1DB-DEEF61BA8339}"/>
    <dgm:cxn modelId="{F188A7EA-E04E-441B-84DC-C156AC7BD330}" type="presOf" srcId="{C667E3EF-8450-425B-B96E-46D0042E92F5}" destId="{962769A2-99FC-4892-8D17-DF48EEA4296B}" srcOrd="0" destOrd="0" presId="urn:microsoft.com/office/officeart/2005/8/layout/arrow2"/>
    <dgm:cxn modelId="{DDA02EED-5F58-4DC2-A495-1726446287FA}" type="presOf" srcId="{DCAE0C22-96FA-44C1-A3A9-FEA19A6779C8}" destId="{3DECCDDA-4437-43A9-9A99-FF22D1F9487B}" srcOrd="0" destOrd="0" presId="urn:microsoft.com/office/officeart/2005/8/layout/arrow2"/>
    <dgm:cxn modelId="{48DBF4AB-0D80-44C6-BCFA-F3B05E907FBA}" type="presParOf" srcId="{750F2A36-DA66-4EC8-AED3-87F0C1775AD3}" destId="{A52E54E4-9D90-4CB9-8BBF-7BBD397C42F9}" srcOrd="0" destOrd="0" presId="urn:microsoft.com/office/officeart/2005/8/layout/arrow2"/>
    <dgm:cxn modelId="{91F7E775-D4F1-47F4-AAC4-A072F685508A}" type="presParOf" srcId="{750F2A36-DA66-4EC8-AED3-87F0C1775AD3}" destId="{B87965CC-7964-4FC9-BA02-F4F65EAF1923}" srcOrd="1" destOrd="0" presId="urn:microsoft.com/office/officeart/2005/8/layout/arrow2"/>
    <dgm:cxn modelId="{6CFC4A8A-84FB-45DF-BD62-C4D72700443E}" type="presParOf" srcId="{B87965CC-7964-4FC9-BA02-F4F65EAF1923}" destId="{62CF99A0-41A2-48A4-BCF5-CE361F74B98A}" srcOrd="0" destOrd="0" presId="urn:microsoft.com/office/officeart/2005/8/layout/arrow2"/>
    <dgm:cxn modelId="{87644EA4-A1B5-418B-8524-A2DE7C0F7EEB}" type="presParOf" srcId="{B87965CC-7964-4FC9-BA02-F4F65EAF1923}" destId="{70BBE5AF-3C17-4B8D-A1FA-B2F44731938F}" srcOrd="1" destOrd="0" presId="urn:microsoft.com/office/officeart/2005/8/layout/arrow2"/>
    <dgm:cxn modelId="{0288B1AF-EF01-4C7B-860D-B921CADA8279}" type="presParOf" srcId="{B87965CC-7964-4FC9-BA02-F4F65EAF1923}" destId="{8BBA6636-14E6-4B6B-9955-8FD4CD30E690}" srcOrd="2" destOrd="0" presId="urn:microsoft.com/office/officeart/2005/8/layout/arrow2"/>
    <dgm:cxn modelId="{A04DDFA1-138C-4844-9B40-6EEF5A8B7719}" type="presParOf" srcId="{B87965CC-7964-4FC9-BA02-F4F65EAF1923}" destId="{962769A2-99FC-4892-8D17-DF48EEA4296B}" srcOrd="3" destOrd="0" presId="urn:microsoft.com/office/officeart/2005/8/layout/arrow2"/>
    <dgm:cxn modelId="{A0F0947F-4419-496C-A835-713D2A57FC7D}" type="presParOf" srcId="{B87965CC-7964-4FC9-BA02-F4F65EAF1923}" destId="{D6DDD760-4E9A-4642-A872-E5ACF27754E4}" srcOrd="4" destOrd="0" presId="urn:microsoft.com/office/officeart/2005/8/layout/arrow2"/>
    <dgm:cxn modelId="{43AE8A8B-165E-4998-B408-5C8AAFC4C8D2}" type="presParOf" srcId="{B87965CC-7964-4FC9-BA02-F4F65EAF1923}" destId="{3DECCDDA-4437-43A9-9A99-FF22D1F9487B}" srcOrd="5" destOrd="0" presId="urn:microsoft.com/office/officeart/2005/8/layout/arrow2"/>
    <dgm:cxn modelId="{25C21ED7-1766-472B-92AE-0384E2352241}" type="presParOf" srcId="{B87965CC-7964-4FC9-BA02-F4F65EAF1923}" destId="{4D712D6C-FAB2-47B1-98AE-090448560B43}" srcOrd="6" destOrd="0" presId="urn:microsoft.com/office/officeart/2005/8/layout/arrow2"/>
    <dgm:cxn modelId="{8F0FD4AA-B1FC-4AD5-98CD-3DC51CBDF513}" type="presParOf" srcId="{B87965CC-7964-4FC9-BA02-F4F65EAF1923}" destId="{502AFB21-F52A-4681-A3F1-6400C9F84CB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E54E4-9D90-4CB9-8BBF-7BBD397C42F9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2CF99A0-41A2-48A4-BCF5-CE361F74B98A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BBE5AF-3C17-4B8D-A1FA-B2F44731938F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894080" y="4040293"/>
        <a:ext cx="1389888" cy="1209040"/>
      </dsp:txXfrm>
    </dsp:sp>
    <dsp:sp modelId="{8BBA6636-14E6-4B6B-9955-8FD4CD30E690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769A2-99FC-4892-8D17-DF48EEA4296B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2283968" y="2927773"/>
        <a:ext cx="1706880" cy="2321559"/>
      </dsp:txXfrm>
    </dsp:sp>
    <dsp:sp modelId="{D6DDD760-4E9A-4642-A872-E5ACF27754E4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CCDDA-4437-43A9-9A99-FF22D1F9487B}">
      <dsp:nvSpPr>
        <dsp:cNvPr id="0" name=""/>
        <dsp:cNvSpPr/>
      </dsp:nvSpPr>
      <dsp:spPr>
        <a:xfrm>
          <a:off x="4023360" y="2109893"/>
          <a:ext cx="1706880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4023360" y="2109893"/>
        <a:ext cx="1706880" cy="3139440"/>
      </dsp:txXfrm>
    </dsp:sp>
    <dsp:sp modelId="{4D712D6C-FAB2-47B1-98AE-090448560B43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2AFB21-F52A-4681-A3F1-6400C9F84CB4}">
      <dsp:nvSpPr>
        <dsp:cNvPr id="0" name=""/>
        <dsp:cNvSpPr/>
      </dsp:nvSpPr>
      <dsp:spPr>
        <a:xfrm>
          <a:off x="5933440" y="1606973"/>
          <a:ext cx="1706880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5933440" y="1606973"/>
        <a:ext cx="1706880" cy="3642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8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4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965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2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2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4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2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6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0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rimer plano de burbujas flotando con un fondo desenfocado">
            <a:extLst>
              <a:ext uri="{FF2B5EF4-FFF2-40B4-BE49-F238E27FC236}">
                <a16:creationId xmlns:a16="http://schemas.microsoft.com/office/drawing/2014/main" id="{CE3E1154-0723-42D4-89C7-5CE573C43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8" r="39369" b="2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D8701F02-298F-4EA0-90CF-C6341163C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83" y="490927"/>
            <a:ext cx="7004911" cy="13900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0CE184-C9F8-4041-9FBE-3E11F04B9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48" y="2142179"/>
            <a:ext cx="8151058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92A47-3533-4501-A78E-C5A85A379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3087DD-9859-44BF-92F2-8E19D1917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2D2426-6699-4522-891A-133A0849A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4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028083-1A9F-4BA9-B6FB-F680F24FC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5591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F8E36D9-6F4B-4554-944B-771BB3821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9387" y="4669070"/>
            <a:ext cx="1896020" cy="14692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3D5749-CACC-4926-B59D-E8F85B5D37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9966" y="3503705"/>
            <a:ext cx="2112471" cy="37999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9B11216-9884-4FB4-A8ED-2C3575124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2033" y="2380772"/>
            <a:ext cx="1950889" cy="353598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652AB90-78A4-45DA-969B-CC7474A6F3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8864" y="2777046"/>
            <a:ext cx="1707028" cy="313971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206E98-405F-4F0A-967C-6E87C7042171}"/>
              </a:ext>
            </a:extLst>
          </p:cNvPr>
          <p:cNvSpPr txBox="1"/>
          <p:nvPr/>
        </p:nvSpPr>
        <p:spPr>
          <a:xfrm>
            <a:off x="437322" y="437322"/>
            <a:ext cx="491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badi" panose="020B0604020104020204" pitchFamily="34" charset="0"/>
              </a:rPr>
              <a:t>Picarle al botón según la información que desee obtener. </a:t>
            </a:r>
          </a:p>
        </p:txBody>
      </p:sp>
    </p:spTree>
    <p:extLst>
      <p:ext uri="{BB962C8B-B14F-4D97-AF65-F5344CB8AC3E}">
        <p14:creationId xmlns:p14="http://schemas.microsoft.com/office/powerpoint/2010/main" val="102286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F9656D6-254D-4984-9DDD-5EC6B62F1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 b="9835"/>
          <a:stretch/>
        </p:blipFill>
        <p:spPr>
          <a:xfrm>
            <a:off x="2544762" y="456785"/>
            <a:ext cx="7102475" cy="4476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754493-6F15-4027-ACAC-58749D5C7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81" y="1322235"/>
            <a:ext cx="10650635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9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104224A-84D5-4933-9AB0-CFFF7CCDB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3" y="1164139"/>
            <a:ext cx="11321253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5897F6-EB8B-4E6C-B98F-34985E23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3" y="1772118"/>
            <a:ext cx="11040813" cy="49198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862508-9EDD-4688-9EE2-09BCB771A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93" y="490658"/>
            <a:ext cx="1143708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1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EFC545-CE07-4B62-AE04-0AC98B5C9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91" y="155164"/>
            <a:ext cx="11559018" cy="65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95007"/>
              </p:ext>
            </p:extLst>
          </p:nvPr>
        </p:nvGraphicFramePr>
        <p:xfrm>
          <a:off x="429680" y="393396"/>
          <a:ext cx="11332639" cy="607120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332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4039">
                <a:tc>
                  <a:txBody>
                    <a:bodyPr/>
                    <a:lstStyle/>
                    <a:p>
                      <a:r>
                        <a:rPr lang="es-MX" sz="3600" dirty="0"/>
                        <a:t>Acuerdos de la sexta sesión de CTE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16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6600"/>
                        </a:buClr>
                        <a:buSzPct val="140000"/>
                        <a:buFont typeface="Wingdings" panose="05000000000000000000" pitchFamily="2" charset="2"/>
                        <a:buChar char="q"/>
                      </a:pPr>
                      <a:r>
                        <a:rPr lang="es-MX" sz="2400" dirty="0"/>
                        <a:t> Buscar materiales audiovisuales sobre la importancia de darles autonomía a los alumnos en la realización de tareas y enviarlo a los papás.</a:t>
                      </a:r>
                    </a:p>
                    <a:p>
                      <a:pPr marL="285750" indent="-285750">
                        <a:buClr>
                          <a:srgbClr val="006600"/>
                        </a:buClr>
                        <a:buSzPct val="140000"/>
                        <a:buFont typeface="Wingdings" panose="05000000000000000000" pitchFamily="2" charset="2"/>
                        <a:buChar char="q"/>
                      </a:pPr>
                      <a:r>
                        <a:rPr lang="es-MX" sz="2400" dirty="0"/>
                        <a:t>Respetar los acuerdos a los que hemos llegado para tenerlos presentes. (Enviarlos por WhatsApp y tenerlos presentes. </a:t>
                      </a:r>
                    </a:p>
                    <a:p>
                      <a:pPr marL="285750" indent="-285750">
                        <a:buClr>
                          <a:srgbClr val="006600"/>
                        </a:buClr>
                        <a:buSzPct val="140000"/>
                        <a:buFont typeface="Wingdings" panose="05000000000000000000" pitchFamily="2" charset="2"/>
                        <a:buChar char="q"/>
                      </a:pPr>
                      <a:r>
                        <a:rPr lang="es-MX" sz="2400" dirty="0"/>
                        <a:t>Coordinar las visitas domiciliarias para trabajar con los alumnos con los que tenemos comunicación intermitente. </a:t>
                      </a:r>
                    </a:p>
                    <a:p>
                      <a:pPr marL="285750" indent="-285750">
                        <a:buClr>
                          <a:srgbClr val="006600"/>
                        </a:buClr>
                        <a:buSzPct val="140000"/>
                        <a:buFont typeface="Wingdings" panose="05000000000000000000" pitchFamily="2" charset="2"/>
                        <a:buChar char="q"/>
                      </a:pPr>
                      <a:r>
                        <a:rPr lang="es-MX" sz="2400" dirty="0"/>
                        <a:t>Buscar y enviar las carpetas de evidencias de aprende en casa para la semana que toque programación. </a:t>
                      </a:r>
                    </a:p>
                    <a:p>
                      <a:pPr marL="285750" indent="-285750">
                        <a:buClr>
                          <a:srgbClr val="006600"/>
                        </a:buClr>
                        <a:buSzPct val="140000"/>
                        <a:buFont typeface="Wingdings" panose="05000000000000000000" pitchFamily="2" charset="2"/>
                        <a:buChar char="q"/>
                      </a:pPr>
                      <a:r>
                        <a:rPr lang="es-MX" sz="2400" dirty="0"/>
                        <a:t>Utilizar el instrumento de seguimiento a evidencias por grupo. (Se llevará el seguimiento a las docentes, será una por semana)</a:t>
                      </a:r>
                    </a:p>
                    <a:p>
                      <a:pPr marL="285750" indent="-285750">
                        <a:buClr>
                          <a:srgbClr val="006600"/>
                        </a:buClr>
                        <a:buSzPct val="140000"/>
                        <a:buFont typeface="Wingdings" panose="05000000000000000000" pitchFamily="2" charset="2"/>
                        <a:buChar char="q"/>
                      </a:pPr>
                      <a:r>
                        <a:rPr lang="es-MX" sz="2400" dirty="0"/>
                        <a:t>Seguir motivando a padres de familia con mensajes en los grupos de WhatsApp y poner en práctica las estrategias para promover la empatía. </a:t>
                      </a:r>
                    </a:p>
                    <a:p>
                      <a:pPr marL="285750" indent="-285750">
                        <a:buClr>
                          <a:srgbClr val="006600"/>
                        </a:buClr>
                        <a:buSzPct val="140000"/>
                        <a:buFont typeface="Wingdings" panose="05000000000000000000" pitchFamily="2" charset="2"/>
                        <a:buChar char="q"/>
                      </a:pPr>
                      <a:r>
                        <a:rPr lang="es-MX" sz="2400" dirty="0"/>
                        <a:t>Platicar con la mtra. Lety para buscar alguna estrategia para que los alumnos trabajen las actividades artísticas.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5">
      <a:majorFont>
        <a:latin typeface="KG Drops of Jupiter"/>
        <a:ea typeface=""/>
        <a:cs typeface=""/>
      </a:majorFont>
      <a:minorFont>
        <a:latin typeface="Warung Kop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162</Words>
  <Application>Microsoft Office PowerPoint</Application>
  <PresentationFormat>Panorámica</PresentationFormat>
  <Paragraphs>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Abadi</vt:lpstr>
      <vt:lpstr>Arial</vt:lpstr>
      <vt:lpstr>KG Drops of Jupiter</vt:lpstr>
      <vt:lpstr>Warung Kopi Light</vt:lpstr>
      <vt:lpstr>Wingdings</vt:lpstr>
      <vt:lpstr>AngleLinesVTI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Sexta sesión ordinaria</dc:title>
  <dc:creator>Luz Elena Reyes</dc:creator>
  <cp:lastModifiedBy>Luz Elena Reyes</cp:lastModifiedBy>
  <cp:revision>27</cp:revision>
  <dcterms:created xsi:type="dcterms:W3CDTF">2021-04-06T18:07:22Z</dcterms:created>
  <dcterms:modified xsi:type="dcterms:W3CDTF">2021-04-14T00:37:51Z</dcterms:modified>
</cp:coreProperties>
</file>