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Nunito SemiBold"/>
      <p:regular r:id="rId14"/>
      <p:bold r:id="rId15"/>
      <p:italic r:id="rId16"/>
      <p:boldItalic r:id="rId17"/>
    </p:embeddedFont>
    <p:embeddedFont>
      <p:font typeface="Amatic SC"/>
      <p:regular r:id="rId18"/>
      <p:bold r:id="rId19"/>
    </p:embeddedFont>
    <p:embeddedFont>
      <p:font typeface="Nunito"/>
      <p:regular r:id="rId20"/>
      <p:bold r:id="rId21"/>
      <p:italic r:id="rId22"/>
      <p:boldItalic r:id="rId23"/>
    </p:embeddedFont>
    <p:embeddedFont>
      <p:font typeface="Pangolin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11" Type="http://schemas.openxmlformats.org/officeDocument/2006/relationships/slide" Target="slides/slide7.xml"/><Relationship Id="rId22" Type="http://schemas.openxmlformats.org/officeDocument/2006/relationships/font" Target="fonts/Nunito-italic.fntdata"/><Relationship Id="rId10" Type="http://schemas.openxmlformats.org/officeDocument/2006/relationships/slide" Target="slides/slide6.xml"/><Relationship Id="rId21" Type="http://schemas.openxmlformats.org/officeDocument/2006/relationships/font" Target="fonts/Nunito-bold.fntdata"/><Relationship Id="rId13" Type="http://schemas.openxmlformats.org/officeDocument/2006/relationships/slide" Target="slides/slide9.xml"/><Relationship Id="rId24" Type="http://schemas.openxmlformats.org/officeDocument/2006/relationships/font" Target="fonts/Pangolin-regular.fntdata"/><Relationship Id="rId12" Type="http://schemas.openxmlformats.org/officeDocument/2006/relationships/slide" Target="slides/slide8.xml"/><Relationship Id="rId23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NunitoSemiBold-bold.fntdata"/><Relationship Id="rId14" Type="http://schemas.openxmlformats.org/officeDocument/2006/relationships/font" Target="fonts/NunitoSemiBold-regular.fntdata"/><Relationship Id="rId17" Type="http://schemas.openxmlformats.org/officeDocument/2006/relationships/font" Target="fonts/NunitoSemiBold-boldItalic.fntdata"/><Relationship Id="rId16" Type="http://schemas.openxmlformats.org/officeDocument/2006/relationships/font" Target="fonts/NunitoSemiBold-italic.fntdata"/><Relationship Id="rId5" Type="http://schemas.openxmlformats.org/officeDocument/2006/relationships/slide" Target="slides/slide1.xml"/><Relationship Id="rId19" Type="http://schemas.openxmlformats.org/officeDocument/2006/relationships/font" Target="fonts/AmaticSC-bold.fntdata"/><Relationship Id="rId6" Type="http://schemas.openxmlformats.org/officeDocument/2006/relationships/slide" Target="slides/slide2.xml"/><Relationship Id="rId18" Type="http://schemas.openxmlformats.org/officeDocument/2006/relationships/font" Target="fonts/AmaticS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718ce15eb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c718ce15e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718ce15eb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718ce15e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c718ce15eb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c718ce15e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c718ce15eb_0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c718ce15e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c718ce15eb_0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c718ce15e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rect b="b" l="l" r="r" t="t"/>
            <a:pathLst>
              <a:path extrusionOk="0" h="658270" w="584559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1">
    <p:bg>
      <p:bgPr>
        <a:solidFill>
          <a:schemeClr val="dk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12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alf">
  <p:cSld name="BLANK_1_1"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rect b="b" l="l" r="r" t="t"/>
              <a:pathLst>
                <a:path extrusionOk="0" h="1798416" w="1812002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rect b="b" l="l" r="r" t="t"/>
              <a:pathLst>
                <a:path extrusionOk="0" h="467316" w="29407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rect b="b" l="l" r="r" t="t"/>
              <a:pathLst>
                <a:path extrusionOk="0" h="159211" w="116913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rect b="b" l="l" r="r" t="t"/>
              <a:pathLst>
                <a:path extrusionOk="0" h="321669" w="349282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rect b="b" l="l" r="r" t="t"/>
              <a:pathLst>
                <a:path extrusionOk="0" h="35310" w="24275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CUSTOM_4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rect b="b" l="l" r="r" t="t"/>
            <a:pathLst>
              <a:path extrusionOk="0" h="507799" w="46223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rect b="b" l="l" r="r" t="t"/>
            <a:pathLst>
              <a:path extrusionOk="0" h="662" w="140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rect b="b" l="l" r="r" t="t"/>
            <a:pathLst>
              <a:path extrusionOk="0" h="2071651" w="375319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rect b="b" l="l" r="r" t="t"/>
            <a:pathLst>
              <a:path extrusionOk="0" h="2138509" w="3821135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rect b="b" l="l" r="r" t="t"/>
              <a:pathLst>
                <a:path extrusionOk="0" h="297412" w="204173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rect b="b" l="l" r="r" t="t"/>
              <a:pathLst>
                <a:path extrusionOk="0" h="290760" w="199595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rect b="b" l="l" r="r" t="t"/>
              <a:pathLst>
                <a:path extrusionOk="0" h="83229" w="28156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rect b="b" l="l" r="r" t="t"/>
              <a:pathLst>
                <a:path extrusionOk="0" h="14799" w="14254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rect b="b" l="l" r="r" t="t"/>
              <a:pathLst>
                <a:path extrusionOk="0" h="96171" w="49274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indent="-406400" lvl="1" marL="9144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indent="-406400" lvl="2" marL="13716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indent="-406400" lvl="3" marL="18288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indent="-406400" lvl="4" marL="22860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indent="-406400" lvl="5" marL="27432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indent="-406400" lvl="6" marL="32004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indent="-406400" lvl="7" marL="3657600" rtl="0" algn="ctr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indent="-406400" lvl="8" marL="4114800" rtl="0" algn="ctr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indent="-368300" lvl="1" marL="9144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indent="-368300" lvl="2" marL="13716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>
            <a:off x="478120" y="499499"/>
            <a:ext cx="3891580" cy="4389451"/>
          </a:xfrm>
          <a:custGeom>
            <a:rect b="b" l="l" r="r" t="t"/>
            <a:pathLst>
              <a:path extrusionOk="0" h="513236" w="873041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359638" y="371200"/>
            <a:ext cx="3869146" cy="4400299"/>
          </a:xfrm>
          <a:custGeom>
            <a:rect b="b" l="l" r="r" t="t"/>
            <a:pathLst>
              <a:path extrusionOk="0" h="1953518" w="1717712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 txBox="1"/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1" type="body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4" name="Google Shape;74;p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6"/>
          <p:cNvSpPr/>
          <p:nvPr/>
        </p:nvSpPr>
        <p:spPr>
          <a:xfrm rot="5400000">
            <a:off x="3614542" y="2581686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 rot="5400000">
            <a:off x="4155556" y="35228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rot="10800000">
            <a:off x="542537" y="4490175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 rot="5130764">
            <a:off x="247642" y="411835"/>
            <a:ext cx="745888" cy="775329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2994774" y="30055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1495696" y="462807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545766" y="4680253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87" name="Google Shape;87;p7"/>
          <p:cNvSpPr txBox="1"/>
          <p:nvPr>
            <p:ph idx="1" type="body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8" name="Google Shape;88;p7"/>
          <p:cNvSpPr txBox="1"/>
          <p:nvPr>
            <p:ph idx="2" type="body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9" name="Google Shape;89;p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02" name="Google Shape;102;p8"/>
          <p:cNvSpPr txBox="1"/>
          <p:nvPr>
            <p:ph idx="1" type="body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3" name="Google Shape;103;p8"/>
          <p:cNvSpPr txBox="1"/>
          <p:nvPr>
            <p:ph idx="2" type="body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4" name="Google Shape;104;p8"/>
          <p:cNvSpPr txBox="1"/>
          <p:nvPr>
            <p:ph idx="3" type="body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5" name="Google Shape;105;p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166276"/>
            <a:ext cx="113410" cy="95472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1615232"/>
            <a:ext cx="80494" cy="39932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3811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4119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4115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2341" y="3409311"/>
            <a:ext cx="681569" cy="214495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0" y="4766054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4872362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19" name="Google Shape;119;p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642525" y="4216625"/>
            <a:ext cx="5890324" cy="562639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0"/>
          <p:cNvSpPr txBox="1"/>
          <p:nvPr>
            <p:ph idx="1" type="body"/>
          </p:nvPr>
        </p:nvSpPr>
        <p:spPr>
          <a:xfrm>
            <a:off x="823076" y="4261808"/>
            <a:ext cx="5522700" cy="39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34" name="Google Shape;134;p1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10"/>
          <p:cNvSpPr/>
          <p:nvPr/>
        </p:nvSpPr>
        <p:spPr>
          <a:xfrm rot="5400000">
            <a:off x="31216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 rot="-9525180">
            <a:off x="252849" y="4358394"/>
            <a:ext cx="290510" cy="231333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 rot="-9525180">
            <a:off x="217769" y="4512917"/>
            <a:ext cx="132490" cy="91286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 rot="-167066">
            <a:off x="4934240" y="363639"/>
            <a:ext cx="888144" cy="61489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 rot="-167066">
            <a:off x="5876367" y="368207"/>
            <a:ext cx="86889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 rot="-167066">
            <a:off x="6046138" y="354459"/>
            <a:ext cx="299726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/>
          <p:nvPr/>
        </p:nvSpPr>
        <p:spPr>
          <a:xfrm rot="5400000">
            <a:off x="8280263" y="2495763"/>
            <a:ext cx="850640" cy="154977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sz="34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683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68300" lvl="2" marL="1371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68300" lvl="3" marL="1828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68300" lvl="4" marL="2286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68300" lvl="5" marL="2743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68300" lvl="6" marL="3200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68300" lvl="7" marL="3657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68300" lvl="8" marL="41148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r">
              <a:buNone/>
              <a:defRPr b="1" sz="15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hyperlink" Target="https://wordwall.net/es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s://www.classdojo.com/es-es/?redirect=tru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s://mobbyt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hyperlink" Target="https://nearpod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hyperlink" Target="https://www.educandy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hyperlink" Target="https://quizizz.com/admin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hyperlink" Target="https://bookcreator.c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/>
          <p:nvPr>
            <p:ph type="ctrTitle"/>
          </p:nvPr>
        </p:nvSpPr>
        <p:spPr>
          <a:xfrm>
            <a:off x="1990650" y="1584200"/>
            <a:ext cx="5408100" cy="168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100"/>
              <a:t>ESTRATEGIAS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/>
          <p:nvPr>
            <p:ph idx="4294967295" type="ctrTitle"/>
          </p:nvPr>
        </p:nvSpPr>
        <p:spPr>
          <a:xfrm>
            <a:off x="436150" y="3261750"/>
            <a:ext cx="3720600" cy="93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300"/>
              <a:t>WORDWALL</a:t>
            </a:r>
            <a:endParaRPr sz="8300"/>
          </a:p>
        </p:txBody>
      </p:sp>
      <p:sp>
        <p:nvSpPr>
          <p:cNvPr id="189" name="Google Shape;189;p1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Google Shape;190;p16"/>
          <p:cNvSpPr/>
          <p:nvPr/>
        </p:nvSpPr>
        <p:spPr>
          <a:xfrm>
            <a:off x="5698675" y="1712225"/>
            <a:ext cx="1861301" cy="1719020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575" y="765325"/>
            <a:ext cx="1847900" cy="18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6"/>
          <p:cNvSpPr txBox="1"/>
          <p:nvPr/>
        </p:nvSpPr>
        <p:spPr>
          <a:xfrm>
            <a:off x="1211375" y="2737375"/>
            <a:ext cx="207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https://wordwall.net/es/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/>
          <p:nvPr>
            <p:ph idx="4294967295" type="ctrTitle"/>
          </p:nvPr>
        </p:nvSpPr>
        <p:spPr>
          <a:xfrm>
            <a:off x="864025" y="1038263"/>
            <a:ext cx="3261300" cy="1006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CLASSDOJO</a:t>
            </a:r>
            <a:endParaRPr sz="7200"/>
          </a:p>
        </p:txBody>
      </p:sp>
      <p:sp>
        <p:nvSpPr>
          <p:cNvPr id="198" name="Google Shape;198;p17"/>
          <p:cNvSpPr/>
          <p:nvPr/>
        </p:nvSpPr>
        <p:spPr>
          <a:xfrm rot="-272933">
            <a:off x="6762175" y="1727941"/>
            <a:ext cx="1665444" cy="168761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99" name="Google Shape;199;p17"/>
          <p:cNvSpPr/>
          <p:nvPr/>
        </p:nvSpPr>
        <p:spPr>
          <a:xfrm rot="1473029">
            <a:off x="5057002" y="2808423"/>
            <a:ext cx="973727" cy="948521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200" name="Google Shape;200;p17"/>
          <p:cNvSpPr/>
          <p:nvPr/>
        </p:nvSpPr>
        <p:spPr>
          <a:xfrm>
            <a:off x="6183783" y="1868513"/>
            <a:ext cx="426316" cy="41427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201" name="Google Shape;201;p17"/>
          <p:cNvSpPr/>
          <p:nvPr/>
        </p:nvSpPr>
        <p:spPr>
          <a:xfrm rot="2487106">
            <a:off x="6335023" y="3396048"/>
            <a:ext cx="303293" cy="294723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202" name="Google Shape;202;p1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3" name="Google Shape;203;p17"/>
          <p:cNvPicPr preferRelativeResize="0"/>
          <p:nvPr/>
        </p:nvPicPr>
        <p:blipFill rotWithShape="1">
          <a:blip r:embed="rId3">
            <a:alphaModFix/>
          </a:blip>
          <a:srcRect b="36607" l="12406" r="11662" t="3497"/>
          <a:stretch/>
        </p:blipFill>
        <p:spPr>
          <a:xfrm>
            <a:off x="455050" y="2044475"/>
            <a:ext cx="3476176" cy="16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7"/>
          <p:cNvSpPr txBox="1"/>
          <p:nvPr>
            <p:ph idx="4294967295" type="ctrTitle"/>
          </p:nvPr>
        </p:nvSpPr>
        <p:spPr>
          <a:xfrm>
            <a:off x="5597750" y="786500"/>
            <a:ext cx="1956000" cy="71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Danny</a:t>
            </a:r>
            <a:endParaRPr sz="5500"/>
          </a:p>
        </p:txBody>
      </p:sp>
      <p:sp>
        <p:nvSpPr>
          <p:cNvPr id="205" name="Google Shape;205;p17"/>
          <p:cNvSpPr txBox="1"/>
          <p:nvPr/>
        </p:nvSpPr>
        <p:spPr>
          <a:xfrm>
            <a:off x="693138" y="37542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https://www.classdojo.com/es-es/?redirect=true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 txBox="1"/>
          <p:nvPr>
            <p:ph idx="4294967295" type="ctrTitle"/>
          </p:nvPr>
        </p:nvSpPr>
        <p:spPr>
          <a:xfrm>
            <a:off x="303075" y="3270500"/>
            <a:ext cx="3720600" cy="93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300"/>
              <a:t>MOBBYT</a:t>
            </a:r>
            <a:endParaRPr sz="8300"/>
          </a:p>
        </p:txBody>
      </p:sp>
      <p:sp>
        <p:nvSpPr>
          <p:cNvPr id="211" name="Google Shape;211;p1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18"/>
          <p:cNvSpPr txBox="1"/>
          <p:nvPr>
            <p:ph idx="4294967295" type="ctrTitle"/>
          </p:nvPr>
        </p:nvSpPr>
        <p:spPr>
          <a:xfrm>
            <a:off x="5597750" y="786500"/>
            <a:ext cx="1956000" cy="71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Karina</a:t>
            </a:r>
            <a:endParaRPr sz="5500"/>
          </a:p>
        </p:txBody>
      </p:sp>
      <p:sp>
        <p:nvSpPr>
          <p:cNvPr id="213" name="Google Shape;213;p18"/>
          <p:cNvSpPr/>
          <p:nvPr/>
        </p:nvSpPr>
        <p:spPr>
          <a:xfrm>
            <a:off x="5665676" y="1746821"/>
            <a:ext cx="2053263" cy="2287488"/>
          </a:xfrm>
          <a:custGeom>
            <a:rect b="b" l="l" r="r" t="t"/>
            <a:pathLst>
              <a:path extrusionOk="0" h="658270" w="584559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650" y="559475"/>
            <a:ext cx="2991450" cy="25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8"/>
          <p:cNvSpPr txBox="1"/>
          <p:nvPr/>
        </p:nvSpPr>
        <p:spPr>
          <a:xfrm>
            <a:off x="1280625" y="4208300"/>
            <a:ext cx="176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https://mobbyt.com/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/>
          <p:nvPr>
            <p:ph idx="4294967295" type="ctrTitle"/>
          </p:nvPr>
        </p:nvSpPr>
        <p:spPr>
          <a:xfrm>
            <a:off x="785450" y="750088"/>
            <a:ext cx="3261300" cy="1006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NEARPOD</a:t>
            </a:r>
            <a:endParaRPr sz="7200"/>
          </a:p>
        </p:txBody>
      </p:sp>
      <p:sp>
        <p:nvSpPr>
          <p:cNvPr id="221" name="Google Shape;221;p19"/>
          <p:cNvSpPr/>
          <p:nvPr/>
        </p:nvSpPr>
        <p:spPr>
          <a:xfrm>
            <a:off x="5597758" y="1502288"/>
            <a:ext cx="426316" cy="41427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222" name="Google Shape;222;p19"/>
          <p:cNvSpPr/>
          <p:nvPr/>
        </p:nvSpPr>
        <p:spPr>
          <a:xfrm rot="2487106">
            <a:off x="7487723" y="3553248"/>
            <a:ext cx="303293" cy="294723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223" name="Google Shape;223;p1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19"/>
          <p:cNvSpPr txBox="1"/>
          <p:nvPr>
            <p:ph idx="4294967295" type="ctrTitle"/>
          </p:nvPr>
        </p:nvSpPr>
        <p:spPr>
          <a:xfrm>
            <a:off x="5597750" y="786500"/>
            <a:ext cx="1956000" cy="71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Jessy</a:t>
            </a:r>
            <a:endParaRPr sz="5500"/>
          </a:p>
        </p:txBody>
      </p:sp>
      <p:sp>
        <p:nvSpPr>
          <p:cNvPr id="225" name="Google Shape;225;p19"/>
          <p:cNvSpPr/>
          <p:nvPr/>
        </p:nvSpPr>
        <p:spPr>
          <a:xfrm>
            <a:off x="5414175" y="1720897"/>
            <a:ext cx="2323154" cy="2339348"/>
          </a:xfrm>
          <a:custGeom>
            <a:rect b="b" l="l" r="r" t="t"/>
            <a:pathLst>
              <a:path extrusionOk="0" h="551733" w="619921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9"/>
          <p:cNvPicPr preferRelativeResize="0"/>
          <p:nvPr/>
        </p:nvPicPr>
        <p:blipFill rotWithShape="1">
          <a:blip r:embed="rId3">
            <a:alphaModFix/>
          </a:blip>
          <a:srcRect b="14146" l="29469" r="30132" t="12329"/>
          <a:stretch/>
        </p:blipFill>
        <p:spPr>
          <a:xfrm>
            <a:off x="973388" y="1651975"/>
            <a:ext cx="2796675" cy="26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9"/>
          <p:cNvSpPr txBox="1"/>
          <p:nvPr/>
        </p:nvSpPr>
        <p:spPr>
          <a:xfrm>
            <a:off x="1404225" y="4357125"/>
            <a:ext cx="18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https://nearpod.com/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/>
          <p:nvPr>
            <p:ph idx="4294967295" type="ctrTitle"/>
          </p:nvPr>
        </p:nvSpPr>
        <p:spPr>
          <a:xfrm>
            <a:off x="785450" y="750088"/>
            <a:ext cx="3261300" cy="1006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EDUCANDY</a:t>
            </a:r>
            <a:endParaRPr sz="7300"/>
          </a:p>
        </p:txBody>
      </p:sp>
      <p:sp>
        <p:nvSpPr>
          <p:cNvPr id="233" name="Google Shape;233;p20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" name="Google Shape;234;p20"/>
          <p:cNvSpPr txBox="1"/>
          <p:nvPr>
            <p:ph idx="4294967295" type="ctrTitle"/>
          </p:nvPr>
        </p:nvSpPr>
        <p:spPr>
          <a:xfrm>
            <a:off x="5597750" y="786500"/>
            <a:ext cx="1956000" cy="71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DIANA</a:t>
            </a:r>
            <a:endParaRPr sz="5500"/>
          </a:p>
        </p:txBody>
      </p:sp>
      <p:sp>
        <p:nvSpPr>
          <p:cNvPr id="235" name="Google Shape;235;p20"/>
          <p:cNvSpPr/>
          <p:nvPr/>
        </p:nvSpPr>
        <p:spPr>
          <a:xfrm>
            <a:off x="5390547" y="1677212"/>
            <a:ext cx="2796847" cy="2393387"/>
          </a:xfrm>
          <a:custGeom>
            <a:rect b="b" l="l" r="r" t="t"/>
            <a:pathLst>
              <a:path extrusionOk="0" h="535134" w="606034">
                <a:moveTo>
                  <a:pt x="177085" y="119688"/>
                </a:moveTo>
                <a:cubicBezTo>
                  <a:pt x="179760" y="119526"/>
                  <a:pt x="182303" y="118388"/>
                  <a:pt x="184189" y="116487"/>
                </a:cubicBezTo>
                <a:lnTo>
                  <a:pt x="209928" y="92677"/>
                </a:lnTo>
                <a:cubicBezTo>
                  <a:pt x="214313" y="88533"/>
                  <a:pt x="211090" y="79149"/>
                  <a:pt x="204776" y="79522"/>
                </a:cubicBezTo>
                <a:cubicBezTo>
                  <a:pt x="202101" y="79684"/>
                  <a:pt x="199558" y="80822"/>
                  <a:pt x="197672" y="82723"/>
                </a:cubicBezTo>
                <a:lnTo>
                  <a:pt x="171933" y="106555"/>
                </a:lnTo>
                <a:cubicBezTo>
                  <a:pt x="167526" y="110589"/>
                  <a:pt x="170771" y="119973"/>
                  <a:pt x="177085" y="119688"/>
                </a:cubicBezTo>
                <a:close/>
                <a:moveTo>
                  <a:pt x="8441" y="292410"/>
                </a:moveTo>
                <a:cubicBezTo>
                  <a:pt x="10765" y="292353"/>
                  <a:pt x="12958" y="291384"/>
                  <a:pt x="14558" y="289713"/>
                </a:cubicBezTo>
                <a:cubicBezTo>
                  <a:pt x="55447" y="248824"/>
                  <a:pt x="101774" y="202475"/>
                  <a:pt x="142291" y="152312"/>
                </a:cubicBezTo>
                <a:cubicBezTo>
                  <a:pt x="144461" y="149922"/>
                  <a:pt x="144965" y="146445"/>
                  <a:pt x="143541" y="143542"/>
                </a:cubicBezTo>
                <a:cubicBezTo>
                  <a:pt x="142203" y="140694"/>
                  <a:pt x="139418" y="138813"/>
                  <a:pt x="136283" y="138653"/>
                </a:cubicBezTo>
                <a:cubicBezTo>
                  <a:pt x="133959" y="138740"/>
                  <a:pt x="131811" y="139898"/>
                  <a:pt x="130474" y="141788"/>
                </a:cubicBezTo>
                <a:cubicBezTo>
                  <a:pt x="89803" y="192214"/>
                  <a:pt x="43389" y="238563"/>
                  <a:pt x="2412" y="279518"/>
                </a:cubicBezTo>
                <a:cubicBezTo>
                  <a:pt x="-3201" y="284561"/>
                  <a:pt x="1886" y="292410"/>
                  <a:pt x="8441" y="292410"/>
                </a:cubicBezTo>
                <a:close/>
                <a:moveTo>
                  <a:pt x="597401" y="53783"/>
                </a:moveTo>
                <a:cubicBezTo>
                  <a:pt x="593827" y="43237"/>
                  <a:pt x="578787" y="50626"/>
                  <a:pt x="581790" y="59746"/>
                </a:cubicBezTo>
                <a:cubicBezTo>
                  <a:pt x="591568" y="91368"/>
                  <a:pt x="592226" y="125106"/>
                  <a:pt x="583720" y="157091"/>
                </a:cubicBezTo>
                <a:cubicBezTo>
                  <a:pt x="582207" y="162266"/>
                  <a:pt x="585759" y="165861"/>
                  <a:pt x="590911" y="165861"/>
                </a:cubicBezTo>
                <a:cubicBezTo>
                  <a:pt x="595011" y="165990"/>
                  <a:pt x="598650" y="163259"/>
                  <a:pt x="599681" y="159284"/>
                </a:cubicBezTo>
                <a:cubicBezTo>
                  <a:pt x="608867" y="124582"/>
                  <a:pt x="608078" y="87990"/>
                  <a:pt x="597401" y="53717"/>
                </a:cubicBezTo>
                <a:close/>
                <a:moveTo>
                  <a:pt x="436321" y="54287"/>
                </a:moveTo>
                <a:cubicBezTo>
                  <a:pt x="415164" y="41768"/>
                  <a:pt x="387539" y="46592"/>
                  <a:pt x="369977" y="63824"/>
                </a:cubicBezTo>
                <a:cubicBezTo>
                  <a:pt x="367697" y="65580"/>
                  <a:pt x="366864" y="68632"/>
                  <a:pt x="367938" y="71301"/>
                </a:cubicBezTo>
                <a:cubicBezTo>
                  <a:pt x="369912" y="75721"/>
                  <a:pt x="375107" y="77696"/>
                  <a:pt x="379536" y="75714"/>
                </a:cubicBezTo>
                <a:cubicBezTo>
                  <a:pt x="380501" y="75278"/>
                  <a:pt x="381400" y="74666"/>
                  <a:pt x="382145" y="73910"/>
                </a:cubicBezTo>
                <a:cubicBezTo>
                  <a:pt x="389008" y="67306"/>
                  <a:pt x="398194" y="63647"/>
                  <a:pt x="407709" y="63715"/>
                </a:cubicBezTo>
                <a:cubicBezTo>
                  <a:pt x="415208" y="63763"/>
                  <a:pt x="422574" y="65782"/>
                  <a:pt x="429042" y="69568"/>
                </a:cubicBezTo>
                <a:cubicBezTo>
                  <a:pt x="430116" y="70233"/>
                  <a:pt x="431344" y="70597"/>
                  <a:pt x="432594" y="70621"/>
                </a:cubicBezTo>
                <a:cubicBezTo>
                  <a:pt x="439237" y="70424"/>
                  <a:pt x="444301" y="59111"/>
                  <a:pt x="436321" y="54221"/>
                </a:cubicBezTo>
                <a:close/>
                <a:moveTo>
                  <a:pt x="522748" y="1866"/>
                </a:moveTo>
                <a:cubicBezTo>
                  <a:pt x="515820" y="-4602"/>
                  <a:pt x="503520" y="7237"/>
                  <a:pt x="511566" y="14691"/>
                </a:cubicBezTo>
                <a:cubicBezTo>
                  <a:pt x="561620" y="57817"/>
                  <a:pt x="546448" y="145011"/>
                  <a:pt x="519700" y="193113"/>
                </a:cubicBezTo>
                <a:cubicBezTo>
                  <a:pt x="516302" y="198682"/>
                  <a:pt x="520862" y="204076"/>
                  <a:pt x="526760" y="204076"/>
                </a:cubicBezTo>
                <a:cubicBezTo>
                  <a:pt x="529939" y="204104"/>
                  <a:pt x="532854" y="202328"/>
                  <a:pt x="534302" y="199493"/>
                </a:cubicBezTo>
                <a:cubicBezTo>
                  <a:pt x="563571" y="146721"/>
                  <a:pt x="579357" y="50604"/>
                  <a:pt x="522748" y="1800"/>
                </a:cubicBezTo>
                <a:close/>
                <a:moveTo>
                  <a:pt x="495386" y="41154"/>
                </a:moveTo>
                <a:cubicBezTo>
                  <a:pt x="462893" y="1690"/>
                  <a:pt x="369385" y="-17647"/>
                  <a:pt x="338713" y="33897"/>
                </a:cubicBezTo>
                <a:cubicBezTo>
                  <a:pt x="321436" y="49245"/>
                  <a:pt x="303129" y="64350"/>
                  <a:pt x="285699" y="79193"/>
                </a:cubicBezTo>
                <a:cubicBezTo>
                  <a:pt x="244986" y="113505"/>
                  <a:pt x="202890" y="149001"/>
                  <a:pt x="164741" y="186799"/>
                </a:cubicBezTo>
                <a:cubicBezTo>
                  <a:pt x="152266" y="199164"/>
                  <a:pt x="141896" y="213525"/>
                  <a:pt x="131855" y="227425"/>
                </a:cubicBezTo>
                <a:cubicBezTo>
                  <a:pt x="121813" y="241325"/>
                  <a:pt x="111509" y="255598"/>
                  <a:pt x="98968" y="267986"/>
                </a:cubicBezTo>
                <a:cubicBezTo>
                  <a:pt x="79477" y="287389"/>
                  <a:pt x="58671" y="306200"/>
                  <a:pt x="38544" y="324376"/>
                </a:cubicBezTo>
                <a:cubicBezTo>
                  <a:pt x="29160" y="332839"/>
                  <a:pt x="19469" y="341608"/>
                  <a:pt x="10042" y="350312"/>
                </a:cubicBezTo>
                <a:cubicBezTo>
                  <a:pt x="6117" y="353733"/>
                  <a:pt x="6907" y="358556"/>
                  <a:pt x="11072" y="361275"/>
                </a:cubicBezTo>
                <a:cubicBezTo>
                  <a:pt x="11642" y="361683"/>
                  <a:pt x="12015" y="362312"/>
                  <a:pt x="12081" y="363007"/>
                </a:cubicBezTo>
                <a:lnTo>
                  <a:pt x="12081" y="363357"/>
                </a:lnTo>
                <a:cubicBezTo>
                  <a:pt x="12103" y="363917"/>
                  <a:pt x="12059" y="364478"/>
                  <a:pt x="11927" y="365024"/>
                </a:cubicBezTo>
                <a:lnTo>
                  <a:pt x="1908" y="525424"/>
                </a:lnTo>
                <a:cubicBezTo>
                  <a:pt x="1798" y="526952"/>
                  <a:pt x="2127" y="528480"/>
                  <a:pt x="2894" y="529809"/>
                </a:cubicBezTo>
                <a:cubicBezTo>
                  <a:pt x="3903" y="533163"/>
                  <a:pt x="7126" y="535367"/>
                  <a:pt x="10612" y="535115"/>
                </a:cubicBezTo>
                <a:cubicBezTo>
                  <a:pt x="72000" y="533514"/>
                  <a:pt x="129618" y="514242"/>
                  <a:pt x="178751" y="496308"/>
                </a:cubicBezTo>
                <a:cubicBezTo>
                  <a:pt x="182237" y="495139"/>
                  <a:pt x="184495" y="491761"/>
                  <a:pt x="184254" y="488086"/>
                </a:cubicBezTo>
                <a:cubicBezTo>
                  <a:pt x="183553" y="486332"/>
                  <a:pt x="474141" y="196029"/>
                  <a:pt x="474776" y="194714"/>
                </a:cubicBezTo>
                <a:cubicBezTo>
                  <a:pt x="476508" y="193195"/>
                  <a:pt x="477386" y="190928"/>
                  <a:pt x="477122" y="188641"/>
                </a:cubicBezTo>
                <a:cubicBezTo>
                  <a:pt x="477013" y="187843"/>
                  <a:pt x="477320" y="187042"/>
                  <a:pt x="477978" y="186558"/>
                </a:cubicBezTo>
                <a:cubicBezTo>
                  <a:pt x="523975" y="154110"/>
                  <a:pt x="533512" y="83030"/>
                  <a:pt x="495386" y="41088"/>
                </a:cubicBezTo>
                <a:close/>
                <a:moveTo>
                  <a:pt x="31243" y="352154"/>
                </a:moveTo>
                <a:cubicBezTo>
                  <a:pt x="56587" y="328892"/>
                  <a:pt x="82196" y="305871"/>
                  <a:pt x="107277" y="281864"/>
                </a:cubicBezTo>
                <a:cubicBezTo>
                  <a:pt x="120432" y="269301"/>
                  <a:pt x="131175" y="254371"/>
                  <a:pt x="141611" y="239922"/>
                </a:cubicBezTo>
                <a:cubicBezTo>
                  <a:pt x="171713" y="194604"/>
                  <a:pt x="216659" y="160994"/>
                  <a:pt x="257088" y="125717"/>
                </a:cubicBezTo>
                <a:lnTo>
                  <a:pt x="260311" y="122911"/>
                </a:lnTo>
                <a:cubicBezTo>
                  <a:pt x="261231" y="122115"/>
                  <a:pt x="262612" y="122211"/>
                  <a:pt x="263402" y="123126"/>
                </a:cubicBezTo>
                <a:cubicBezTo>
                  <a:pt x="263490" y="123229"/>
                  <a:pt x="263577" y="123341"/>
                  <a:pt x="263643" y="123459"/>
                </a:cubicBezTo>
                <a:cubicBezTo>
                  <a:pt x="274342" y="141766"/>
                  <a:pt x="283638" y="156346"/>
                  <a:pt x="292890" y="169501"/>
                </a:cubicBezTo>
                <a:cubicBezTo>
                  <a:pt x="293548" y="170419"/>
                  <a:pt x="293395" y="171678"/>
                  <a:pt x="292540" y="172417"/>
                </a:cubicBezTo>
                <a:cubicBezTo>
                  <a:pt x="221723" y="233016"/>
                  <a:pt x="155972" y="300390"/>
                  <a:pt x="93158" y="366822"/>
                </a:cubicBezTo>
                <a:cubicBezTo>
                  <a:pt x="72658" y="364272"/>
                  <a:pt x="52334" y="360613"/>
                  <a:pt x="32230" y="355859"/>
                </a:cubicBezTo>
                <a:cubicBezTo>
                  <a:pt x="31046" y="355563"/>
                  <a:pt x="30344" y="354373"/>
                  <a:pt x="30629" y="353198"/>
                </a:cubicBezTo>
                <a:cubicBezTo>
                  <a:pt x="30739" y="352801"/>
                  <a:pt x="30958" y="352439"/>
                  <a:pt x="31243" y="352154"/>
                </a:cubicBezTo>
                <a:close/>
                <a:moveTo>
                  <a:pt x="301792" y="185264"/>
                </a:moveTo>
                <a:cubicBezTo>
                  <a:pt x="302712" y="184469"/>
                  <a:pt x="304094" y="184561"/>
                  <a:pt x="304883" y="185473"/>
                </a:cubicBezTo>
                <a:cubicBezTo>
                  <a:pt x="304905" y="185499"/>
                  <a:pt x="304927" y="185523"/>
                  <a:pt x="304949" y="185549"/>
                </a:cubicBezTo>
                <a:cubicBezTo>
                  <a:pt x="314114" y="197327"/>
                  <a:pt x="324243" y="208327"/>
                  <a:pt x="335227" y="218436"/>
                </a:cubicBezTo>
                <a:cubicBezTo>
                  <a:pt x="336082" y="219219"/>
                  <a:pt x="336169" y="220521"/>
                  <a:pt x="335446" y="221418"/>
                </a:cubicBezTo>
                <a:cubicBezTo>
                  <a:pt x="279780" y="289143"/>
                  <a:pt x="220386" y="357350"/>
                  <a:pt x="154196" y="413959"/>
                </a:cubicBezTo>
                <a:cubicBezTo>
                  <a:pt x="138826" y="415676"/>
                  <a:pt x="123721" y="419072"/>
                  <a:pt x="109097" y="424089"/>
                </a:cubicBezTo>
                <a:cubicBezTo>
                  <a:pt x="107957" y="424490"/>
                  <a:pt x="106707" y="423889"/>
                  <a:pt x="106291" y="422747"/>
                </a:cubicBezTo>
                <a:cubicBezTo>
                  <a:pt x="106203" y="422475"/>
                  <a:pt x="106159" y="422186"/>
                  <a:pt x="106181" y="421896"/>
                </a:cubicBezTo>
                <a:lnTo>
                  <a:pt x="108614" y="375153"/>
                </a:lnTo>
                <a:cubicBezTo>
                  <a:pt x="108636" y="374649"/>
                  <a:pt x="108834" y="374166"/>
                  <a:pt x="109184" y="373794"/>
                </a:cubicBezTo>
                <a:cubicBezTo>
                  <a:pt x="169609" y="307200"/>
                  <a:pt x="233914" y="244248"/>
                  <a:pt x="301792" y="185264"/>
                </a:cubicBezTo>
                <a:close/>
                <a:moveTo>
                  <a:pt x="60030" y="512510"/>
                </a:moveTo>
                <a:cubicBezTo>
                  <a:pt x="59482" y="514330"/>
                  <a:pt x="56719" y="514111"/>
                  <a:pt x="55272" y="514396"/>
                </a:cubicBezTo>
                <a:cubicBezTo>
                  <a:pt x="52203" y="514155"/>
                  <a:pt x="53365" y="511261"/>
                  <a:pt x="53430" y="509178"/>
                </a:cubicBezTo>
                <a:cubicBezTo>
                  <a:pt x="53430" y="508268"/>
                  <a:pt x="54000" y="507457"/>
                  <a:pt x="54856" y="507139"/>
                </a:cubicBezTo>
                <a:cubicBezTo>
                  <a:pt x="56785" y="506240"/>
                  <a:pt x="58451" y="509331"/>
                  <a:pt x="59591" y="510318"/>
                </a:cubicBezTo>
                <a:cubicBezTo>
                  <a:pt x="60118" y="510914"/>
                  <a:pt x="60293" y="511754"/>
                  <a:pt x="60030" y="512510"/>
                </a:cubicBezTo>
                <a:close/>
                <a:moveTo>
                  <a:pt x="158976" y="486332"/>
                </a:moveTo>
                <a:cubicBezTo>
                  <a:pt x="133521" y="495628"/>
                  <a:pt x="107496" y="503352"/>
                  <a:pt x="81099" y="509463"/>
                </a:cubicBezTo>
                <a:cubicBezTo>
                  <a:pt x="80529" y="509594"/>
                  <a:pt x="79937" y="509491"/>
                  <a:pt x="79433" y="509178"/>
                </a:cubicBezTo>
                <a:cubicBezTo>
                  <a:pt x="77986" y="508016"/>
                  <a:pt x="78227" y="505341"/>
                  <a:pt x="76539" y="503960"/>
                </a:cubicBezTo>
                <a:lnTo>
                  <a:pt x="27428" y="449280"/>
                </a:lnTo>
                <a:cubicBezTo>
                  <a:pt x="26178" y="447416"/>
                  <a:pt x="23196" y="447657"/>
                  <a:pt x="23240" y="445158"/>
                </a:cubicBezTo>
                <a:lnTo>
                  <a:pt x="27625" y="374583"/>
                </a:lnTo>
                <a:cubicBezTo>
                  <a:pt x="27691" y="373373"/>
                  <a:pt x="28721" y="372445"/>
                  <a:pt x="29927" y="372509"/>
                </a:cubicBezTo>
                <a:cubicBezTo>
                  <a:pt x="30059" y="372515"/>
                  <a:pt x="30191" y="372535"/>
                  <a:pt x="30322" y="372566"/>
                </a:cubicBezTo>
                <a:cubicBezTo>
                  <a:pt x="49966" y="377139"/>
                  <a:pt x="69808" y="380674"/>
                  <a:pt x="89825" y="383155"/>
                </a:cubicBezTo>
                <a:cubicBezTo>
                  <a:pt x="90922" y="383289"/>
                  <a:pt x="91755" y="384232"/>
                  <a:pt x="91755" y="385348"/>
                </a:cubicBezTo>
                <a:lnTo>
                  <a:pt x="89146" y="435555"/>
                </a:lnTo>
                <a:cubicBezTo>
                  <a:pt x="88992" y="437454"/>
                  <a:pt x="89562" y="439342"/>
                  <a:pt x="90746" y="440839"/>
                </a:cubicBezTo>
                <a:cubicBezTo>
                  <a:pt x="91689" y="444220"/>
                  <a:pt x="95219" y="446189"/>
                  <a:pt x="98595" y="445235"/>
                </a:cubicBezTo>
                <a:cubicBezTo>
                  <a:pt x="99056" y="445105"/>
                  <a:pt x="99494" y="444926"/>
                  <a:pt x="99910" y="444698"/>
                </a:cubicBezTo>
                <a:cubicBezTo>
                  <a:pt x="115784" y="437916"/>
                  <a:pt x="132491" y="433292"/>
                  <a:pt x="149592" y="430951"/>
                </a:cubicBezTo>
                <a:cubicBezTo>
                  <a:pt x="150797" y="430780"/>
                  <a:pt x="151893" y="431611"/>
                  <a:pt x="152069" y="432810"/>
                </a:cubicBezTo>
                <a:cubicBezTo>
                  <a:pt x="152091" y="432869"/>
                  <a:pt x="152091" y="432931"/>
                  <a:pt x="152091" y="432990"/>
                </a:cubicBezTo>
                <a:cubicBezTo>
                  <a:pt x="153099" y="450089"/>
                  <a:pt x="155862" y="467041"/>
                  <a:pt x="160357" y="483570"/>
                </a:cubicBezTo>
                <a:cubicBezTo>
                  <a:pt x="160729" y="484714"/>
                  <a:pt x="160115" y="485946"/>
                  <a:pt x="158976" y="486332"/>
                </a:cubicBezTo>
                <a:close/>
                <a:moveTo>
                  <a:pt x="390411" y="257330"/>
                </a:moveTo>
                <a:lnTo>
                  <a:pt x="177743" y="471292"/>
                </a:lnTo>
                <a:cubicBezTo>
                  <a:pt x="176888" y="472147"/>
                  <a:pt x="175506" y="472145"/>
                  <a:pt x="174651" y="471288"/>
                </a:cubicBezTo>
                <a:cubicBezTo>
                  <a:pt x="174345" y="471000"/>
                  <a:pt x="174147" y="470637"/>
                  <a:pt x="174059" y="470240"/>
                </a:cubicBezTo>
                <a:cubicBezTo>
                  <a:pt x="170595" y="455342"/>
                  <a:pt x="168622" y="440142"/>
                  <a:pt x="168118" y="424856"/>
                </a:cubicBezTo>
                <a:cubicBezTo>
                  <a:pt x="168096" y="424218"/>
                  <a:pt x="168359" y="423602"/>
                  <a:pt x="168820" y="423168"/>
                </a:cubicBezTo>
                <a:cubicBezTo>
                  <a:pt x="233738" y="364300"/>
                  <a:pt x="292803" y="297321"/>
                  <a:pt x="349061" y="230758"/>
                </a:cubicBezTo>
                <a:cubicBezTo>
                  <a:pt x="349544" y="230771"/>
                  <a:pt x="350004" y="230931"/>
                  <a:pt x="350398" y="231218"/>
                </a:cubicBezTo>
                <a:cubicBezTo>
                  <a:pt x="362457" y="240376"/>
                  <a:pt x="375634" y="247951"/>
                  <a:pt x="389622" y="253757"/>
                </a:cubicBezTo>
                <a:cubicBezTo>
                  <a:pt x="390762" y="254191"/>
                  <a:pt x="391310" y="255458"/>
                  <a:pt x="390893" y="256589"/>
                </a:cubicBezTo>
                <a:cubicBezTo>
                  <a:pt x="390784" y="256866"/>
                  <a:pt x="390608" y="257118"/>
                  <a:pt x="390411" y="257330"/>
                </a:cubicBezTo>
                <a:close/>
                <a:moveTo>
                  <a:pt x="433317" y="214139"/>
                </a:moveTo>
                <a:lnTo>
                  <a:pt x="406745" y="240887"/>
                </a:lnTo>
                <a:cubicBezTo>
                  <a:pt x="344194" y="223588"/>
                  <a:pt x="306089" y="161586"/>
                  <a:pt x="276184" y="111401"/>
                </a:cubicBezTo>
                <a:cubicBezTo>
                  <a:pt x="275658" y="110488"/>
                  <a:pt x="275855" y="109329"/>
                  <a:pt x="276644" y="108638"/>
                </a:cubicBezTo>
                <a:lnTo>
                  <a:pt x="297736" y="90309"/>
                </a:lnTo>
                <a:cubicBezTo>
                  <a:pt x="298657" y="89511"/>
                  <a:pt x="300038" y="89603"/>
                  <a:pt x="300827" y="90513"/>
                </a:cubicBezTo>
                <a:cubicBezTo>
                  <a:pt x="300980" y="90675"/>
                  <a:pt x="301090" y="90857"/>
                  <a:pt x="301178" y="91055"/>
                </a:cubicBezTo>
                <a:cubicBezTo>
                  <a:pt x="305431" y="100482"/>
                  <a:pt x="312557" y="108090"/>
                  <a:pt x="320077" y="115698"/>
                </a:cubicBezTo>
                <a:cubicBezTo>
                  <a:pt x="329592" y="125279"/>
                  <a:pt x="339392" y="134904"/>
                  <a:pt x="348864" y="144200"/>
                </a:cubicBezTo>
                <a:cubicBezTo>
                  <a:pt x="374735" y="168317"/>
                  <a:pt x="398150" y="198595"/>
                  <a:pt x="432462" y="210522"/>
                </a:cubicBezTo>
                <a:cubicBezTo>
                  <a:pt x="433624" y="210874"/>
                  <a:pt x="434282" y="212098"/>
                  <a:pt x="433931" y="213258"/>
                </a:cubicBezTo>
                <a:cubicBezTo>
                  <a:pt x="433821" y="213617"/>
                  <a:pt x="433602" y="213944"/>
                  <a:pt x="433339" y="214205"/>
                </a:cubicBezTo>
                <a:close/>
                <a:moveTo>
                  <a:pt x="501722" y="121508"/>
                </a:moveTo>
                <a:cubicBezTo>
                  <a:pt x="497096" y="144971"/>
                  <a:pt x="482867" y="165431"/>
                  <a:pt x="462477" y="177920"/>
                </a:cubicBezTo>
                <a:cubicBezTo>
                  <a:pt x="459298" y="179573"/>
                  <a:pt x="457829" y="183311"/>
                  <a:pt x="459013" y="186690"/>
                </a:cubicBezTo>
                <a:cubicBezTo>
                  <a:pt x="459254" y="187466"/>
                  <a:pt x="459035" y="188310"/>
                  <a:pt x="458465" y="188882"/>
                </a:cubicBezTo>
                <a:lnTo>
                  <a:pt x="449695" y="197652"/>
                </a:lnTo>
                <a:cubicBezTo>
                  <a:pt x="448928" y="198415"/>
                  <a:pt x="447744" y="198516"/>
                  <a:pt x="446866" y="197893"/>
                </a:cubicBezTo>
                <a:cubicBezTo>
                  <a:pt x="420689" y="191009"/>
                  <a:pt x="400978" y="173337"/>
                  <a:pt x="382430" y="153693"/>
                </a:cubicBezTo>
                <a:cubicBezTo>
                  <a:pt x="373661" y="144770"/>
                  <a:pt x="344589" y="116027"/>
                  <a:pt x="335315" y="107081"/>
                </a:cubicBezTo>
                <a:cubicBezTo>
                  <a:pt x="326545" y="98684"/>
                  <a:pt x="317512" y="90002"/>
                  <a:pt x="314157" y="77659"/>
                </a:cubicBezTo>
                <a:cubicBezTo>
                  <a:pt x="313960" y="76858"/>
                  <a:pt x="314223" y="76010"/>
                  <a:pt x="314837" y="75466"/>
                </a:cubicBezTo>
                <a:lnTo>
                  <a:pt x="345904" y="48455"/>
                </a:lnTo>
                <a:cubicBezTo>
                  <a:pt x="348053" y="47635"/>
                  <a:pt x="349872" y="46083"/>
                  <a:pt x="350990" y="44070"/>
                </a:cubicBezTo>
                <a:cubicBezTo>
                  <a:pt x="362084" y="20940"/>
                  <a:pt x="393677" y="16577"/>
                  <a:pt x="420557" y="21773"/>
                </a:cubicBezTo>
                <a:cubicBezTo>
                  <a:pt x="475522" y="29030"/>
                  <a:pt x="510579" y="70007"/>
                  <a:pt x="501722" y="12157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20"/>
          <p:cNvPicPr preferRelativeResize="0"/>
          <p:nvPr/>
        </p:nvPicPr>
        <p:blipFill rotWithShape="1">
          <a:blip r:embed="rId3">
            <a:alphaModFix/>
          </a:blip>
          <a:srcRect b="2404" l="15738" r="14002" t="32436"/>
          <a:stretch/>
        </p:blipFill>
        <p:spPr>
          <a:xfrm>
            <a:off x="878850" y="1645100"/>
            <a:ext cx="3074500" cy="285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0"/>
          <p:cNvSpPr txBox="1"/>
          <p:nvPr/>
        </p:nvSpPr>
        <p:spPr>
          <a:xfrm>
            <a:off x="1203625" y="4413300"/>
            <a:ext cx="235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https://www.educandy.com/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"/>
          <p:cNvSpPr txBox="1"/>
          <p:nvPr>
            <p:ph idx="4294967295" type="ctrTitle"/>
          </p:nvPr>
        </p:nvSpPr>
        <p:spPr>
          <a:xfrm>
            <a:off x="693575" y="364138"/>
            <a:ext cx="3261300" cy="1006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QUIZIZZ</a:t>
            </a:r>
            <a:endParaRPr sz="7300"/>
          </a:p>
        </p:txBody>
      </p:sp>
      <p:sp>
        <p:nvSpPr>
          <p:cNvPr id="243" name="Google Shape;243;p2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21"/>
          <p:cNvSpPr txBox="1"/>
          <p:nvPr>
            <p:ph idx="4294967295" type="ctrTitle"/>
          </p:nvPr>
        </p:nvSpPr>
        <p:spPr>
          <a:xfrm>
            <a:off x="5597750" y="895300"/>
            <a:ext cx="2296800" cy="71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HNO. MIGUEL</a:t>
            </a:r>
            <a:endParaRPr sz="5000"/>
          </a:p>
        </p:txBody>
      </p:sp>
      <p:sp>
        <p:nvSpPr>
          <p:cNvPr id="245" name="Google Shape;245;p21"/>
          <p:cNvSpPr/>
          <p:nvPr/>
        </p:nvSpPr>
        <p:spPr>
          <a:xfrm rot="580911">
            <a:off x="5214155" y="1755841"/>
            <a:ext cx="2679501" cy="2390013"/>
          </a:xfrm>
          <a:custGeom>
            <a:rect b="b" l="l" r="r" t="t"/>
            <a:pathLst>
              <a:path extrusionOk="0" h="647633" w="675102">
                <a:moveTo>
                  <a:pt x="468951" y="270023"/>
                </a:moveTo>
                <a:cubicBezTo>
                  <a:pt x="465180" y="243253"/>
                  <a:pt x="458669" y="222841"/>
                  <a:pt x="439134" y="210169"/>
                </a:cubicBezTo>
                <a:cubicBezTo>
                  <a:pt x="413175" y="193331"/>
                  <a:pt x="381823" y="189779"/>
                  <a:pt x="360206" y="189779"/>
                </a:cubicBezTo>
                <a:cubicBezTo>
                  <a:pt x="357553" y="189527"/>
                  <a:pt x="354944" y="190746"/>
                  <a:pt x="353453" y="192958"/>
                </a:cubicBezTo>
                <a:cubicBezTo>
                  <a:pt x="353080" y="193517"/>
                  <a:pt x="352488" y="193879"/>
                  <a:pt x="351831" y="193945"/>
                </a:cubicBezTo>
                <a:cubicBezTo>
                  <a:pt x="307609" y="197891"/>
                  <a:pt x="280861" y="218325"/>
                  <a:pt x="268517" y="259718"/>
                </a:cubicBezTo>
                <a:cubicBezTo>
                  <a:pt x="258191" y="296639"/>
                  <a:pt x="263606" y="360571"/>
                  <a:pt x="300637" y="384469"/>
                </a:cubicBezTo>
                <a:cubicBezTo>
                  <a:pt x="321597" y="397777"/>
                  <a:pt x="347402" y="399290"/>
                  <a:pt x="370795" y="399685"/>
                </a:cubicBezTo>
                <a:cubicBezTo>
                  <a:pt x="448825" y="402206"/>
                  <a:pt x="478664" y="335818"/>
                  <a:pt x="468951" y="270023"/>
                </a:cubicBezTo>
                <a:close/>
                <a:moveTo>
                  <a:pt x="371343" y="383373"/>
                </a:moveTo>
                <a:cubicBezTo>
                  <a:pt x="347687" y="383175"/>
                  <a:pt x="322495" y="381312"/>
                  <a:pt x="305965" y="367697"/>
                </a:cubicBezTo>
                <a:cubicBezTo>
                  <a:pt x="286627" y="351845"/>
                  <a:pt x="282462" y="321852"/>
                  <a:pt x="280992" y="300673"/>
                </a:cubicBezTo>
                <a:cubicBezTo>
                  <a:pt x="279633" y="280941"/>
                  <a:pt x="281826" y="253163"/>
                  <a:pt x="299935" y="232707"/>
                </a:cubicBezTo>
                <a:cubicBezTo>
                  <a:pt x="317036" y="213414"/>
                  <a:pt x="342293" y="210541"/>
                  <a:pt x="366674" y="209248"/>
                </a:cubicBezTo>
                <a:cubicBezTo>
                  <a:pt x="368515" y="209198"/>
                  <a:pt x="370269" y="208481"/>
                  <a:pt x="371607" y="207231"/>
                </a:cubicBezTo>
                <a:cubicBezTo>
                  <a:pt x="372045" y="206801"/>
                  <a:pt x="372659" y="206578"/>
                  <a:pt x="373273" y="206617"/>
                </a:cubicBezTo>
                <a:cubicBezTo>
                  <a:pt x="388730" y="207735"/>
                  <a:pt x="417385" y="212054"/>
                  <a:pt x="435560" y="228542"/>
                </a:cubicBezTo>
                <a:cubicBezTo>
                  <a:pt x="451675" y="243099"/>
                  <a:pt x="454152" y="271382"/>
                  <a:pt x="454525" y="294315"/>
                </a:cubicBezTo>
                <a:cubicBezTo>
                  <a:pt x="454832" y="347833"/>
                  <a:pt x="427339" y="384381"/>
                  <a:pt x="371343" y="383373"/>
                </a:cubicBezTo>
                <a:close/>
                <a:moveTo>
                  <a:pt x="96146" y="584224"/>
                </a:moveTo>
                <a:cubicBezTo>
                  <a:pt x="51486" y="546472"/>
                  <a:pt x="22787" y="493202"/>
                  <a:pt x="15815" y="435137"/>
                </a:cubicBezTo>
                <a:cubicBezTo>
                  <a:pt x="15859" y="431977"/>
                  <a:pt x="13316" y="429384"/>
                  <a:pt x="10158" y="429342"/>
                </a:cubicBezTo>
                <a:cubicBezTo>
                  <a:pt x="10049" y="429342"/>
                  <a:pt x="9939" y="429344"/>
                  <a:pt x="9830" y="429348"/>
                </a:cubicBezTo>
                <a:cubicBezTo>
                  <a:pt x="6935" y="429427"/>
                  <a:pt x="4195" y="430706"/>
                  <a:pt x="2266" y="432878"/>
                </a:cubicBezTo>
                <a:cubicBezTo>
                  <a:pt x="534" y="434784"/>
                  <a:pt x="-256" y="437347"/>
                  <a:pt x="73" y="439894"/>
                </a:cubicBezTo>
                <a:cubicBezTo>
                  <a:pt x="7221" y="500470"/>
                  <a:pt x="37038" y="556092"/>
                  <a:pt x="83540" y="595559"/>
                </a:cubicBezTo>
                <a:cubicBezTo>
                  <a:pt x="89964" y="601917"/>
                  <a:pt x="104171" y="591722"/>
                  <a:pt x="96146" y="584224"/>
                </a:cubicBezTo>
                <a:close/>
                <a:moveTo>
                  <a:pt x="381692" y="624367"/>
                </a:moveTo>
                <a:cubicBezTo>
                  <a:pt x="216381" y="661639"/>
                  <a:pt x="57208" y="537086"/>
                  <a:pt x="57603" y="366403"/>
                </a:cubicBezTo>
                <a:cubicBezTo>
                  <a:pt x="57844" y="362233"/>
                  <a:pt x="54643" y="358659"/>
                  <a:pt x="50478" y="358423"/>
                </a:cubicBezTo>
                <a:cubicBezTo>
                  <a:pt x="50192" y="358407"/>
                  <a:pt x="49908" y="358407"/>
                  <a:pt x="49622" y="358423"/>
                </a:cubicBezTo>
                <a:cubicBezTo>
                  <a:pt x="45391" y="358166"/>
                  <a:pt x="41752" y="361387"/>
                  <a:pt x="41488" y="365618"/>
                </a:cubicBezTo>
                <a:cubicBezTo>
                  <a:pt x="41488" y="365857"/>
                  <a:pt x="41488" y="366098"/>
                  <a:pt x="41488" y="366337"/>
                </a:cubicBezTo>
                <a:cubicBezTo>
                  <a:pt x="41291" y="546119"/>
                  <a:pt x="206975" y="680165"/>
                  <a:pt x="382788" y="640701"/>
                </a:cubicBezTo>
                <a:cubicBezTo>
                  <a:pt x="392106" y="638728"/>
                  <a:pt x="390549" y="624609"/>
                  <a:pt x="381692" y="624367"/>
                </a:cubicBezTo>
                <a:close/>
                <a:moveTo>
                  <a:pt x="664343" y="242639"/>
                </a:moveTo>
                <a:cubicBezTo>
                  <a:pt x="655135" y="238693"/>
                  <a:pt x="645313" y="240863"/>
                  <a:pt x="635841" y="240556"/>
                </a:cubicBezTo>
                <a:lnTo>
                  <a:pt x="602779" y="239920"/>
                </a:lnTo>
                <a:cubicBezTo>
                  <a:pt x="601573" y="239920"/>
                  <a:pt x="600587" y="238938"/>
                  <a:pt x="600587" y="237728"/>
                </a:cubicBezTo>
                <a:cubicBezTo>
                  <a:pt x="600477" y="215176"/>
                  <a:pt x="593943" y="193125"/>
                  <a:pt x="581753" y="174147"/>
                </a:cubicBezTo>
                <a:cubicBezTo>
                  <a:pt x="581249" y="173368"/>
                  <a:pt x="581293" y="172358"/>
                  <a:pt x="581863" y="171625"/>
                </a:cubicBezTo>
                <a:lnTo>
                  <a:pt x="598022" y="150841"/>
                </a:lnTo>
                <a:cubicBezTo>
                  <a:pt x="621196" y="125211"/>
                  <a:pt x="612207" y="113766"/>
                  <a:pt x="587059" y="93574"/>
                </a:cubicBezTo>
                <a:cubicBezTo>
                  <a:pt x="572414" y="81976"/>
                  <a:pt x="552923" y="63077"/>
                  <a:pt x="534615" y="62134"/>
                </a:cubicBezTo>
                <a:cubicBezTo>
                  <a:pt x="521220" y="62134"/>
                  <a:pt x="509950" y="79455"/>
                  <a:pt x="501728" y="92105"/>
                </a:cubicBezTo>
                <a:cubicBezTo>
                  <a:pt x="500435" y="93749"/>
                  <a:pt x="498967" y="98069"/>
                  <a:pt x="496269" y="95986"/>
                </a:cubicBezTo>
                <a:cubicBezTo>
                  <a:pt x="479717" y="82123"/>
                  <a:pt x="460225" y="72217"/>
                  <a:pt x="439265" y="67023"/>
                </a:cubicBezTo>
                <a:cubicBezTo>
                  <a:pt x="438257" y="66776"/>
                  <a:pt x="437578" y="65864"/>
                  <a:pt x="437599" y="64831"/>
                </a:cubicBezTo>
                <a:cubicBezTo>
                  <a:pt x="437599" y="62222"/>
                  <a:pt x="437599" y="59503"/>
                  <a:pt x="437599" y="56741"/>
                </a:cubicBezTo>
                <a:cubicBezTo>
                  <a:pt x="437599" y="41394"/>
                  <a:pt x="437819" y="24073"/>
                  <a:pt x="431373" y="11993"/>
                </a:cubicBezTo>
                <a:cubicBezTo>
                  <a:pt x="426988" y="3683"/>
                  <a:pt x="418788" y="0"/>
                  <a:pt x="404888" y="0"/>
                </a:cubicBezTo>
                <a:cubicBezTo>
                  <a:pt x="384257" y="1118"/>
                  <a:pt x="363231" y="2324"/>
                  <a:pt x="342929" y="3442"/>
                </a:cubicBezTo>
                <a:cubicBezTo>
                  <a:pt x="335913" y="3881"/>
                  <a:pt x="327078" y="3113"/>
                  <a:pt x="322101" y="7827"/>
                </a:cubicBezTo>
                <a:cubicBezTo>
                  <a:pt x="310064" y="18943"/>
                  <a:pt x="313923" y="51676"/>
                  <a:pt x="315195" y="62441"/>
                </a:cubicBezTo>
                <a:cubicBezTo>
                  <a:pt x="315326" y="63581"/>
                  <a:pt x="314559" y="64631"/>
                  <a:pt x="313441" y="64853"/>
                </a:cubicBezTo>
                <a:cubicBezTo>
                  <a:pt x="290836" y="69238"/>
                  <a:pt x="270885" y="81143"/>
                  <a:pt x="252710" y="93355"/>
                </a:cubicBezTo>
                <a:cubicBezTo>
                  <a:pt x="251854" y="93936"/>
                  <a:pt x="250692" y="93826"/>
                  <a:pt x="249947" y="93092"/>
                </a:cubicBezTo>
                <a:cubicBezTo>
                  <a:pt x="242975" y="85929"/>
                  <a:pt x="236507" y="78304"/>
                  <a:pt x="230566" y="70268"/>
                </a:cubicBezTo>
                <a:cubicBezTo>
                  <a:pt x="216205" y="47686"/>
                  <a:pt x="177245" y="71715"/>
                  <a:pt x="163696" y="84081"/>
                </a:cubicBezTo>
                <a:cubicBezTo>
                  <a:pt x="150147" y="96446"/>
                  <a:pt x="136093" y="114271"/>
                  <a:pt x="137540" y="128675"/>
                </a:cubicBezTo>
                <a:cubicBezTo>
                  <a:pt x="138439" y="137445"/>
                  <a:pt x="146178" y="145162"/>
                  <a:pt x="151572" y="152222"/>
                </a:cubicBezTo>
                <a:cubicBezTo>
                  <a:pt x="156066" y="158120"/>
                  <a:pt x="161131" y="164368"/>
                  <a:pt x="167094" y="171340"/>
                </a:cubicBezTo>
                <a:cubicBezTo>
                  <a:pt x="167862" y="172241"/>
                  <a:pt x="167774" y="173592"/>
                  <a:pt x="166897" y="174388"/>
                </a:cubicBezTo>
                <a:cubicBezTo>
                  <a:pt x="147844" y="191555"/>
                  <a:pt x="142451" y="216615"/>
                  <a:pt x="139886" y="236544"/>
                </a:cubicBezTo>
                <a:cubicBezTo>
                  <a:pt x="139733" y="237642"/>
                  <a:pt x="138812" y="238460"/>
                  <a:pt x="137694" y="238451"/>
                </a:cubicBezTo>
                <a:cubicBezTo>
                  <a:pt x="129077" y="238326"/>
                  <a:pt x="120461" y="238642"/>
                  <a:pt x="111866" y="239394"/>
                </a:cubicBezTo>
                <a:cubicBezTo>
                  <a:pt x="103359" y="239964"/>
                  <a:pt x="92748" y="240688"/>
                  <a:pt x="86631" y="245599"/>
                </a:cubicBezTo>
                <a:cubicBezTo>
                  <a:pt x="73147" y="256561"/>
                  <a:pt x="73213" y="284274"/>
                  <a:pt x="72863" y="301046"/>
                </a:cubicBezTo>
                <a:cubicBezTo>
                  <a:pt x="72555" y="316525"/>
                  <a:pt x="72073" y="339896"/>
                  <a:pt x="86631" y="348666"/>
                </a:cubicBezTo>
                <a:cubicBezTo>
                  <a:pt x="95555" y="354060"/>
                  <a:pt x="107525" y="356559"/>
                  <a:pt x="124341" y="356559"/>
                </a:cubicBezTo>
                <a:cubicBezTo>
                  <a:pt x="129801" y="356559"/>
                  <a:pt x="135304" y="356296"/>
                  <a:pt x="139338" y="356077"/>
                </a:cubicBezTo>
                <a:cubicBezTo>
                  <a:pt x="140500" y="356011"/>
                  <a:pt x="141509" y="356855"/>
                  <a:pt x="141640" y="358006"/>
                </a:cubicBezTo>
                <a:cubicBezTo>
                  <a:pt x="143898" y="378758"/>
                  <a:pt x="151659" y="398529"/>
                  <a:pt x="164134" y="415273"/>
                </a:cubicBezTo>
                <a:cubicBezTo>
                  <a:pt x="164814" y="416194"/>
                  <a:pt x="164682" y="417483"/>
                  <a:pt x="163806" y="418233"/>
                </a:cubicBezTo>
                <a:cubicBezTo>
                  <a:pt x="150497" y="429721"/>
                  <a:pt x="139382" y="446296"/>
                  <a:pt x="135457" y="460459"/>
                </a:cubicBezTo>
                <a:cubicBezTo>
                  <a:pt x="130327" y="478964"/>
                  <a:pt x="149160" y="495539"/>
                  <a:pt x="162907" y="507663"/>
                </a:cubicBezTo>
                <a:cubicBezTo>
                  <a:pt x="179109" y="522002"/>
                  <a:pt x="196824" y="536757"/>
                  <a:pt x="216973" y="533315"/>
                </a:cubicBezTo>
                <a:cubicBezTo>
                  <a:pt x="231377" y="530728"/>
                  <a:pt x="236441" y="520752"/>
                  <a:pt x="242318" y="509198"/>
                </a:cubicBezTo>
                <a:cubicBezTo>
                  <a:pt x="243545" y="506742"/>
                  <a:pt x="244817" y="504221"/>
                  <a:pt x="246220" y="501765"/>
                </a:cubicBezTo>
                <a:cubicBezTo>
                  <a:pt x="246812" y="500709"/>
                  <a:pt x="248149" y="500329"/>
                  <a:pt x="249202" y="500919"/>
                </a:cubicBezTo>
                <a:cubicBezTo>
                  <a:pt x="249311" y="500974"/>
                  <a:pt x="249399" y="501037"/>
                  <a:pt x="249487" y="501108"/>
                </a:cubicBezTo>
                <a:cubicBezTo>
                  <a:pt x="267903" y="515650"/>
                  <a:pt x="289017" y="526398"/>
                  <a:pt x="311621" y="532723"/>
                </a:cubicBezTo>
                <a:cubicBezTo>
                  <a:pt x="312608" y="532997"/>
                  <a:pt x="313265" y="533902"/>
                  <a:pt x="313221" y="534915"/>
                </a:cubicBezTo>
                <a:cubicBezTo>
                  <a:pt x="313375" y="548969"/>
                  <a:pt x="313857" y="559471"/>
                  <a:pt x="314866" y="570280"/>
                </a:cubicBezTo>
                <a:cubicBezTo>
                  <a:pt x="314581" y="597992"/>
                  <a:pt x="338786" y="600601"/>
                  <a:pt x="363911" y="600689"/>
                </a:cubicBezTo>
                <a:cubicBezTo>
                  <a:pt x="384498" y="600470"/>
                  <a:pt x="409119" y="602136"/>
                  <a:pt x="420345" y="584377"/>
                </a:cubicBezTo>
                <a:cubicBezTo>
                  <a:pt x="429729" y="570017"/>
                  <a:pt x="427580" y="551227"/>
                  <a:pt x="425870" y="536143"/>
                </a:cubicBezTo>
                <a:cubicBezTo>
                  <a:pt x="425716" y="534942"/>
                  <a:pt x="426572" y="533850"/>
                  <a:pt x="427777" y="533703"/>
                </a:cubicBezTo>
                <a:cubicBezTo>
                  <a:pt x="427887" y="533692"/>
                  <a:pt x="427975" y="533688"/>
                  <a:pt x="428062" y="533688"/>
                </a:cubicBezTo>
                <a:cubicBezTo>
                  <a:pt x="454130" y="533247"/>
                  <a:pt x="478905" y="522304"/>
                  <a:pt x="496774" y="503344"/>
                </a:cubicBezTo>
                <a:cubicBezTo>
                  <a:pt x="497607" y="502467"/>
                  <a:pt x="498988" y="502430"/>
                  <a:pt x="499865" y="503265"/>
                </a:cubicBezTo>
                <a:cubicBezTo>
                  <a:pt x="499909" y="503291"/>
                  <a:pt x="499931" y="503318"/>
                  <a:pt x="499953" y="503344"/>
                </a:cubicBezTo>
                <a:lnTo>
                  <a:pt x="501268" y="504703"/>
                </a:lnTo>
                <a:cubicBezTo>
                  <a:pt x="539395" y="546009"/>
                  <a:pt x="559324" y="545132"/>
                  <a:pt x="594952" y="502511"/>
                </a:cubicBezTo>
                <a:cubicBezTo>
                  <a:pt x="607010" y="488589"/>
                  <a:pt x="622160" y="472518"/>
                  <a:pt x="612491" y="454452"/>
                </a:cubicBezTo>
                <a:cubicBezTo>
                  <a:pt x="606594" y="443490"/>
                  <a:pt x="593856" y="433690"/>
                  <a:pt x="573553" y="424679"/>
                </a:cubicBezTo>
                <a:cubicBezTo>
                  <a:pt x="572435" y="424190"/>
                  <a:pt x="571953" y="422894"/>
                  <a:pt x="572435" y="421787"/>
                </a:cubicBezTo>
                <a:cubicBezTo>
                  <a:pt x="572523" y="421596"/>
                  <a:pt x="572633" y="421418"/>
                  <a:pt x="572764" y="421258"/>
                </a:cubicBezTo>
                <a:cubicBezTo>
                  <a:pt x="589054" y="402155"/>
                  <a:pt x="599140" y="378551"/>
                  <a:pt x="601705" y="353577"/>
                </a:cubicBezTo>
                <a:cubicBezTo>
                  <a:pt x="601814" y="352453"/>
                  <a:pt x="602757" y="351597"/>
                  <a:pt x="603897" y="351604"/>
                </a:cubicBezTo>
                <a:cubicBezTo>
                  <a:pt x="613785" y="351604"/>
                  <a:pt x="625230" y="351604"/>
                  <a:pt x="634197" y="351451"/>
                </a:cubicBezTo>
                <a:cubicBezTo>
                  <a:pt x="643669" y="351253"/>
                  <a:pt x="654609" y="352306"/>
                  <a:pt x="661625" y="345728"/>
                </a:cubicBezTo>
                <a:cubicBezTo>
                  <a:pt x="673858" y="333933"/>
                  <a:pt x="673551" y="307865"/>
                  <a:pt x="674275" y="290632"/>
                </a:cubicBezTo>
                <a:cubicBezTo>
                  <a:pt x="674998" y="275043"/>
                  <a:pt x="678178" y="249786"/>
                  <a:pt x="664343" y="242639"/>
                </a:cubicBezTo>
                <a:close/>
                <a:moveTo>
                  <a:pt x="658051" y="289711"/>
                </a:moveTo>
                <a:cubicBezTo>
                  <a:pt x="657722" y="299428"/>
                  <a:pt x="656692" y="309105"/>
                  <a:pt x="654960" y="318673"/>
                </a:cubicBezTo>
                <a:cubicBezTo>
                  <a:pt x="653797" y="326106"/>
                  <a:pt x="652767" y="332508"/>
                  <a:pt x="643011" y="334525"/>
                </a:cubicBezTo>
                <a:cubicBezTo>
                  <a:pt x="636674" y="335704"/>
                  <a:pt x="630229" y="336248"/>
                  <a:pt x="623783" y="336147"/>
                </a:cubicBezTo>
                <a:cubicBezTo>
                  <a:pt x="616394" y="336147"/>
                  <a:pt x="608940" y="335665"/>
                  <a:pt x="601617" y="335292"/>
                </a:cubicBezTo>
                <a:cubicBezTo>
                  <a:pt x="601135" y="335268"/>
                  <a:pt x="600674" y="335082"/>
                  <a:pt x="600302" y="334766"/>
                </a:cubicBezTo>
                <a:cubicBezTo>
                  <a:pt x="597298" y="332747"/>
                  <a:pt x="593373" y="332747"/>
                  <a:pt x="590370" y="334766"/>
                </a:cubicBezTo>
                <a:cubicBezTo>
                  <a:pt x="590085" y="334926"/>
                  <a:pt x="589778" y="335031"/>
                  <a:pt x="589471" y="335073"/>
                </a:cubicBezTo>
                <a:cubicBezTo>
                  <a:pt x="586950" y="335301"/>
                  <a:pt x="584779" y="336956"/>
                  <a:pt x="583902" y="339326"/>
                </a:cubicBezTo>
                <a:cubicBezTo>
                  <a:pt x="582718" y="342440"/>
                  <a:pt x="583244" y="345948"/>
                  <a:pt x="585283" y="348579"/>
                </a:cubicBezTo>
                <a:cubicBezTo>
                  <a:pt x="585612" y="375107"/>
                  <a:pt x="572128" y="400803"/>
                  <a:pt x="553756" y="418737"/>
                </a:cubicBezTo>
                <a:cubicBezTo>
                  <a:pt x="549590" y="420710"/>
                  <a:pt x="545841" y="426652"/>
                  <a:pt x="548384" y="431059"/>
                </a:cubicBezTo>
                <a:cubicBezTo>
                  <a:pt x="549480" y="434303"/>
                  <a:pt x="551958" y="436934"/>
                  <a:pt x="554721" y="436869"/>
                </a:cubicBezTo>
                <a:cubicBezTo>
                  <a:pt x="555948" y="437000"/>
                  <a:pt x="557242" y="435882"/>
                  <a:pt x="558491" y="436430"/>
                </a:cubicBezTo>
                <a:cubicBezTo>
                  <a:pt x="568204" y="440377"/>
                  <a:pt x="580614" y="445989"/>
                  <a:pt x="590304" y="454343"/>
                </a:cubicBezTo>
                <a:cubicBezTo>
                  <a:pt x="605849" y="466445"/>
                  <a:pt x="592957" y="481354"/>
                  <a:pt x="583157" y="491855"/>
                </a:cubicBezTo>
                <a:cubicBezTo>
                  <a:pt x="572589" y="502818"/>
                  <a:pt x="559434" y="522791"/>
                  <a:pt x="542289" y="516477"/>
                </a:cubicBezTo>
                <a:cubicBezTo>
                  <a:pt x="528433" y="510754"/>
                  <a:pt x="516265" y="495166"/>
                  <a:pt x="505193" y="484226"/>
                </a:cubicBezTo>
                <a:cubicBezTo>
                  <a:pt x="503768" y="482851"/>
                  <a:pt x="501860" y="482068"/>
                  <a:pt x="499887" y="482033"/>
                </a:cubicBezTo>
                <a:cubicBezTo>
                  <a:pt x="496861" y="480865"/>
                  <a:pt x="493441" y="482005"/>
                  <a:pt x="491709" y="484752"/>
                </a:cubicBezTo>
                <a:cubicBezTo>
                  <a:pt x="476647" y="505021"/>
                  <a:pt x="452946" y="517025"/>
                  <a:pt x="427690" y="517156"/>
                </a:cubicBezTo>
                <a:cubicBezTo>
                  <a:pt x="423853" y="517376"/>
                  <a:pt x="419841" y="516148"/>
                  <a:pt x="416114" y="517310"/>
                </a:cubicBezTo>
                <a:cubicBezTo>
                  <a:pt x="405524" y="518647"/>
                  <a:pt x="408681" y="528272"/>
                  <a:pt x="409536" y="536275"/>
                </a:cubicBezTo>
                <a:cubicBezTo>
                  <a:pt x="410895" y="546667"/>
                  <a:pt x="412321" y="557454"/>
                  <a:pt x="410281" y="567276"/>
                </a:cubicBezTo>
                <a:cubicBezTo>
                  <a:pt x="404844" y="588367"/>
                  <a:pt x="380925" y="583697"/>
                  <a:pt x="368625" y="583851"/>
                </a:cubicBezTo>
                <a:cubicBezTo>
                  <a:pt x="360907" y="583680"/>
                  <a:pt x="353190" y="582948"/>
                  <a:pt x="345582" y="581658"/>
                </a:cubicBezTo>
                <a:cubicBezTo>
                  <a:pt x="337799" y="580409"/>
                  <a:pt x="333501" y="579707"/>
                  <a:pt x="331331" y="569556"/>
                </a:cubicBezTo>
                <a:cubicBezTo>
                  <a:pt x="328371" y="555722"/>
                  <a:pt x="329512" y="540046"/>
                  <a:pt x="329512" y="525707"/>
                </a:cubicBezTo>
                <a:cubicBezTo>
                  <a:pt x="329512" y="525707"/>
                  <a:pt x="329512" y="524896"/>
                  <a:pt x="329512" y="524896"/>
                </a:cubicBezTo>
                <a:cubicBezTo>
                  <a:pt x="329512" y="522328"/>
                  <a:pt x="327911" y="520035"/>
                  <a:pt x="325499" y="519152"/>
                </a:cubicBezTo>
                <a:cubicBezTo>
                  <a:pt x="298970" y="512986"/>
                  <a:pt x="274371" y="500389"/>
                  <a:pt x="253850" y="482472"/>
                </a:cubicBezTo>
                <a:cubicBezTo>
                  <a:pt x="252184" y="480895"/>
                  <a:pt x="249859" y="480255"/>
                  <a:pt x="247623" y="480762"/>
                </a:cubicBezTo>
                <a:cubicBezTo>
                  <a:pt x="244247" y="480301"/>
                  <a:pt x="241638" y="480367"/>
                  <a:pt x="239270" y="483700"/>
                </a:cubicBezTo>
                <a:cubicBezTo>
                  <a:pt x="233109" y="492097"/>
                  <a:pt x="230500" y="504901"/>
                  <a:pt x="223134" y="512355"/>
                </a:cubicBezTo>
                <a:cubicBezTo>
                  <a:pt x="210220" y="525093"/>
                  <a:pt x="191672" y="509790"/>
                  <a:pt x="181477" y="501020"/>
                </a:cubicBezTo>
                <a:cubicBezTo>
                  <a:pt x="169725" y="491044"/>
                  <a:pt x="149577" y="476903"/>
                  <a:pt x="152427" y="460898"/>
                </a:cubicBezTo>
                <a:cubicBezTo>
                  <a:pt x="154838" y="448905"/>
                  <a:pt x="168103" y="434457"/>
                  <a:pt x="176741" y="428011"/>
                </a:cubicBezTo>
                <a:cubicBezTo>
                  <a:pt x="178714" y="426628"/>
                  <a:pt x="180008" y="424464"/>
                  <a:pt x="180271" y="422070"/>
                </a:cubicBezTo>
                <a:cubicBezTo>
                  <a:pt x="180337" y="421506"/>
                  <a:pt x="180600" y="420989"/>
                  <a:pt x="181039" y="420623"/>
                </a:cubicBezTo>
                <a:cubicBezTo>
                  <a:pt x="183713" y="418430"/>
                  <a:pt x="185423" y="414637"/>
                  <a:pt x="182376" y="410910"/>
                </a:cubicBezTo>
                <a:cubicBezTo>
                  <a:pt x="168103" y="394144"/>
                  <a:pt x="159465" y="373325"/>
                  <a:pt x="157645" y="351385"/>
                </a:cubicBezTo>
                <a:cubicBezTo>
                  <a:pt x="159837" y="345487"/>
                  <a:pt x="157645" y="338384"/>
                  <a:pt x="150366" y="338844"/>
                </a:cubicBezTo>
                <a:cubicBezTo>
                  <a:pt x="136071" y="339743"/>
                  <a:pt x="118005" y="340466"/>
                  <a:pt x="105026" y="337222"/>
                </a:cubicBezTo>
                <a:cubicBezTo>
                  <a:pt x="88144" y="333341"/>
                  <a:pt x="88758" y="314727"/>
                  <a:pt x="89196" y="301134"/>
                </a:cubicBezTo>
                <a:cubicBezTo>
                  <a:pt x="89722" y="288483"/>
                  <a:pt x="88560" y="266054"/>
                  <a:pt x="98142" y="257877"/>
                </a:cubicBezTo>
                <a:cubicBezTo>
                  <a:pt x="101562" y="255268"/>
                  <a:pt x="109104" y="255048"/>
                  <a:pt x="117698" y="255026"/>
                </a:cubicBezTo>
                <a:cubicBezTo>
                  <a:pt x="128310" y="254763"/>
                  <a:pt x="137781" y="254325"/>
                  <a:pt x="148590" y="255026"/>
                </a:cubicBezTo>
                <a:cubicBezTo>
                  <a:pt x="156417" y="255640"/>
                  <a:pt x="161613" y="244919"/>
                  <a:pt x="156724" y="240205"/>
                </a:cubicBezTo>
                <a:cubicBezTo>
                  <a:pt x="156154" y="239727"/>
                  <a:pt x="155869" y="238993"/>
                  <a:pt x="155956" y="238254"/>
                </a:cubicBezTo>
                <a:cubicBezTo>
                  <a:pt x="158566" y="216965"/>
                  <a:pt x="163477" y="195479"/>
                  <a:pt x="181740" y="182610"/>
                </a:cubicBezTo>
                <a:cubicBezTo>
                  <a:pt x="186125" y="178729"/>
                  <a:pt x="190313" y="172261"/>
                  <a:pt x="185489" y="166539"/>
                </a:cubicBezTo>
                <a:cubicBezTo>
                  <a:pt x="177881" y="158186"/>
                  <a:pt x="172466" y="150731"/>
                  <a:pt x="165494" y="142751"/>
                </a:cubicBezTo>
                <a:cubicBezTo>
                  <a:pt x="161394" y="138190"/>
                  <a:pt x="156724" y="133016"/>
                  <a:pt x="155518" y="128324"/>
                </a:cubicBezTo>
                <a:cubicBezTo>
                  <a:pt x="151133" y="111618"/>
                  <a:pt x="179635" y="91272"/>
                  <a:pt x="180907" y="90417"/>
                </a:cubicBezTo>
                <a:cubicBezTo>
                  <a:pt x="191145" y="83686"/>
                  <a:pt x="206449" y="73272"/>
                  <a:pt x="217674" y="81143"/>
                </a:cubicBezTo>
                <a:cubicBezTo>
                  <a:pt x="222300" y="84826"/>
                  <a:pt x="225764" y="91732"/>
                  <a:pt x="229667" y="96205"/>
                </a:cubicBezTo>
                <a:cubicBezTo>
                  <a:pt x="234359" y="101480"/>
                  <a:pt x="239336" y="106488"/>
                  <a:pt x="244576" y="111201"/>
                </a:cubicBezTo>
                <a:cubicBezTo>
                  <a:pt x="247119" y="113655"/>
                  <a:pt x="251109" y="113815"/>
                  <a:pt x="253850" y="111574"/>
                </a:cubicBezTo>
                <a:cubicBezTo>
                  <a:pt x="274108" y="98003"/>
                  <a:pt x="296603" y="82239"/>
                  <a:pt x="324008" y="79718"/>
                </a:cubicBezTo>
                <a:cubicBezTo>
                  <a:pt x="330213" y="78885"/>
                  <a:pt x="332230" y="73820"/>
                  <a:pt x="331309" y="68755"/>
                </a:cubicBezTo>
                <a:cubicBezTo>
                  <a:pt x="331178" y="66979"/>
                  <a:pt x="332383" y="65423"/>
                  <a:pt x="331923" y="63493"/>
                </a:cubicBezTo>
                <a:cubicBezTo>
                  <a:pt x="330235" y="49813"/>
                  <a:pt x="328788" y="34137"/>
                  <a:pt x="332844" y="21420"/>
                </a:cubicBezTo>
                <a:cubicBezTo>
                  <a:pt x="333085" y="20668"/>
                  <a:pt x="333699" y="20098"/>
                  <a:pt x="334467" y="19929"/>
                </a:cubicBezTo>
                <a:cubicBezTo>
                  <a:pt x="342425" y="18307"/>
                  <a:pt x="350077" y="19009"/>
                  <a:pt x="357838" y="18987"/>
                </a:cubicBezTo>
                <a:cubicBezTo>
                  <a:pt x="370883" y="18548"/>
                  <a:pt x="383928" y="17737"/>
                  <a:pt x="397083" y="17408"/>
                </a:cubicBezTo>
                <a:cubicBezTo>
                  <a:pt x="404625" y="17255"/>
                  <a:pt x="411948" y="14470"/>
                  <a:pt x="417758" y="22889"/>
                </a:cubicBezTo>
                <a:cubicBezTo>
                  <a:pt x="419950" y="26529"/>
                  <a:pt x="419358" y="33501"/>
                  <a:pt x="419533" y="38236"/>
                </a:cubicBezTo>
                <a:cubicBezTo>
                  <a:pt x="420257" y="49966"/>
                  <a:pt x="420849" y="62923"/>
                  <a:pt x="421529" y="74719"/>
                </a:cubicBezTo>
                <a:cubicBezTo>
                  <a:pt x="422099" y="81669"/>
                  <a:pt x="427229" y="81472"/>
                  <a:pt x="429443" y="81801"/>
                </a:cubicBezTo>
                <a:cubicBezTo>
                  <a:pt x="452771" y="86738"/>
                  <a:pt x="474279" y="98055"/>
                  <a:pt x="491556" y="114490"/>
                </a:cubicBezTo>
                <a:cubicBezTo>
                  <a:pt x="492784" y="115748"/>
                  <a:pt x="494472" y="116474"/>
                  <a:pt x="496226" y="116507"/>
                </a:cubicBezTo>
                <a:cubicBezTo>
                  <a:pt x="497761" y="116682"/>
                  <a:pt x="499229" y="115542"/>
                  <a:pt x="500786" y="115301"/>
                </a:cubicBezTo>
                <a:cubicBezTo>
                  <a:pt x="506727" y="115674"/>
                  <a:pt x="508350" y="110061"/>
                  <a:pt x="511748" y="105128"/>
                </a:cubicBezTo>
                <a:cubicBezTo>
                  <a:pt x="518326" y="94648"/>
                  <a:pt x="527337" y="80332"/>
                  <a:pt x="536216" y="80003"/>
                </a:cubicBezTo>
                <a:cubicBezTo>
                  <a:pt x="540601" y="79564"/>
                  <a:pt x="550884" y="87545"/>
                  <a:pt x="557439" y="92368"/>
                </a:cubicBezTo>
                <a:cubicBezTo>
                  <a:pt x="568182" y="99774"/>
                  <a:pt x="578267" y="108117"/>
                  <a:pt x="587542" y="117296"/>
                </a:cubicBezTo>
                <a:cubicBezTo>
                  <a:pt x="594119" y="123589"/>
                  <a:pt x="595983" y="126242"/>
                  <a:pt x="589953" y="135581"/>
                </a:cubicBezTo>
                <a:cubicBezTo>
                  <a:pt x="584406" y="143803"/>
                  <a:pt x="578399" y="151700"/>
                  <a:pt x="571953" y="159238"/>
                </a:cubicBezTo>
                <a:cubicBezTo>
                  <a:pt x="568884" y="162943"/>
                  <a:pt x="565727" y="166780"/>
                  <a:pt x="562789" y="170551"/>
                </a:cubicBezTo>
                <a:cubicBezTo>
                  <a:pt x="558404" y="176361"/>
                  <a:pt x="561714" y="182237"/>
                  <a:pt x="567174" y="184035"/>
                </a:cubicBezTo>
                <a:cubicBezTo>
                  <a:pt x="567722" y="184175"/>
                  <a:pt x="568182" y="184521"/>
                  <a:pt x="568489" y="184999"/>
                </a:cubicBezTo>
                <a:cubicBezTo>
                  <a:pt x="579956" y="203341"/>
                  <a:pt x="585415" y="224797"/>
                  <a:pt x="584143" y="246388"/>
                </a:cubicBezTo>
                <a:cubicBezTo>
                  <a:pt x="583551" y="249407"/>
                  <a:pt x="585525" y="252332"/>
                  <a:pt x="588550" y="252919"/>
                </a:cubicBezTo>
                <a:cubicBezTo>
                  <a:pt x="588638" y="252937"/>
                  <a:pt x="588726" y="252952"/>
                  <a:pt x="588813" y="252965"/>
                </a:cubicBezTo>
                <a:cubicBezTo>
                  <a:pt x="589296" y="253064"/>
                  <a:pt x="589734" y="253318"/>
                  <a:pt x="590041" y="253689"/>
                </a:cubicBezTo>
                <a:cubicBezTo>
                  <a:pt x="591598" y="255414"/>
                  <a:pt x="593834" y="256381"/>
                  <a:pt x="596158" y="256342"/>
                </a:cubicBezTo>
                <a:lnTo>
                  <a:pt x="611505" y="256627"/>
                </a:lnTo>
                <a:cubicBezTo>
                  <a:pt x="621919" y="256818"/>
                  <a:pt x="632333" y="257028"/>
                  <a:pt x="642747" y="257263"/>
                </a:cubicBezTo>
                <a:cubicBezTo>
                  <a:pt x="645817" y="257548"/>
                  <a:pt x="657262" y="254917"/>
                  <a:pt x="656122" y="260222"/>
                </a:cubicBezTo>
                <a:cubicBezTo>
                  <a:pt x="656626" y="261632"/>
                  <a:pt x="656933" y="263110"/>
                  <a:pt x="657020" y="264607"/>
                </a:cubicBezTo>
                <a:cubicBezTo>
                  <a:pt x="657744" y="272676"/>
                  <a:pt x="658292" y="281182"/>
                  <a:pt x="658051" y="289711"/>
                </a:cubicBezTo>
                <a:close/>
                <a:moveTo>
                  <a:pt x="434968" y="405231"/>
                </a:moveTo>
                <a:cubicBezTo>
                  <a:pt x="424488" y="405451"/>
                  <a:pt x="425344" y="421763"/>
                  <a:pt x="435824" y="421631"/>
                </a:cubicBezTo>
                <a:cubicBezTo>
                  <a:pt x="446304" y="421499"/>
                  <a:pt x="445448" y="405122"/>
                  <a:pt x="434968" y="405231"/>
                </a:cubicBezTo>
                <a:close/>
                <a:moveTo>
                  <a:pt x="485198" y="192081"/>
                </a:moveTo>
                <a:cubicBezTo>
                  <a:pt x="458187" y="157002"/>
                  <a:pt x="410961" y="154963"/>
                  <a:pt x="373010" y="153340"/>
                </a:cubicBezTo>
                <a:lnTo>
                  <a:pt x="372615" y="153340"/>
                </a:lnTo>
                <a:cubicBezTo>
                  <a:pt x="363845" y="152814"/>
                  <a:pt x="357772" y="168819"/>
                  <a:pt x="368778" y="169586"/>
                </a:cubicBezTo>
                <a:cubicBezTo>
                  <a:pt x="403858" y="171099"/>
                  <a:pt x="447707" y="171428"/>
                  <a:pt x="471078" y="201465"/>
                </a:cubicBezTo>
                <a:cubicBezTo>
                  <a:pt x="497059" y="235623"/>
                  <a:pt x="503812" y="267085"/>
                  <a:pt x="497804" y="308084"/>
                </a:cubicBezTo>
                <a:cubicBezTo>
                  <a:pt x="497147" y="312565"/>
                  <a:pt x="500238" y="316731"/>
                  <a:pt x="504732" y="317389"/>
                </a:cubicBezTo>
                <a:cubicBezTo>
                  <a:pt x="505259" y="317468"/>
                  <a:pt x="505785" y="317494"/>
                  <a:pt x="506311" y="317468"/>
                </a:cubicBezTo>
                <a:cubicBezTo>
                  <a:pt x="510170" y="317667"/>
                  <a:pt x="513458" y="314736"/>
                  <a:pt x="513700" y="310890"/>
                </a:cubicBezTo>
                <a:cubicBezTo>
                  <a:pt x="520628" y="264454"/>
                  <a:pt x="513480" y="229572"/>
                  <a:pt x="485198" y="192081"/>
                </a:cubicBezTo>
                <a:close/>
                <a:moveTo>
                  <a:pt x="490109" y="341168"/>
                </a:moveTo>
                <a:cubicBezTo>
                  <a:pt x="486031" y="341006"/>
                  <a:pt x="482391" y="343764"/>
                  <a:pt x="481448" y="347745"/>
                </a:cubicBezTo>
                <a:cubicBezTo>
                  <a:pt x="478445" y="359740"/>
                  <a:pt x="471889" y="370545"/>
                  <a:pt x="462615" y="378725"/>
                </a:cubicBezTo>
                <a:cubicBezTo>
                  <a:pt x="459524" y="381378"/>
                  <a:pt x="460247" y="387692"/>
                  <a:pt x="463207" y="390169"/>
                </a:cubicBezTo>
                <a:cubicBezTo>
                  <a:pt x="466825" y="393348"/>
                  <a:pt x="471276" y="391945"/>
                  <a:pt x="474915" y="388722"/>
                </a:cubicBezTo>
                <a:cubicBezTo>
                  <a:pt x="486053" y="378433"/>
                  <a:pt x="493902" y="365064"/>
                  <a:pt x="497431" y="350311"/>
                </a:cubicBezTo>
                <a:cubicBezTo>
                  <a:pt x="498857" y="344983"/>
                  <a:pt x="495261" y="341278"/>
                  <a:pt x="490109" y="3412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115" y="1370350"/>
            <a:ext cx="2965760" cy="300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1"/>
          <p:cNvSpPr txBox="1"/>
          <p:nvPr/>
        </p:nvSpPr>
        <p:spPr>
          <a:xfrm>
            <a:off x="1255600" y="4469475"/>
            <a:ext cx="229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https://quizizz.com/admin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/>
          <p:nvPr>
            <p:ph idx="4294967295" type="ctrTitle"/>
          </p:nvPr>
        </p:nvSpPr>
        <p:spPr>
          <a:xfrm>
            <a:off x="567775" y="604900"/>
            <a:ext cx="3510600" cy="1006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BOOK CREATOR</a:t>
            </a:r>
            <a:endParaRPr sz="7300"/>
          </a:p>
        </p:txBody>
      </p:sp>
      <p:sp>
        <p:nvSpPr>
          <p:cNvPr id="253" name="Google Shape;253;p2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22"/>
          <p:cNvSpPr txBox="1"/>
          <p:nvPr>
            <p:ph idx="4294967295" type="ctrTitle"/>
          </p:nvPr>
        </p:nvSpPr>
        <p:spPr>
          <a:xfrm>
            <a:off x="5589025" y="750100"/>
            <a:ext cx="2296800" cy="71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SILVIA</a:t>
            </a:r>
            <a:endParaRPr sz="5500"/>
          </a:p>
        </p:txBody>
      </p:sp>
      <p:pic>
        <p:nvPicPr>
          <p:cNvPr id="255" name="Google Shape;2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450" y="1532925"/>
            <a:ext cx="2593949" cy="259394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2"/>
          <p:cNvSpPr/>
          <p:nvPr/>
        </p:nvSpPr>
        <p:spPr>
          <a:xfrm rot="597276">
            <a:off x="5420424" y="1477084"/>
            <a:ext cx="2592503" cy="2930270"/>
          </a:xfrm>
          <a:custGeom>
            <a:rect b="b" l="l" r="r" t="t"/>
            <a:pathLst>
              <a:path extrusionOk="0" h="660865" w="521117">
                <a:moveTo>
                  <a:pt x="286048" y="97336"/>
                </a:moveTo>
                <a:cubicBezTo>
                  <a:pt x="277717" y="92820"/>
                  <a:pt x="269429" y="107049"/>
                  <a:pt x="279471" y="112421"/>
                </a:cubicBezTo>
                <a:cubicBezTo>
                  <a:pt x="287934" y="116871"/>
                  <a:pt x="296199" y="102620"/>
                  <a:pt x="286048" y="97336"/>
                </a:cubicBezTo>
                <a:close/>
                <a:moveTo>
                  <a:pt x="245992" y="93960"/>
                </a:moveTo>
                <a:lnTo>
                  <a:pt x="245992" y="93960"/>
                </a:lnTo>
                <a:cubicBezTo>
                  <a:pt x="222752" y="94377"/>
                  <a:pt x="182411" y="100801"/>
                  <a:pt x="173247" y="138927"/>
                </a:cubicBezTo>
                <a:cubicBezTo>
                  <a:pt x="171953" y="143948"/>
                  <a:pt x="175439" y="146974"/>
                  <a:pt x="180460" y="146996"/>
                </a:cubicBezTo>
                <a:cubicBezTo>
                  <a:pt x="184845" y="147206"/>
                  <a:pt x="188813" y="144347"/>
                  <a:pt x="189975" y="140111"/>
                </a:cubicBezTo>
                <a:cubicBezTo>
                  <a:pt x="196114" y="114503"/>
                  <a:pt x="225690" y="110140"/>
                  <a:pt x="242747" y="109833"/>
                </a:cubicBezTo>
                <a:cubicBezTo>
                  <a:pt x="251846" y="110075"/>
                  <a:pt x="257568" y="94135"/>
                  <a:pt x="245992" y="93894"/>
                </a:cubicBezTo>
                <a:close/>
                <a:moveTo>
                  <a:pt x="123697" y="418641"/>
                </a:moveTo>
                <a:cubicBezTo>
                  <a:pt x="120321" y="418557"/>
                  <a:pt x="117207" y="420474"/>
                  <a:pt x="115761" y="423530"/>
                </a:cubicBezTo>
                <a:cubicBezTo>
                  <a:pt x="94340" y="468256"/>
                  <a:pt x="71912" y="513421"/>
                  <a:pt x="49285" y="557401"/>
                </a:cubicBezTo>
                <a:cubicBezTo>
                  <a:pt x="44396" y="566675"/>
                  <a:pt x="59918" y="571915"/>
                  <a:pt x="64873" y="562663"/>
                </a:cubicBezTo>
                <a:cubicBezTo>
                  <a:pt x="87543" y="518595"/>
                  <a:pt x="109906" y="473584"/>
                  <a:pt x="131305" y="428923"/>
                </a:cubicBezTo>
                <a:cubicBezTo>
                  <a:pt x="134199" y="423179"/>
                  <a:pt x="129485" y="418553"/>
                  <a:pt x="123697" y="418575"/>
                </a:cubicBezTo>
                <a:close/>
                <a:moveTo>
                  <a:pt x="516804" y="178128"/>
                </a:moveTo>
                <a:cubicBezTo>
                  <a:pt x="513252" y="167561"/>
                  <a:pt x="498234" y="174993"/>
                  <a:pt x="501194" y="184114"/>
                </a:cubicBezTo>
                <a:cubicBezTo>
                  <a:pt x="508583" y="207630"/>
                  <a:pt x="504965" y="233231"/>
                  <a:pt x="491328" y="253768"/>
                </a:cubicBezTo>
                <a:cubicBezTo>
                  <a:pt x="487250" y="258964"/>
                  <a:pt x="491328" y="267800"/>
                  <a:pt x="497555" y="267909"/>
                </a:cubicBezTo>
                <a:cubicBezTo>
                  <a:pt x="499813" y="267791"/>
                  <a:pt x="501852" y="266524"/>
                  <a:pt x="502948" y="264555"/>
                </a:cubicBezTo>
                <a:cubicBezTo>
                  <a:pt x="520751" y="238158"/>
                  <a:pt x="525684" y="207463"/>
                  <a:pt x="516804" y="178063"/>
                </a:cubicBezTo>
                <a:close/>
                <a:moveTo>
                  <a:pt x="312226" y="61819"/>
                </a:moveTo>
                <a:cubicBezTo>
                  <a:pt x="311349" y="61534"/>
                  <a:pt x="310275" y="61819"/>
                  <a:pt x="309354" y="61446"/>
                </a:cubicBezTo>
                <a:cubicBezTo>
                  <a:pt x="290017" y="53082"/>
                  <a:pt x="269211" y="48734"/>
                  <a:pt x="248141" y="48664"/>
                </a:cubicBezTo>
                <a:cubicBezTo>
                  <a:pt x="186993" y="47151"/>
                  <a:pt x="132182" y="92096"/>
                  <a:pt x="124311" y="150657"/>
                </a:cubicBezTo>
                <a:cubicBezTo>
                  <a:pt x="120496" y="179159"/>
                  <a:pt x="130713" y="207178"/>
                  <a:pt x="141500" y="233334"/>
                </a:cubicBezTo>
                <a:cubicBezTo>
                  <a:pt x="202560" y="370122"/>
                  <a:pt x="356163" y="325593"/>
                  <a:pt x="387493" y="200667"/>
                </a:cubicBezTo>
                <a:cubicBezTo>
                  <a:pt x="403279" y="142632"/>
                  <a:pt x="373308" y="73636"/>
                  <a:pt x="312226" y="61753"/>
                </a:cubicBezTo>
                <a:close/>
                <a:moveTo>
                  <a:pt x="373352" y="187534"/>
                </a:moveTo>
                <a:cubicBezTo>
                  <a:pt x="350770" y="309698"/>
                  <a:pt x="215495" y="343944"/>
                  <a:pt x="161517" y="236733"/>
                </a:cubicBezTo>
                <a:cubicBezTo>
                  <a:pt x="143144" y="197269"/>
                  <a:pt x="126745" y="146250"/>
                  <a:pt x="163403" y="102050"/>
                </a:cubicBezTo>
                <a:cubicBezTo>
                  <a:pt x="183354" y="77933"/>
                  <a:pt x="213105" y="64778"/>
                  <a:pt x="247154" y="64778"/>
                </a:cubicBezTo>
                <a:cubicBezTo>
                  <a:pt x="267281" y="64873"/>
                  <a:pt x="287145" y="69253"/>
                  <a:pt x="305430" y="77626"/>
                </a:cubicBezTo>
                <a:cubicBezTo>
                  <a:pt x="347810" y="82494"/>
                  <a:pt x="383152" y="128250"/>
                  <a:pt x="373352" y="187468"/>
                </a:cubicBezTo>
                <a:close/>
                <a:moveTo>
                  <a:pt x="451513" y="77955"/>
                </a:moveTo>
                <a:cubicBezTo>
                  <a:pt x="445812" y="78284"/>
                  <a:pt x="439827" y="84664"/>
                  <a:pt x="443007" y="91636"/>
                </a:cubicBezTo>
                <a:cubicBezTo>
                  <a:pt x="477691" y="160808"/>
                  <a:pt x="474446" y="229498"/>
                  <a:pt x="434237" y="275386"/>
                </a:cubicBezTo>
                <a:cubicBezTo>
                  <a:pt x="428909" y="281810"/>
                  <a:pt x="434105" y="288409"/>
                  <a:pt x="440200" y="288716"/>
                </a:cubicBezTo>
                <a:cubicBezTo>
                  <a:pt x="442524" y="288648"/>
                  <a:pt x="444716" y="287558"/>
                  <a:pt x="446164" y="285734"/>
                </a:cubicBezTo>
                <a:cubicBezTo>
                  <a:pt x="491065" y="234409"/>
                  <a:pt x="494946" y="158067"/>
                  <a:pt x="456578" y="81551"/>
                </a:cubicBezTo>
                <a:cubicBezTo>
                  <a:pt x="455766" y="79439"/>
                  <a:pt x="453771" y="78019"/>
                  <a:pt x="451513" y="77955"/>
                </a:cubicBezTo>
                <a:close/>
                <a:moveTo>
                  <a:pt x="341890" y="26630"/>
                </a:moveTo>
                <a:cubicBezTo>
                  <a:pt x="340794" y="26496"/>
                  <a:pt x="339961" y="25553"/>
                  <a:pt x="339961" y="24437"/>
                </a:cubicBezTo>
                <a:cubicBezTo>
                  <a:pt x="339983" y="21456"/>
                  <a:pt x="338273" y="18733"/>
                  <a:pt x="335576" y="17465"/>
                </a:cubicBezTo>
                <a:cubicBezTo>
                  <a:pt x="312665" y="5878"/>
                  <a:pt x="287320" y="-90"/>
                  <a:pt x="261646" y="57"/>
                </a:cubicBezTo>
                <a:cubicBezTo>
                  <a:pt x="174737" y="-2398"/>
                  <a:pt x="88684" y="74601"/>
                  <a:pt x="72108" y="157497"/>
                </a:cubicBezTo>
                <a:cubicBezTo>
                  <a:pt x="59305" y="227853"/>
                  <a:pt x="106662" y="290733"/>
                  <a:pt x="155093" y="328509"/>
                </a:cubicBezTo>
                <a:cubicBezTo>
                  <a:pt x="155948" y="329140"/>
                  <a:pt x="156211" y="330280"/>
                  <a:pt x="155751" y="331228"/>
                </a:cubicBezTo>
                <a:lnTo>
                  <a:pt x="137334" y="368806"/>
                </a:lnTo>
                <a:cubicBezTo>
                  <a:pt x="136063" y="371240"/>
                  <a:pt x="133453" y="369289"/>
                  <a:pt x="131678" y="368587"/>
                </a:cubicBezTo>
                <a:cubicBezTo>
                  <a:pt x="128279" y="366965"/>
                  <a:pt x="124969" y="365101"/>
                  <a:pt x="121220" y="366614"/>
                </a:cubicBezTo>
                <a:cubicBezTo>
                  <a:pt x="117295" y="366044"/>
                  <a:pt x="113327" y="365474"/>
                  <a:pt x="109753" y="370999"/>
                </a:cubicBezTo>
                <a:cubicBezTo>
                  <a:pt x="72744" y="437562"/>
                  <a:pt x="31504" y="513508"/>
                  <a:pt x="2323" y="592437"/>
                </a:cubicBezTo>
                <a:cubicBezTo>
                  <a:pt x="87" y="594542"/>
                  <a:pt x="-615" y="597821"/>
                  <a:pt x="569" y="600658"/>
                </a:cubicBezTo>
                <a:cubicBezTo>
                  <a:pt x="13219" y="632723"/>
                  <a:pt x="42664" y="655071"/>
                  <a:pt x="76954" y="658605"/>
                </a:cubicBezTo>
                <a:cubicBezTo>
                  <a:pt x="79059" y="658877"/>
                  <a:pt x="81207" y="658309"/>
                  <a:pt x="82896" y="657026"/>
                </a:cubicBezTo>
                <a:cubicBezTo>
                  <a:pt x="83356" y="656665"/>
                  <a:pt x="83948" y="656507"/>
                  <a:pt x="84540" y="656588"/>
                </a:cubicBezTo>
                <a:cubicBezTo>
                  <a:pt x="85132" y="656669"/>
                  <a:pt x="85658" y="656985"/>
                  <a:pt x="86009" y="657465"/>
                </a:cubicBezTo>
                <a:cubicBezTo>
                  <a:pt x="87807" y="659666"/>
                  <a:pt x="90525" y="660918"/>
                  <a:pt x="93375" y="660863"/>
                </a:cubicBezTo>
                <a:cubicBezTo>
                  <a:pt x="96708" y="660947"/>
                  <a:pt x="99778" y="659022"/>
                  <a:pt x="101159" y="655974"/>
                </a:cubicBezTo>
                <a:lnTo>
                  <a:pt x="212535" y="414322"/>
                </a:lnTo>
                <a:cubicBezTo>
                  <a:pt x="214026" y="411362"/>
                  <a:pt x="213018" y="409937"/>
                  <a:pt x="212755" y="407393"/>
                </a:cubicBezTo>
                <a:cubicBezTo>
                  <a:pt x="213456" y="404068"/>
                  <a:pt x="211439" y="400777"/>
                  <a:pt x="208150" y="399895"/>
                </a:cubicBezTo>
                <a:cubicBezTo>
                  <a:pt x="206331" y="399259"/>
                  <a:pt x="204511" y="398580"/>
                  <a:pt x="202691" y="397900"/>
                </a:cubicBezTo>
                <a:cubicBezTo>
                  <a:pt x="200871" y="397221"/>
                  <a:pt x="196881" y="396563"/>
                  <a:pt x="198306" y="393515"/>
                </a:cubicBezTo>
                <a:lnTo>
                  <a:pt x="215539" y="361527"/>
                </a:lnTo>
                <a:cubicBezTo>
                  <a:pt x="216022" y="360624"/>
                  <a:pt x="217074" y="360177"/>
                  <a:pt x="218060" y="360453"/>
                </a:cubicBezTo>
                <a:cubicBezTo>
                  <a:pt x="232114" y="364522"/>
                  <a:pt x="246672" y="366612"/>
                  <a:pt x="261296" y="366658"/>
                </a:cubicBezTo>
                <a:cubicBezTo>
                  <a:pt x="437657" y="364575"/>
                  <a:pt x="512244" y="101392"/>
                  <a:pt x="341890" y="26630"/>
                </a:cubicBezTo>
                <a:close/>
                <a:moveTo>
                  <a:pt x="194382" y="414694"/>
                </a:moveTo>
                <a:lnTo>
                  <a:pt x="88420" y="644486"/>
                </a:lnTo>
                <a:cubicBezTo>
                  <a:pt x="87916" y="645586"/>
                  <a:pt x="86623" y="646066"/>
                  <a:pt x="85505" y="645560"/>
                </a:cubicBezTo>
                <a:cubicBezTo>
                  <a:pt x="85219" y="645428"/>
                  <a:pt x="84957" y="645233"/>
                  <a:pt x="84759" y="644990"/>
                </a:cubicBezTo>
                <a:cubicBezTo>
                  <a:pt x="83465" y="643543"/>
                  <a:pt x="81646" y="642668"/>
                  <a:pt x="79694" y="642556"/>
                </a:cubicBezTo>
                <a:cubicBezTo>
                  <a:pt x="53144" y="639574"/>
                  <a:pt x="27536" y="622671"/>
                  <a:pt x="18306" y="597150"/>
                </a:cubicBezTo>
                <a:cubicBezTo>
                  <a:pt x="46523" y="522677"/>
                  <a:pt x="81558" y="450964"/>
                  <a:pt x="122951" y="382926"/>
                </a:cubicBezTo>
                <a:cubicBezTo>
                  <a:pt x="145731" y="392836"/>
                  <a:pt x="169125" y="403118"/>
                  <a:pt x="193110" y="411713"/>
                </a:cubicBezTo>
                <a:cubicBezTo>
                  <a:pt x="194250" y="412123"/>
                  <a:pt x="194842" y="413379"/>
                  <a:pt x="194426" y="414517"/>
                </a:cubicBezTo>
                <a:cubicBezTo>
                  <a:pt x="194404" y="414593"/>
                  <a:pt x="194382" y="414666"/>
                  <a:pt x="194338" y="414738"/>
                </a:cubicBezTo>
                <a:close/>
                <a:moveTo>
                  <a:pt x="199600" y="356638"/>
                </a:moveTo>
                <a:lnTo>
                  <a:pt x="182609" y="388144"/>
                </a:lnTo>
                <a:cubicBezTo>
                  <a:pt x="182082" y="389117"/>
                  <a:pt x="180920" y="389549"/>
                  <a:pt x="179890" y="389152"/>
                </a:cubicBezTo>
                <a:cubicBezTo>
                  <a:pt x="170923" y="385622"/>
                  <a:pt x="162043" y="381983"/>
                  <a:pt x="153471" y="378190"/>
                </a:cubicBezTo>
                <a:cubicBezTo>
                  <a:pt x="152353" y="377710"/>
                  <a:pt x="151848" y="376418"/>
                  <a:pt x="152331" y="375307"/>
                </a:cubicBezTo>
                <a:cubicBezTo>
                  <a:pt x="152353" y="375274"/>
                  <a:pt x="152353" y="375241"/>
                  <a:pt x="152375" y="375208"/>
                </a:cubicBezTo>
                <a:lnTo>
                  <a:pt x="169147" y="340984"/>
                </a:lnTo>
                <a:cubicBezTo>
                  <a:pt x="169673" y="339894"/>
                  <a:pt x="170988" y="339436"/>
                  <a:pt x="172085" y="339962"/>
                </a:cubicBezTo>
                <a:cubicBezTo>
                  <a:pt x="172129" y="339993"/>
                  <a:pt x="172194" y="340026"/>
                  <a:pt x="172260" y="340063"/>
                </a:cubicBezTo>
                <a:cubicBezTo>
                  <a:pt x="180679" y="345183"/>
                  <a:pt x="189471" y="349662"/>
                  <a:pt x="198569" y="353459"/>
                </a:cubicBezTo>
                <a:cubicBezTo>
                  <a:pt x="199687" y="353928"/>
                  <a:pt x="200213" y="355213"/>
                  <a:pt x="199753" y="356329"/>
                </a:cubicBezTo>
                <a:cubicBezTo>
                  <a:pt x="199687" y="356452"/>
                  <a:pt x="199622" y="356570"/>
                  <a:pt x="199556" y="356682"/>
                </a:cubicBezTo>
                <a:close/>
                <a:moveTo>
                  <a:pt x="420227" y="199439"/>
                </a:moveTo>
                <a:cubicBezTo>
                  <a:pt x="409550" y="280560"/>
                  <a:pt x="343206" y="348416"/>
                  <a:pt x="264036" y="348526"/>
                </a:cubicBezTo>
                <a:cubicBezTo>
                  <a:pt x="189712" y="352472"/>
                  <a:pt x="91731" y="264730"/>
                  <a:pt x="87193" y="184640"/>
                </a:cubicBezTo>
                <a:cubicBezTo>
                  <a:pt x="84189" y="141580"/>
                  <a:pt x="113129" y="100318"/>
                  <a:pt x="125714" y="84576"/>
                </a:cubicBezTo>
                <a:cubicBezTo>
                  <a:pt x="174211" y="22793"/>
                  <a:pt x="259169" y="-644"/>
                  <a:pt x="328012" y="34523"/>
                </a:cubicBezTo>
                <a:cubicBezTo>
                  <a:pt x="329020" y="34770"/>
                  <a:pt x="329700" y="35682"/>
                  <a:pt x="329678" y="36715"/>
                </a:cubicBezTo>
                <a:cubicBezTo>
                  <a:pt x="329459" y="39756"/>
                  <a:pt x="331300" y="42567"/>
                  <a:pt x="334173" y="43599"/>
                </a:cubicBezTo>
                <a:cubicBezTo>
                  <a:pt x="393501" y="67914"/>
                  <a:pt x="428887" y="131999"/>
                  <a:pt x="420183" y="1994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2"/>
          <p:cNvSpPr txBox="1"/>
          <p:nvPr/>
        </p:nvSpPr>
        <p:spPr>
          <a:xfrm>
            <a:off x="1219625" y="4209275"/>
            <a:ext cx="209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https://bookcreator.com/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 txBox="1"/>
          <p:nvPr>
            <p:ph idx="1" type="body"/>
          </p:nvPr>
        </p:nvSpPr>
        <p:spPr>
          <a:xfrm>
            <a:off x="1580750" y="1186800"/>
            <a:ext cx="6095400" cy="276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400">
                <a:latin typeface="Pangolin"/>
                <a:ea typeface="Pangolin"/>
                <a:cs typeface="Pangolin"/>
                <a:sym typeface="Pangolin"/>
              </a:rPr>
              <a:t>GRACIAS</a:t>
            </a:r>
            <a:endParaRPr b="1" sz="11400"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