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6BFD-B010-43F0-A43B-41FFA6D98639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7414-A5A2-43D6-B60D-0D32C0B7E5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645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6BFD-B010-43F0-A43B-41FFA6D98639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7414-A5A2-43D6-B60D-0D32C0B7E5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621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6BFD-B010-43F0-A43B-41FFA6D98639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7414-A5A2-43D6-B60D-0D32C0B7E5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801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6BFD-B010-43F0-A43B-41FFA6D98639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7414-A5A2-43D6-B60D-0D32C0B7E5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9191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6BFD-B010-43F0-A43B-41FFA6D98639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7414-A5A2-43D6-B60D-0D32C0B7E5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3928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6BFD-B010-43F0-A43B-41FFA6D98639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7414-A5A2-43D6-B60D-0D32C0B7E5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056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6BFD-B010-43F0-A43B-41FFA6D98639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7414-A5A2-43D6-B60D-0D32C0B7E5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446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6BFD-B010-43F0-A43B-41FFA6D98639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7414-A5A2-43D6-B60D-0D32C0B7E5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530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6BFD-B010-43F0-A43B-41FFA6D98639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7414-A5A2-43D6-B60D-0D32C0B7E5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025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6BFD-B010-43F0-A43B-41FFA6D98639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7414-A5A2-43D6-B60D-0D32C0B7E5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4844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6BFD-B010-43F0-A43B-41FFA6D98639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7414-A5A2-43D6-B60D-0D32C0B7E5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9111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66BFD-B010-43F0-A43B-41FFA6D98639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07414-A5A2-43D6-B60D-0D32C0B7E5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760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285370"/>
              </p:ext>
            </p:extLst>
          </p:nvPr>
        </p:nvGraphicFramePr>
        <p:xfrm>
          <a:off x="167424" y="141666"/>
          <a:ext cx="11848563" cy="6574666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581198"/>
                <a:gridCol w="10267365"/>
              </a:tblGrid>
              <a:tr h="33485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S</a:t>
                      </a:r>
                      <a:r>
                        <a:rPr lang="es-419" dirty="0" smtClean="0"/>
                        <a:t>emáforo de las emociones</a:t>
                      </a:r>
                      <a:endParaRPr lang="es-E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94095">
                <a:tc>
                  <a:txBody>
                    <a:bodyPr/>
                    <a:lstStyle/>
                    <a:p>
                      <a:r>
                        <a:rPr lang="es-ES" dirty="0" smtClean="0"/>
                        <a:t>P</a:t>
                      </a:r>
                      <a:r>
                        <a:rPr lang="es-419" dirty="0" smtClean="0"/>
                        <a:t>ropósito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dirty="0" smtClean="0"/>
                        <a:t>Que las niñas y los niños: Identifiquen y reconozcan sus propias emociones mediante expresiones faciales.</a:t>
                      </a:r>
                      <a:endParaRPr lang="es-ES" dirty="0" smtClean="0"/>
                    </a:p>
                  </a:txBody>
                  <a:tcPr/>
                </a:tc>
              </a:tr>
              <a:tr h="412124">
                <a:tc>
                  <a:txBody>
                    <a:bodyPr/>
                    <a:lstStyle/>
                    <a:p>
                      <a:r>
                        <a:rPr lang="es-ES" dirty="0" smtClean="0"/>
                        <a:t>R</a:t>
                      </a:r>
                      <a:r>
                        <a:rPr lang="es-419" dirty="0" smtClean="0"/>
                        <a:t>ecursos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</a:t>
                      </a:r>
                      <a:r>
                        <a:rPr lang="es-419" dirty="0" smtClean="0"/>
                        <a:t>uaderno, colores, lápiz, pegamento.</a:t>
                      </a:r>
                      <a:endParaRPr lang="es-ES" dirty="0"/>
                    </a:p>
                  </a:txBody>
                  <a:tcPr/>
                </a:tc>
              </a:tr>
              <a:tr h="373487">
                <a:tc gridSpan="2"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A</a:t>
                      </a:r>
                      <a:r>
                        <a:rPr lang="es-419" b="1" dirty="0" smtClean="0"/>
                        <a:t>ctividad</a:t>
                      </a:r>
                      <a:r>
                        <a:rPr lang="es-419" b="1" baseline="0" dirty="0" smtClean="0"/>
                        <a:t> </a:t>
                      </a:r>
                      <a:endParaRPr lang="es-E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147083">
                <a:tc gridSpan="2">
                  <a:txBody>
                    <a:bodyPr/>
                    <a:lstStyle/>
                    <a:p>
                      <a:r>
                        <a:rPr lang="es-419" dirty="0" smtClean="0"/>
                        <a:t>1-. </a:t>
                      </a:r>
                      <a:r>
                        <a:rPr lang="es-ES" dirty="0" smtClean="0"/>
                        <a:t>C</a:t>
                      </a:r>
                      <a:r>
                        <a:rPr lang="es-419" dirty="0" smtClean="0"/>
                        <a:t>on ayuda de un adulto</a:t>
                      </a:r>
                      <a:r>
                        <a:rPr lang="es-419" baseline="0" dirty="0" smtClean="0"/>
                        <a:t> dibuja y recorta 4 caritas con la emociones básicas: enojo, miedo, alegria y tristeza.</a:t>
                      </a:r>
                    </a:p>
                    <a:p>
                      <a:endParaRPr lang="es-419" baseline="0" dirty="0" smtClean="0"/>
                    </a:p>
                    <a:p>
                      <a:r>
                        <a:rPr lang="es-419" baseline="0" dirty="0" smtClean="0"/>
                        <a:t>2-. </a:t>
                      </a:r>
                      <a:r>
                        <a:rPr lang="es-ES" baseline="0" dirty="0" smtClean="0"/>
                        <a:t>D</a:t>
                      </a:r>
                      <a:r>
                        <a:rPr lang="es-419" baseline="0" dirty="0" smtClean="0"/>
                        <a:t>ivide una hoja de tu cuaderno en 4 partes: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E</a:t>
                      </a:r>
                      <a:r>
                        <a:rPr lang="es-419" baseline="0" dirty="0" smtClean="0"/>
                        <a:t>n el primer cuadro escribe la palabra enojo.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E</a:t>
                      </a:r>
                      <a:r>
                        <a:rPr lang="es-419" baseline="0" dirty="0" smtClean="0"/>
                        <a:t>n el segundo cuadro escribe la palabra miedo.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E</a:t>
                      </a:r>
                      <a:r>
                        <a:rPr lang="es-419" baseline="0" dirty="0" smtClean="0"/>
                        <a:t>n el tercer cuadro escribe la palabra alegria.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E</a:t>
                      </a:r>
                      <a:r>
                        <a:rPr lang="es-419" baseline="0" dirty="0" smtClean="0"/>
                        <a:t>n el cuarto cuadro escribe la palabra tristeza.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419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419" baseline="0" dirty="0" smtClean="0"/>
                        <a:t>3-. </a:t>
                      </a:r>
                      <a:r>
                        <a:rPr lang="es-ES" baseline="0" dirty="0" smtClean="0"/>
                        <a:t>C</a:t>
                      </a:r>
                      <a:r>
                        <a:rPr lang="es-419" baseline="0" dirty="0" smtClean="0"/>
                        <a:t>oloca los recortes de caritas de las emociones en el cuadro que corresponda.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419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419" baseline="0" dirty="0" smtClean="0"/>
                        <a:t>4-. </a:t>
                      </a:r>
                      <a:r>
                        <a:rPr lang="es-ES" baseline="0" dirty="0" smtClean="0"/>
                        <a:t>A</a:t>
                      </a:r>
                      <a:r>
                        <a:rPr lang="es-419" baseline="0" dirty="0" smtClean="0"/>
                        <a:t>hora responde las preguntas: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419" baseline="0" dirty="0" smtClean="0"/>
                        <a:t>¿En qué momento has sentido miedo?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419" baseline="0" smtClean="0"/>
                        <a:t>¿En qué </a:t>
                      </a:r>
                      <a:r>
                        <a:rPr lang="es-419" baseline="0" dirty="0" smtClean="0"/>
                        <a:t>parte de tu cuerpo lo has sentido?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419" baseline="0" dirty="0" smtClean="0"/>
                        <a:t>¿</a:t>
                      </a:r>
                      <a:r>
                        <a:rPr lang="es-ES" baseline="0" dirty="0" smtClean="0"/>
                        <a:t>Qué</a:t>
                      </a:r>
                      <a:r>
                        <a:rPr lang="es-419" baseline="0" dirty="0" smtClean="0"/>
                        <a:t> hiciste cuando te sentiste temeroso?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419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419" baseline="0" dirty="0" smtClean="0"/>
                        <a:t>5-. </a:t>
                      </a:r>
                      <a:r>
                        <a:rPr lang="es-ES" baseline="0" dirty="0" smtClean="0"/>
                        <a:t>R</a:t>
                      </a:r>
                      <a:r>
                        <a:rPr lang="es-419" baseline="0" dirty="0" smtClean="0"/>
                        <a:t>ealiza un dibujo de algo que te cause miedo y mencionalo a tu maestra.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419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419" baseline="0" dirty="0" smtClean="0"/>
                        <a:t>6-. </a:t>
                      </a:r>
                      <a:r>
                        <a:rPr lang="es-ES" baseline="0" dirty="0" smtClean="0"/>
                        <a:t>P</a:t>
                      </a:r>
                      <a:r>
                        <a:rPr lang="es-419" baseline="0" dirty="0" smtClean="0"/>
                        <a:t>or ultimo responde ¿</a:t>
                      </a:r>
                      <a:r>
                        <a:rPr lang="es-ES" baseline="0" dirty="0" smtClean="0"/>
                        <a:t>Qué</a:t>
                      </a:r>
                      <a:r>
                        <a:rPr lang="es-419" baseline="0" dirty="0" smtClean="0"/>
                        <a:t> te imaginas que puedes hacer para acabar con ese miedo?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Imagen 2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5966" y="2274825"/>
            <a:ext cx="2792083" cy="38489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074105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205</Words>
  <Application>Microsoft Office PowerPoint</Application>
  <PresentationFormat>Personalizado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Semaforo de las emociones</dc:title>
  <dc:creator>Usuario de Windows</dc:creator>
  <cp:lastModifiedBy>UrielReyes</cp:lastModifiedBy>
  <cp:revision>10</cp:revision>
  <dcterms:created xsi:type="dcterms:W3CDTF">2021-02-19T00:02:14Z</dcterms:created>
  <dcterms:modified xsi:type="dcterms:W3CDTF">2021-04-14T03:54:17Z</dcterms:modified>
</cp:coreProperties>
</file>