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60" r:id="rId2"/>
    <p:sldId id="256" r:id="rId3"/>
    <p:sldId id="262" r:id="rId4"/>
    <p:sldId id="261" r:id="rId5"/>
    <p:sldId id="265" r:id="rId6"/>
    <p:sldId id="257" r:id="rId7"/>
    <p:sldId id="258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8ED5FD2-98B6-43B2-AE7D-B1B9339EB35A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4E3B195-4E82-4E19-B918-E2B7F91E8636}" type="slidenum">
              <a:rPr lang="es-MX" smtClean="0"/>
              <a:t>‹Nº›</a:t>
            </a:fld>
            <a:endParaRPr lang="es-MX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9806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5FD2-98B6-43B2-AE7D-B1B9339EB35A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3B195-4E82-4E19-B918-E2B7F91E86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2719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5FD2-98B6-43B2-AE7D-B1B9339EB35A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3B195-4E82-4E19-B918-E2B7F91E86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0614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5FD2-98B6-43B2-AE7D-B1B9339EB35A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3B195-4E82-4E19-B918-E2B7F91E86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2922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8ED5FD2-98B6-43B2-AE7D-B1B9339EB35A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4E3B195-4E82-4E19-B918-E2B7F91E8636}" type="slidenum">
              <a:rPr lang="es-MX" smtClean="0"/>
              <a:t>‹Nº›</a:t>
            </a:fld>
            <a:endParaRPr lang="es-MX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418958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5FD2-98B6-43B2-AE7D-B1B9339EB35A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3B195-4E82-4E19-B918-E2B7F91E86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161965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5FD2-98B6-43B2-AE7D-B1B9339EB35A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3B195-4E82-4E19-B918-E2B7F91E86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32229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5FD2-98B6-43B2-AE7D-B1B9339EB35A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3B195-4E82-4E19-B918-E2B7F91E86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8335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5FD2-98B6-43B2-AE7D-B1B9339EB35A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3B195-4E82-4E19-B918-E2B7F91E86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01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8ED5FD2-98B6-43B2-AE7D-B1B9339EB35A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04E3B195-4E82-4E19-B918-E2B7F91E8636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2236576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58ED5FD2-98B6-43B2-AE7D-B1B9339EB35A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04E3B195-4E82-4E19-B918-E2B7F91E863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172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8ED5FD2-98B6-43B2-AE7D-B1B9339EB35A}" type="datetimeFigureOut">
              <a:rPr lang="es-MX" smtClean="0"/>
              <a:t>12/04/2021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4E3B195-4E82-4E19-B918-E2B7F91E8636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18156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01437" y="289449"/>
            <a:ext cx="905850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6ta</a:t>
            </a:r>
            <a:r>
              <a:rPr lang="es-E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sesión ordinaria </a:t>
            </a:r>
          </a:p>
          <a:p>
            <a:pPr algn="ctr"/>
            <a:r>
              <a:rPr lang="es-E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CTE</a:t>
            </a:r>
          </a:p>
          <a:p>
            <a:pPr algn="ctr"/>
            <a:r>
              <a:rPr lang="es-E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ZONA ESCOLAR NÚM. 25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163624" y="2874772"/>
            <a:ext cx="773412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Actividad 10 </a:t>
            </a:r>
          </a:p>
          <a:p>
            <a:pPr algn="ctr"/>
            <a:r>
              <a:rPr lang="es-E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EQUIPO # 4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973978" y="4391937"/>
            <a:ext cx="611341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PROFESOR: ROBERTO</a:t>
            </a:r>
          </a:p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MAESTRA: REBECA </a:t>
            </a:r>
          </a:p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PROFESOR: GUILLERMO</a:t>
            </a:r>
          </a:p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MAESTRA: MARU</a:t>
            </a:r>
          </a:p>
          <a:p>
            <a:pPr algn="ctr"/>
            <a:r>
              <a:rPr lang="es-E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PROEFSOR: IGNACIO</a:t>
            </a:r>
            <a:endParaRPr lang="es-ES" sz="24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513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4389" y="0"/>
            <a:ext cx="8471993" cy="1892216"/>
          </a:xfrm>
        </p:spPr>
        <p:txBody>
          <a:bodyPr>
            <a:normAutofit/>
          </a:bodyPr>
          <a:lstStyle/>
          <a:p>
            <a:pPr algn="ctr"/>
            <a:r>
              <a:rPr lang="es-MX" sz="6000" dirty="0"/>
              <a:t>ME CONOZCO Y ME DOY A CONOCER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004389" y="1946276"/>
            <a:ext cx="7981662" cy="2246769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Propósito: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800" dirty="0"/>
              <a:t> EMOCIONES:  Que NNA reconozcan la forma de expresar sus emociones por medio de autorreflexión, de comprenderse así mismos y a los que los rodean.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004389" y="4544344"/>
            <a:ext cx="7968410" cy="1815882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800" dirty="0"/>
              <a:t>RESILIENCIA: Que NNA pueda hacer un análisis y reflexión del concepto de resiliencia mediante actividades que ayuden a comprender mejor del tema.</a:t>
            </a:r>
          </a:p>
        </p:txBody>
      </p:sp>
    </p:spTree>
    <p:extLst>
      <p:ext uri="{BB962C8B-B14F-4D97-AF65-F5344CB8AC3E}">
        <p14:creationId xmlns:p14="http://schemas.microsoft.com/office/powerpoint/2010/main" val="3370054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73157" y="315206"/>
            <a:ext cx="8294914" cy="332398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INICIO</a:t>
            </a:r>
          </a:p>
          <a:p>
            <a:r>
              <a:rPr lang="es-MX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 estrategia implica: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EMOCIONES: Conocer que cada emoción es importante que involucre el centro familiar y escolar para generar un mejor ambiente para el proceso de enseñanza-aprendizaje. </a:t>
            </a:r>
          </a:p>
          <a:p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2862470" y="4114298"/>
            <a:ext cx="8653669" cy="15696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RESILIENCIA: Poder enseñar a formular acciones y  reflexión, introspección, esto ayudará al alumno cuando pase por momentos difíciles. </a:t>
            </a:r>
            <a:endParaRPr lang="es-MX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169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91694" y="1842796"/>
            <a:ext cx="5099437" cy="406265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2400" dirty="0"/>
              <a:t>En tarjetas u hojas en blanco escribir sobre si mismos guiándose en interrogantes.</a:t>
            </a:r>
          </a:p>
          <a:p>
            <a:pPr algn="ctr"/>
            <a:r>
              <a:rPr lang="es-MX" sz="2400" dirty="0"/>
              <a:t>¿Quién eres?</a:t>
            </a:r>
          </a:p>
          <a:p>
            <a:pPr algn="ctr"/>
            <a:r>
              <a:rPr lang="es-MX" sz="2400" dirty="0"/>
              <a:t>¿Qué te gusta?</a:t>
            </a:r>
          </a:p>
          <a:p>
            <a:pPr algn="ctr"/>
            <a:r>
              <a:rPr lang="es-MX" sz="2400" dirty="0"/>
              <a:t>¿Cómo reaccionas ante problemas cotidianos?</a:t>
            </a:r>
          </a:p>
          <a:p>
            <a:pPr algn="ctr"/>
            <a:r>
              <a:rPr lang="es-MX" sz="2400" dirty="0"/>
              <a:t>¿A quien le cuentas como te sientes?</a:t>
            </a:r>
          </a:p>
          <a:p>
            <a:pPr algn="ctr"/>
            <a:r>
              <a:rPr lang="es-MX" sz="2400" dirty="0"/>
              <a:t>¿controlas tus emociones o reacciones de una manera inapropiada?</a:t>
            </a:r>
          </a:p>
          <a:p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9051234" y="6315886"/>
            <a:ext cx="2398644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EMOCIONES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1102580" y="51996"/>
            <a:ext cx="4114781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MX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Actividad</a:t>
            </a:r>
            <a:r>
              <a:rPr lang="es-MX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sobre las Emociones: </a:t>
            </a:r>
          </a:p>
        </p:txBody>
      </p:sp>
    </p:spTree>
    <p:extLst>
      <p:ext uri="{BB962C8B-B14F-4D97-AF65-F5344CB8AC3E}">
        <p14:creationId xmlns:p14="http://schemas.microsoft.com/office/powerpoint/2010/main" val="201992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73574" y="257281"/>
            <a:ext cx="7458324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/>
              <a:t>DESARROLLO </a:t>
            </a:r>
          </a:p>
          <a:p>
            <a:pPr algn="just"/>
            <a:r>
              <a:rPr lang="es-MX" dirty="0"/>
              <a:t>Después de contestar tu mismo las preguntas, hay que cuestionar a un miembro de la familia o aun compañero que viva cerca de tu casa, </a:t>
            </a:r>
            <a:r>
              <a:rPr lang="es-MX" u="sng" dirty="0"/>
              <a:t>para fortalecer la empatía con los alumnos y sus familias, entre los estudiantes y su familias hacía los docentes.</a:t>
            </a:r>
          </a:p>
          <a:p>
            <a:pPr algn="just"/>
            <a:endParaRPr lang="es-MX" dirty="0"/>
          </a:p>
          <a:p>
            <a:pPr marL="285750" indent="-285750" algn="just">
              <a:buFontTx/>
              <a:buChar char="-"/>
            </a:pPr>
            <a:r>
              <a:rPr lang="es-MX" dirty="0"/>
              <a:t>Después escribir acerca de esa persona y observar las similitudes, diferencias, situaciones, problemas que cada quien tiene, para reflexionar sobra la percepción que los demás tienen de esta situación y de esta manera les ayude a conocerse mas y poder expresar las emociones.</a:t>
            </a:r>
          </a:p>
          <a:p>
            <a:pPr marL="285750" indent="-285750" algn="just">
              <a:buFontTx/>
              <a:buChar char="-"/>
            </a:pPr>
            <a:endParaRPr lang="es-MX" dirty="0"/>
          </a:p>
          <a:p>
            <a:pPr marL="285750" indent="-285750" algn="just">
              <a:buFontTx/>
              <a:buChar char="-"/>
            </a:pPr>
            <a:r>
              <a:rPr lang="es-MX" dirty="0"/>
              <a:t>Cuando se tenga la información de la mayoría de los integrantes de la familia, se realizará un texto descriptivo sobre los acontecimientos que hayan o estén pasando en la cuarentena dentro de su contexto.</a:t>
            </a:r>
          </a:p>
          <a:p>
            <a:pPr marL="285750" indent="-285750">
              <a:buFontTx/>
              <a:buChar char="-"/>
            </a:pPr>
            <a:endParaRPr lang="es-MX" dirty="0"/>
          </a:p>
          <a:p>
            <a:endParaRPr lang="es-MX" dirty="0"/>
          </a:p>
          <a:p>
            <a:pPr marL="285750" indent="-285750">
              <a:buFontTx/>
              <a:buChar char="-"/>
            </a:pPr>
            <a:endParaRPr lang="es-MX" dirty="0"/>
          </a:p>
          <a:p>
            <a:r>
              <a:rPr lang="es-MX" sz="2800" b="1" dirty="0"/>
              <a:t>CIERRE </a:t>
            </a:r>
          </a:p>
          <a:p>
            <a:pPr algn="just"/>
            <a:r>
              <a:rPr lang="es-MX" dirty="0"/>
              <a:t>Al final se realizan las indicaciones para presentar el producto de la estrategia, dando importancia en la orientación a padres de familia sobre como propiciar ambientes socioemocionales propicios para el aprendizaje.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9276521" y="6334780"/>
            <a:ext cx="2398644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EMOCIONES</a:t>
            </a:r>
          </a:p>
        </p:txBody>
      </p:sp>
    </p:spTree>
    <p:extLst>
      <p:ext uri="{BB962C8B-B14F-4D97-AF65-F5344CB8AC3E}">
        <p14:creationId xmlns:p14="http://schemas.microsoft.com/office/powerpoint/2010/main" val="285338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376873" y="0"/>
            <a:ext cx="66478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s-MX" sz="2000" dirty="0"/>
              <a:t>Cuando hayan redactado cada acontecimiento que han vivido hasta el momento en la cuarentena, elegir uno que haya sido divertido, cómico o entretenido para elaborar una representación de esa anécdota apoyándose de marionetas (material reciclado, calcetines, peluches , etc.) como simuladores de la familia.</a:t>
            </a:r>
          </a:p>
          <a:p>
            <a:pPr marL="285750" indent="-285750" algn="just">
              <a:buFontTx/>
              <a:buChar char="-"/>
            </a:pPr>
            <a:endParaRPr lang="es-MX" sz="2000" dirty="0"/>
          </a:p>
          <a:p>
            <a:pPr marL="285750" indent="-285750" algn="just">
              <a:buFontTx/>
              <a:buChar char="-"/>
            </a:pPr>
            <a:r>
              <a:rPr lang="es-MX" sz="2000" dirty="0"/>
              <a:t>Al final se realizará un video de manera grupal, participando cada uno de los integrantes representando de manera teatral ese recuerdo para poder reflexionar y saber que si yo me conozco, me doy a conocer y conozco a los que me rodean saldremos adelante.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195914" y="3785652"/>
            <a:ext cx="9922659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PRODUCTOS: </a:t>
            </a:r>
            <a:r>
              <a:rPr lang="es-MX" dirty="0"/>
              <a:t>el video, las tarjetas, marionetas. (depende del que implemente la estrategia)</a:t>
            </a:r>
          </a:p>
          <a:p>
            <a:pPr algn="just"/>
            <a:endParaRPr lang="es-MX" dirty="0"/>
          </a:p>
          <a:p>
            <a:pPr algn="just"/>
            <a:r>
              <a:rPr lang="es-MX" b="1" dirty="0"/>
              <a:t>RECURSOS: </a:t>
            </a:r>
            <a:r>
              <a:rPr lang="es-MX" dirty="0"/>
              <a:t>cuaderno, tarjetas, lápices, pluma, plumones, libro de texto F.C.Y E, programa de aprende en casa, PNCE fichero de actividades didactas, WhatsApp, marionetas y programa de educación socioemocional.</a:t>
            </a:r>
          </a:p>
          <a:p>
            <a:pPr algn="just"/>
            <a:endParaRPr lang="es-MX" b="1" dirty="0"/>
          </a:p>
          <a:p>
            <a:pPr algn="just"/>
            <a:r>
              <a:rPr lang="es-MX" b="1" dirty="0"/>
              <a:t>TIPO DE EVALUACIÓN. </a:t>
            </a:r>
          </a:p>
          <a:p>
            <a:pPr algn="just"/>
            <a:r>
              <a:rPr lang="es-MX" dirty="0"/>
              <a:t>autoevaluación donde hagamos saber a las familias las emociones que les propicien un mejor desarrollo en el aprendizaje y ellos mismos conozcan en que están bien y que les falta para mejorar.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382539" y="6357964"/>
            <a:ext cx="2398644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EMOCIONES</a:t>
            </a:r>
          </a:p>
        </p:txBody>
      </p:sp>
    </p:spTree>
    <p:extLst>
      <p:ext uri="{BB962C8B-B14F-4D97-AF65-F5344CB8AC3E}">
        <p14:creationId xmlns:p14="http://schemas.microsoft.com/office/powerpoint/2010/main" val="2181748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210241" y="436309"/>
            <a:ext cx="4470647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MX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Actividades </a:t>
            </a:r>
            <a:r>
              <a:rPr lang="es-MX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sobre las Resiliencia: 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696278" y="1563757"/>
            <a:ext cx="3498574" cy="267765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u="sng" dirty="0"/>
              <a:t>ACTOS DE BONDAD</a:t>
            </a:r>
          </a:p>
          <a:p>
            <a:pPr algn="ctr"/>
            <a:r>
              <a:rPr lang="es-MX" sz="2400" dirty="0"/>
              <a:t>Durante un día piensen en hacerle un favor a alguien que les importe. </a:t>
            </a:r>
          </a:p>
          <a:p>
            <a:pPr algn="ctr"/>
            <a:r>
              <a:rPr lang="es-MX" sz="2400" dirty="0"/>
              <a:t>Deberá anotarlo en una hoja de registro de la acción.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897757" y="2478157"/>
            <a:ext cx="3498574" cy="304698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u="sng" dirty="0"/>
              <a:t>ENSEÑAR HACER PREGUNTAS</a:t>
            </a:r>
          </a:p>
          <a:p>
            <a:pPr algn="ctr"/>
            <a:r>
              <a:rPr lang="es-MX" sz="2400" dirty="0"/>
              <a:t>Formular preguntas, acerca de una experiencia difícil que haya pasado el alumno, apoyando de un taller de debate. </a:t>
            </a:r>
          </a:p>
          <a:p>
            <a:pPr algn="ctr"/>
            <a:endParaRPr lang="es-MX" sz="2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9197009" y="6334780"/>
            <a:ext cx="2398644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RESILIENCIA</a:t>
            </a:r>
          </a:p>
        </p:txBody>
      </p:sp>
    </p:spTree>
    <p:extLst>
      <p:ext uri="{BB962C8B-B14F-4D97-AF65-F5344CB8AC3E}">
        <p14:creationId xmlns:p14="http://schemas.microsoft.com/office/powerpoint/2010/main" val="1617840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1149" y="467477"/>
            <a:ext cx="516172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DESARROLLO</a:t>
            </a:r>
          </a:p>
          <a:p>
            <a:pPr algn="just"/>
            <a:endParaRPr lang="es-MX" dirty="0"/>
          </a:p>
          <a:p>
            <a:pPr algn="ctr"/>
            <a:r>
              <a:rPr lang="es-MX" dirty="0"/>
              <a:t>ACTOS DE BONDAD</a:t>
            </a:r>
          </a:p>
          <a:p>
            <a:pPr algn="just"/>
            <a:endParaRPr lang="es-MX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/>
              <a:t>Se hace un análisis sobre los actos de bondad son un arma muy poderosa por la gratitud que damos y recibimos. Educar a los alumnos en la bondad y gratitud serán mas sensibles a los que los rodea. </a:t>
            </a:r>
          </a:p>
          <a:p>
            <a:pPr algn="just"/>
            <a:endParaRPr lang="es-MX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/>
              <a:t>Se darán sugerencias de actos de bondad que se pueden dar a un apersona para que el alumno elija el que mas llame su atención.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/>
              <a:t>Se proporcionará una hoja de registro donde anote el acto de bondad que hizo y tendrá que enviar una foto de evidencia.</a:t>
            </a:r>
          </a:p>
          <a:p>
            <a:pPr algn="just"/>
            <a:endParaRPr lang="es-MX" dirty="0"/>
          </a:p>
          <a:p>
            <a:pPr algn="just"/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6062871" y="467477"/>
            <a:ext cx="5711687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s-MX" dirty="0"/>
          </a:p>
          <a:p>
            <a:pPr algn="ctr"/>
            <a:r>
              <a:rPr lang="es-MX" dirty="0"/>
              <a:t>ENSEÑAR HACER PREGUNTAS</a:t>
            </a:r>
          </a:p>
          <a:p>
            <a:pPr algn="just"/>
            <a:endParaRPr lang="es-MX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/>
              <a:t>Pedir al alumno que anote una situación difícil que haya pasado.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/>
              <a:t>A partir de la situación formular 5 preguntas que ayuden al análisis y reflexión.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/>
              <a:t>Se pueden mostrar preguntas de ejemplos para que se apoyen los alumnos. </a:t>
            </a:r>
          </a:p>
          <a:p>
            <a:pPr algn="just"/>
            <a:r>
              <a:rPr lang="es-MX" sz="2000" dirty="0"/>
              <a:t> 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Ejemplos:</a:t>
            </a:r>
          </a:p>
          <a:p>
            <a:pPr algn="ctr"/>
            <a:r>
              <a:rPr lang="es-MX" dirty="0"/>
              <a:t>¿Cómo han superado tu y tu familia problemas sumamente difíciles? ¿Qué emociones son comunes cuando pasas por un problema difícil?</a:t>
            </a:r>
          </a:p>
          <a:p>
            <a:pPr algn="just"/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9197009" y="6334780"/>
            <a:ext cx="2398644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RESILIENCIA</a:t>
            </a:r>
          </a:p>
        </p:txBody>
      </p:sp>
    </p:spTree>
    <p:extLst>
      <p:ext uri="{BB962C8B-B14F-4D97-AF65-F5344CB8AC3E}">
        <p14:creationId xmlns:p14="http://schemas.microsoft.com/office/powerpoint/2010/main" val="2267911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1148" y="267423"/>
            <a:ext cx="516172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CIERRE</a:t>
            </a:r>
          </a:p>
          <a:p>
            <a:pPr algn="just"/>
            <a:endParaRPr lang="es-MX" dirty="0"/>
          </a:p>
          <a:p>
            <a:pPr algn="ctr"/>
            <a:r>
              <a:rPr lang="es-MX" sz="2000" dirty="0"/>
              <a:t>ACTOS DE BONDAD</a:t>
            </a:r>
          </a:p>
          <a:p>
            <a:pPr algn="just"/>
            <a:endParaRPr lang="es-MX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/>
              <a:t>Se hará un collage mediante un presentación de </a:t>
            </a:r>
            <a:r>
              <a:rPr lang="es-MX" sz="2000" dirty="0" err="1"/>
              <a:t>power</a:t>
            </a:r>
            <a:r>
              <a:rPr lang="es-MX" sz="2000" dirty="0"/>
              <a:t> Point con las fotos de evidencias enviadas.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/>
              <a:t>Se pedirá que escriban amanera de debate virtual alguna reflexión de lo que sintió al hacer el acto de bondad. </a:t>
            </a:r>
          </a:p>
          <a:p>
            <a:pPr algn="just"/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6062870" y="267423"/>
            <a:ext cx="516172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4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just"/>
            <a:endParaRPr lang="es-MX" dirty="0"/>
          </a:p>
          <a:p>
            <a:pPr algn="ctr"/>
            <a:r>
              <a:rPr lang="es-MX" sz="2000" dirty="0"/>
              <a:t>ENSEÑAR HACER PREGUNTAS</a:t>
            </a:r>
          </a:p>
          <a:p>
            <a:pPr algn="ctr"/>
            <a:endParaRPr lang="es-MX" sz="20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2000" dirty="0"/>
              <a:t>Analizar las situaciones y posibles soluciones acerca de los problemas presentados  mediante talleres de debate en los que se amplíen  y puedan formular mas preguntas de apoyo.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MX" sz="20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2000" dirty="0"/>
              <a:t>Realizar un texto breve de la experiencia </a:t>
            </a:r>
          </a:p>
          <a:p>
            <a:pPr algn="just"/>
            <a:endParaRPr lang="es-MX" sz="2000" dirty="0"/>
          </a:p>
          <a:p>
            <a:pPr algn="just"/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1101540" y="4360851"/>
            <a:ext cx="9922659" cy="1477328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s-MX" b="1" dirty="0"/>
              <a:t>PRODUCTOS:  Collage, fotos, hoja de registro, hoja de preguntas y texto de experiencia. </a:t>
            </a:r>
            <a:endParaRPr lang="es-MX" dirty="0"/>
          </a:p>
          <a:p>
            <a:pPr algn="just"/>
            <a:endParaRPr lang="es-MX" dirty="0"/>
          </a:p>
          <a:p>
            <a:pPr algn="just"/>
            <a:r>
              <a:rPr lang="es-MX" b="1" dirty="0"/>
              <a:t>RECURSOS: Hojas de máquina, celulares, computadora. </a:t>
            </a:r>
          </a:p>
          <a:p>
            <a:pPr algn="just"/>
            <a:endParaRPr lang="es-MX" b="1" dirty="0"/>
          </a:p>
          <a:p>
            <a:pPr algn="just"/>
            <a:r>
              <a:rPr lang="es-MX" b="1" dirty="0"/>
              <a:t>TIPO DE EVALUACIÓN: Autoevaluación.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9197009" y="6334780"/>
            <a:ext cx="2398644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RESILIENCIA</a:t>
            </a:r>
          </a:p>
        </p:txBody>
      </p:sp>
    </p:spTree>
    <p:extLst>
      <p:ext uri="{BB962C8B-B14F-4D97-AF65-F5344CB8AC3E}">
        <p14:creationId xmlns:p14="http://schemas.microsoft.com/office/powerpoint/2010/main" val="206784585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Naranja amarillo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275</TotalTime>
  <Words>901</Words>
  <Application>Microsoft Office PowerPoint</Application>
  <PresentationFormat>Panorámica</PresentationFormat>
  <Paragraphs>95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Impact</vt:lpstr>
      <vt:lpstr>Badge</vt:lpstr>
      <vt:lpstr>Presentación de PowerPoint</vt:lpstr>
      <vt:lpstr>ME CONOZCO Y ME DOY A CONOCER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IGNACIO</dc:creator>
  <cp:lastModifiedBy>kalamako</cp:lastModifiedBy>
  <cp:revision>23</cp:revision>
  <dcterms:created xsi:type="dcterms:W3CDTF">2021-02-19T15:32:30Z</dcterms:created>
  <dcterms:modified xsi:type="dcterms:W3CDTF">2021-04-12T19:13:56Z</dcterms:modified>
</cp:coreProperties>
</file>