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310" r:id="rId7"/>
    <p:sldId id="260" r:id="rId8"/>
    <p:sldId id="262" r:id="rId9"/>
    <p:sldId id="311" r:id="rId10"/>
    <p:sldId id="265" r:id="rId11"/>
    <p:sldId id="268" r:id="rId12"/>
    <p:sldId id="312" r:id="rId13"/>
    <p:sldId id="313" r:id="rId14"/>
    <p:sldId id="314" r:id="rId15"/>
    <p:sldId id="315" r:id="rId16"/>
    <p:sldId id="316" r:id="rId17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Gaegu" panose="020B0604020202020204" charset="0"/>
      <p:regular r:id="rId23"/>
      <p:bold r:id="rId24"/>
    </p:embeddedFont>
    <p:embeddedFont>
      <p:font typeface="Questrial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E18D4D-3967-4A44-9DE6-709621D6331C}">
  <a:tblStyle styleId="{35E18D4D-3967-4A44-9DE6-709621D633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746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66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badf322ef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badf322ef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22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23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13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b662e062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b662e062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15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82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9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00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e31c0142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ae31c0142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75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b5b685808e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b5b685808e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5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812425" y="1468000"/>
            <a:ext cx="25881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74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Consejo Técnico Escolar</a:t>
            </a:r>
            <a:br>
              <a:rPr lang="es-MX" dirty="0"/>
            </a:br>
            <a:r>
              <a:rPr lang="es-MX" sz="4000" dirty="0">
                <a:solidFill>
                  <a:schemeClr val="accent2"/>
                </a:solidFill>
              </a:rPr>
              <a:t>Sexta Sesión Ordinaria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40" name="Google Shape;640;p35"/>
          <p:cNvSpPr txBox="1">
            <a:spLocks noGrp="1"/>
          </p:cNvSpPr>
          <p:nvPr>
            <p:ph type="subTitle" idx="1"/>
          </p:nvPr>
        </p:nvSpPr>
        <p:spPr>
          <a:xfrm>
            <a:off x="3038621" y="3440311"/>
            <a:ext cx="5066533" cy="709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2"/>
                </a:solidFill>
              </a:rPr>
              <a:t>Nombre de la educadora:</a:t>
            </a:r>
            <a:br>
              <a:rPr lang="es-MX" dirty="0">
                <a:solidFill>
                  <a:schemeClr val="accent2"/>
                </a:solidFill>
              </a:rPr>
            </a:br>
            <a:r>
              <a:rPr lang="es-MX" dirty="0">
                <a:solidFill>
                  <a:schemeClr val="accent2"/>
                </a:solidFill>
              </a:rPr>
              <a:t> </a:t>
            </a:r>
            <a:br>
              <a:rPr lang="es-MX" dirty="0">
                <a:solidFill>
                  <a:schemeClr val="accent2"/>
                </a:solidFill>
              </a:rPr>
            </a:br>
            <a:r>
              <a:rPr lang="es-MX" dirty="0">
                <a:solidFill>
                  <a:schemeClr val="accent2"/>
                </a:solidFill>
              </a:rPr>
              <a:t>Jardín de Niños: 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44"/>
          <p:cNvPicPr preferRelativeResize="0"/>
          <p:nvPr/>
        </p:nvPicPr>
        <p:blipFill rotWithShape="1">
          <a:blip r:embed="rId3">
            <a:alphaModFix/>
          </a:blip>
          <a:srcRect l="21933" r="11621"/>
          <a:stretch/>
        </p:blipFill>
        <p:spPr>
          <a:xfrm>
            <a:off x="4652425" y="842425"/>
            <a:ext cx="3442826" cy="3458626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4"/>
          <p:cNvSpPr txBox="1">
            <a:spLocks noGrp="1"/>
          </p:cNvSpPr>
          <p:nvPr>
            <p:ph type="title"/>
          </p:nvPr>
        </p:nvSpPr>
        <p:spPr>
          <a:xfrm>
            <a:off x="517725" y="27585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sz="2800" dirty="0"/>
              <a:t>RESULTADOS DEL SEGUNDO PERIODO DE EVALUACIÓN.</a:t>
            </a:r>
            <a:br>
              <a:rPr lang="es-MX" sz="2800" b="0" dirty="0"/>
            </a:br>
            <a:r>
              <a:rPr lang="es-MX" sz="2800" b="0" dirty="0"/>
              <a:t>¿CÓMO CONTINUAR?</a:t>
            </a:r>
            <a:endParaRPr sz="2800" dirty="0"/>
          </a:p>
        </p:txBody>
      </p:sp>
      <p:grpSp>
        <p:nvGrpSpPr>
          <p:cNvPr id="912" name="Google Shape;912;p44"/>
          <p:cNvGrpSpPr/>
          <p:nvPr/>
        </p:nvGrpSpPr>
        <p:grpSpPr>
          <a:xfrm>
            <a:off x="4562925" y="700575"/>
            <a:ext cx="3611050" cy="3721000"/>
            <a:chOff x="4562925" y="700575"/>
            <a:chExt cx="3611050" cy="3721000"/>
          </a:xfrm>
        </p:grpSpPr>
        <p:sp>
          <p:nvSpPr>
            <p:cNvPr id="913" name="Google Shape;913;p44"/>
            <p:cNvSpPr/>
            <p:nvPr/>
          </p:nvSpPr>
          <p:spPr>
            <a:xfrm rot="5400000">
              <a:off x="6248171" y="2442428"/>
              <a:ext cx="3660757" cy="190851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4574500" y="700575"/>
              <a:ext cx="3567313" cy="216525"/>
            </a:xfrm>
            <a:custGeom>
              <a:avLst/>
              <a:gdLst/>
              <a:ahLst/>
              <a:cxnLst/>
              <a:rect l="l" t="t" r="r" b="b"/>
              <a:pathLst>
                <a:path w="125114" h="8661" extrusionOk="0">
                  <a:moveTo>
                    <a:pt x="124978" y="3901"/>
                  </a:moveTo>
                  <a:cubicBezTo>
                    <a:pt x="124974" y="3940"/>
                    <a:pt x="124971" y="3977"/>
                    <a:pt x="124971" y="4005"/>
                  </a:cubicBezTo>
                  <a:cubicBezTo>
                    <a:pt x="124971" y="4005"/>
                    <a:pt x="124994" y="3936"/>
                    <a:pt x="124978" y="3901"/>
                  </a:cubicBezTo>
                  <a:close/>
                  <a:moveTo>
                    <a:pt x="85810" y="1"/>
                  </a:moveTo>
                  <a:cubicBezTo>
                    <a:pt x="80961" y="1"/>
                    <a:pt x="74941" y="1342"/>
                    <a:pt x="68221" y="1723"/>
                  </a:cubicBezTo>
                  <a:cubicBezTo>
                    <a:pt x="65897" y="1828"/>
                    <a:pt x="64656" y="1866"/>
                    <a:pt x="63982" y="1866"/>
                  </a:cubicBezTo>
                  <a:cubicBezTo>
                    <a:pt x="62470" y="1866"/>
                    <a:pt x="63801" y="1676"/>
                    <a:pt x="62143" y="1637"/>
                  </a:cubicBezTo>
                  <a:cubicBezTo>
                    <a:pt x="61487" y="1637"/>
                    <a:pt x="51786" y="1266"/>
                    <a:pt x="49646" y="1209"/>
                  </a:cubicBezTo>
                  <a:cubicBezTo>
                    <a:pt x="44621" y="1172"/>
                    <a:pt x="40533" y="1124"/>
                    <a:pt x="36976" y="1124"/>
                  </a:cubicBezTo>
                  <a:cubicBezTo>
                    <a:pt x="34978" y="1124"/>
                    <a:pt x="33148" y="1139"/>
                    <a:pt x="31414" y="1180"/>
                  </a:cubicBezTo>
                  <a:cubicBezTo>
                    <a:pt x="29114" y="1241"/>
                    <a:pt x="27356" y="1301"/>
                    <a:pt x="26473" y="1301"/>
                  </a:cubicBezTo>
                  <a:cubicBezTo>
                    <a:pt x="26108" y="1301"/>
                    <a:pt x="25892" y="1291"/>
                    <a:pt x="25850" y="1266"/>
                  </a:cubicBezTo>
                  <a:cubicBezTo>
                    <a:pt x="25824" y="1236"/>
                    <a:pt x="25784" y="1223"/>
                    <a:pt x="25733" y="1223"/>
                  </a:cubicBezTo>
                  <a:cubicBezTo>
                    <a:pt x="25488" y="1223"/>
                    <a:pt x="25005" y="1517"/>
                    <a:pt x="24770" y="1517"/>
                  </a:cubicBezTo>
                  <a:cubicBezTo>
                    <a:pt x="24733" y="1517"/>
                    <a:pt x="24703" y="1510"/>
                    <a:pt x="24681" y="1494"/>
                  </a:cubicBezTo>
                  <a:cubicBezTo>
                    <a:pt x="23863" y="1578"/>
                    <a:pt x="22928" y="1608"/>
                    <a:pt x="21924" y="1608"/>
                  </a:cubicBezTo>
                  <a:cubicBezTo>
                    <a:pt x="19394" y="1608"/>
                    <a:pt x="16430" y="1418"/>
                    <a:pt x="13840" y="1418"/>
                  </a:cubicBezTo>
                  <a:cubicBezTo>
                    <a:pt x="12542" y="1418"/>
                    <a:pt x="11338" y="1465"/>
                    <a:pt x="10329" y="1608"/>
                  </a:cubicBezTo>
                  <a:cubicBezTo>
                    <a:pt x="8758" y="1829"/>
                    <a:pt x="5352" y="2493"/>
                    <a:pt x="3866" y="2493"/>
                  </a:cubicBezTo>
                  <a:cubicBezTo>
                    <a:pt x="3624" y="2493"/>
                    <a:pt x="3434" y="2476"/>
                    <a:pt x="3310" y="2436"/>
                  </a:cubicBezTo>
                  <a:cubicBezTo>
                    <a:pt x="3139" y="2407"/>
                    <a:pt x="2996" y="2350"/>
                    <a:pt x="2882" y="2322"/>
                  </a:cubicBezTo>
                  <a:cubicBezTo>
                    <a:pt x="2796" y="2322"/>
                    <a:pt x="2768" y="2322"/>
                    <a:pt x="2711" y="2293"/>
                  </a:cubicBezTo>
                  <a:lnTo>
                    <a:pt x="2597" y="2293"/>
                  </a:lnTo>
                  <a:cubicBezTo>
                    <a:pt x="2511" y="2293"/>
                    <a:pt x="2454" y="2293"/>
                    <a:pt x="2368" y="2322"/>
                  </a:cubicBezTo>
                  <a:lnTo>
                    <a:pt x="2340" y="2322"/>
                  </a:lnTo>
                  <a:cubicBezTo>
                    <a:pt x="2235" y="2139"/>
                    <a:pt x="2036" y="2004"/>
                    <a:pt x="1741" y="2004"/>
                  </a:cubicBezTo>
                  <a:cubicBezTo>
                    <a:pt x="1713" y="2004"/>
                    <a:pt x="1684" y="2005"/>
                    <a:pt x="1655" y="2008"/>
                  </a:cubicBezTo>
                  <a:cubicBezTo>
                    <a:pt x="1598" y="2008"/>
                    <a:pt x="1484" y="2036"/>
                    <a:pt x="1370" y="2065"/>
                  </a:cubicBezTo>
                  <a:cubicBezTo>
                    <a:pt x="1284" y="2122"/>
                    <a:pt x="1170" y="2151"/>
                    <a:pt x="1141" y="2151"/>
                  </a:cubicBezTo>
                  <a:cubicBezTo>
                    <a:pt x="1170" y="2322"/>
                    <a:pt x="1313" y="2864"/>
                    <a:pt x="1341" y="3121"/>
                  </a:cubicBezTo>
                  <a:lnTo>
                    <a:pt x="0" y="8171"/>
                  </a:lnTo>
                  <a:cubicBezTo>
                    <a:pt x="913" y="8485"/>
                    <a:pt x="2026" y="8656"/>
                    <a:pt x="3139" y="8656"/>
                  </a:cubicBezTo>
                  <a:cubicBezTo>
                    <a:pt x="3252" y="8659"/>
                    <a:pt x="3366" y="8660"/>
                    <a:pt x="3481" y="8660"/>
                  </a:cubicBezTo>
                  <a:cubicBezTo>
                    <a:pt x="5574" y="8660"/>
                    <a:pt x="7758" y="8182"/>
                    <a:pt x="9787" y="7857"/>
                  </a:cubicBezTo>
                  <a:cubicBezTo>
                    <a:pt x="11185" y="7600"/>
                    <a:pt x="11727" y="7572"/>
                    <a:pt x="12069" y="7543"/>
                  </a:cubicBezTo>
                  <a:cubicBezTo>
                    <a:pt x="12469" y="7486"/>
                    <a:pt x="12412" y="7486"/>
                    <a:pt x="12554" y="7486"/>
                  </a:cubicBezTo>
                  <a:cubicBezTo>
                    <a:pt x="12895" y="7477"/>
                    <a:pt x="13221" y="7473"/>
                    <a:pt x="13538" y="7473"/>
                  </a:cubicBezTo>
                  <a:cubicBezTo>
                    <a:pt x="15296" y="7473"/>
                    <a:pt x="16777" y="7598"/>
                    <a:pt x="18831" y="7743"/>
                  </a:cubicBezTo>
                  <a:cubicBezTo>
                    <a:pt x="20600" y="7885"/>
                    <a:pt x="22056" y="8000"/>
                    <a:pt x="22683" y="8142"/>
                  </a:cubicBezTo>
                  <a:cubicBezTo>
                    <a:pt x="23168" y="8142"/>
                    <a:pt x="23882" y="8057"/>
                    <a:pt x="24738" y="8000"/>
                  </a:cubicBezTo>
                  <a:cubicBezTo>
                    <a:pt x="26877" y="7771"/>
                    <a:pt x="26877" y="7771"/>
                    <a:pt x="27477" y="7714"/>
                  </a:cubicBezTo>
                  <a:cubicBezTo>
                    <a:pt x="29474" y="7543"/>
                    <a:pt x="31871" y="7343"/>
                    <a:pt x="34296" y="7286"/>
                  </a:cubicBezTo>
                  <a:cubicBezTo>
                    <a:pt x="35913" y="7229"/>
                    <a:pt x="37542" y="7201"/>
                    <a:pt x="39067" y="7201"/>
                  </a:cubicBezTo>
                  <a:cubicBezTo>
                    <a:pt x="42117" y="7201"/>
                    <a:pt x="44748" y="7315"/>
                    <a:pt x="46023" y="7543"/>
                  </a:cubicBezTo>
                  <a:cubicBezTo>
                    <a:pt x="46565" y="7400"/>
                    <a:pt x="48391" y="7315"/>
                    <a:pt x="50645" y="7315"/>
                  </a:cubicBezTo>
                  <a:cubicBezTo>
                    <a:pt x="53189" y="7336"/>
                    <a:pt x="61754" y="7909"/>
                    <a:pt x="66969" y="7909"/>
                  </a:cubicBezTo>
                  <a:cubicBezTo>
                    <a:pt x="68771" y="7909"/>
                    <a:pt x="70173" y="7840"/>
                    <a:pt x="70789" y="7657"/>
                  </a:cubicBezTo>
                  <a:cubicBezTo>
                    <a:pt x="71546" y="7413"/>
                    <a:pt x="74687" y="7022"/>
                    <a:pt x="76023" y="7022"/>
                  </a:cubicBezTo>
                  <a:cubicBezTo>
                    <a:pt x="76247" y="7022"/>
                    <a:pt x="76421" y="7033"/>
                    <a:pt x="76524" y="7058"/>
                  </a:cubicBezTo>
                  <a:cubicBezTo>
                    <a:pt x="76797" y="7151"/>
                    <a:pt x="77100" y="7187"/>
                    <a:pt x="77416" y="7187"/>
                  </a:cubicBezTo>
                  <a:cubicBezTo>
                    <a:pt x="78543" y="7187"/>
                    <a:pt x="79827" y="6723"/>
                    <a:pt x="80486" y="6723"/>
                  </a:cubicBezTo>
                  <a:cubicBezTo>
                    <a:pt x="80604" y="6723"/>
                    <a:pt x="80701" y="6738"/>
                    <a:pt x="80775" y="6773"/>
                  </a:cubicBezTo>
                  <a:cubicBezTo>
                    <a:pt x="83641" y="6319"/>
                    <a:pt x="85847" y="6025"/>
                    <a:pt x="87628" y="6025"/>
                  </a:cubicBezTo>
                  <a:cubicBezTo>
                    <a:pt x="87975" y="6025"/>
                    <a:pt x="88305" y="6036"/>
                    <a:pt x="88621" y="6059"/>
                  </a:cubicBezTo>
                  <a:cubicBezTo>
                    <a:pt x="95114" y="6359"/>
                    <a:pt x="92095" y="7008"/>
                    <a:pt x="97488" y="7008"/>
                  </a:cubicBezTo>
                  <a:cubicBezTo>
                    <a:pt x="99797" y="7008"/>
                    <a:pt x="103648" y="6889"/>
                    <a:pt x="110448" y="6573"/>
                  </a:cubicBezTo>
                  <a:cubicBezTo>
                    <a:pt x="111881" y="6342"/>
                    <a:pt x="113350" y="6265"/>
                    <a:pt x="114735" y="6265"/>
                  </a:cubicBezTo>
                  <a:cubicBezTo>
                    <a:pt x="116769" y="6265"/>
                    <a:pt x="118619" y="6431"/>
                    <a:pt x="119892" y="6516"/>
                  </a:cubicBezTo>
                  <a:cubicBezTo>
                    <a:pt x="120645" y="6589"/>
                    <a:pt x="121220" y="6638"/>
                    <a:pt x="121680" y="6638"/>
                  </a:cubicBezTo>
                  <a:cubicBezTo>
                    <a:pt x="123017" y="6638"/>
                    <a:pt x="123388" y="6226"/>
                    <a:pt x="124343" y="4804"/>
                  </a:cubicBezTo>
                  <a:lnTo>
                    <a:pt x="124543" y="4804"/>
                  </a:lnTo>
                  <a:cubicBezTo>
                    <a:pt x="124115" y="5660"/>
                    <a:pt x="123630" y="6288"/>
                    <a:pt x="124058" y="6716"/>
                  </a:cubicBezTo>
                  <a:cubicBezTo>
                    <a:pt x="124115" y="6744"/>
                    <a:pt x="124343" y="6801"/>
                    <a:pt x="124686" y="6858"/>
                  </a:cubicBezTo>
                  <a:cubicBezTo>
                    <a:pt x="124743" y="6858"/>
                    <a:pt x="124857" y="6858"/>
                    <a:pt x="124857" y="6887"/>
                  </a:cubicBezTo>
                  <a:cubicBezTo>
                    <a:pt x="124886" y="5089"/>
                    <a:pt x="124886" y="4519"/>
                    <a:pt x="124971" y="3891"/>
                  </a:cubicBezTo>
                  <a:cubicBezTo>
                    <a:pt x="124974" y="3894"/>
                    <a:pt x="124976" y="3897"/>
                    <a:pt x="124978" y="3901"/>
                  </a:cubicBezTo>
                  <a:lnTo>
                    <a:pt x="124978" y="3901"/>
                  </a:lnTo>
                  <a:cubicBezTo>
                    <a:pt x="124987" y="3820"/>
                    <a:pt x="125000" y="3730"/>
                    <a:pt x="125000" y="3691"/>
                  </a:cubicBezTo>
                  <a:cubicBezTo>
                    <a:pt x="124829" y="3292"/>
                    <a:pt x="124258" y="1180"/>
                    <a:pt x="124144" y="781"/>
                  </a:cubicBezTo>
                  <a:lnTo>
                    <a:pt x="125114" y="752"/>
                  </a:lnTo>
                  <a:cubicBezTo>
                    <a:pt x="122795" y="345"/>
                    <a:pt x="120338" y="228"/>
                    <a:pt x="118397" y="228"/>
                  </a:cubicBezTo>
                  <a:cubicBezTo>
                    <a:pt x="116397" y="228"/>
                    <a:pt x="114945" y="352"/>
                    <a:pt x="114757" y="410"/>
                  </a:cubicBezTo>
                  <a:cubicBezTo>
                    <a:pt x="114662" y="429"/>
                    <a:pt x="114566" y="439"/>
                    <a:pt x="114480" y="439"/>
                  </a:cubicBezTo>
                  <a:cubicBezTo>
                    <a:pt x="114307" y="439"/>
                    <a:pt x="114167" y="401"/>
                    <a:pt x="114129" y="324"/>
                  </a:cubicBezTo>
                  <a:cubicBezTo>
                    <a:pt x="114113" y="298"/>
                    <a:pt x="113780" y="287"/>
                    <a:pt x="113247" y="287"/>
                  </a:cubicBezTo>
                  <a:cubicBezTo>
                    <a:pt x="110901" y="287"/>
                    <a:pt x="104676" y="496"/>
                    <a:pt x="104514" y="496"/>
                  </a:cubicBezTo>
                  <a:cubicBezTo>
                    <a:pt x="104514" y="444"/>
                    <a:pt x="104411" y="403"/>
                    <a:pt x="104255" y="403"/>
                  </a:cubicBezTo>
                  <a:cubicBezTo>
                    <a:pt x="104151" y="403"/>
                    <a:pt x="104023" y="421"/>
                    <a:pt x="103886" y="467"/>
                  </a:cubicBezTo>
                  <a:cubicBezTo>
                    <a:pt x="103486" y="581"/>
                    <a:pt x="102374" y="724"/>
                    <a:pt x="100919" y="838"/>
                  </a:cubicBezTo>
                  <a:cubicBezTo>
                    <a:pt x="99672" y="922"/>
                    <a:pt x="98638" y="957"/>
                    <a:pt x="97752" y="957"/>
                  </a:cubicBezTo>
                  <a:cubicBezTo>
                    <a:pt x="93526" y="957"/>
                    <a:pt x="92655" y="157"/>
                    <a:pt x="88079" y="39"/>
                  </a:cubicBezTo>
                  <a:cubicBezTo>
                    <a:pt x="87908" y="39"/>
                    <a:pt x="86681" y="11"/>
                    <a:pt x="86510" y="11"/>
                  </a:cubicBezTo>
                  <a:cubicBezTo>
                    <a:pt x="86279" y="4"/>
                    <a:pt x="86046" y="1"/>
                    <a:pt x="85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 rot="5400000">
              <a:off x="2852828" y="2434497"/>
              <a:ext cx="3626894" cy="206700"/>
            </a:xfrm>
            <a:custGeom>
              <a:avLst/>
              <a:gdLst/>
              <a:ahLst/>
              <a:cxnLst/>
              <a:rect l="l" t="t" r="r" b="b"/>
              <a:pathLst>
                <a:path w="139295" h="8268" extrusionOk="0">
                  <a:moveTo>
                    <a:pt x="57151" y="1"/>
                  </a:moveTo>
                  <a:cubicBezTo>
                    <a:pt x="51806" y="1"/>
                    <a:pt x="45718" y="80"/>
                    <a:pt x="35723" y="278"/>
                  </a:cubicBezTo>
                  <a:cubicBezTo>
                    <a:pt x="33713" y="311"/>
                    <a:pt x="32084" y="344"/>
                    <a:pt x="31038" y="344"/>
                  </a:cubicBezTo>
                  <a:cubicBezTo>
                    <a:pt x="30273" y="344"/>
                    <a:pt x="29820" y="326"/>
                    <a:pt x="29760" y="278"/>
                  </a:cubicBezTo>
                  <a:cubicBezTo>
                    <a:pt x="29735" y="253"/>
                    <a:pt x="29695" y="242"/>
                    <a:pt x="29645" y="242"/>
                  </a:cubicBezTo>
                  <a:cubicBezTo>
                    <a:pt x="29394" y="242"/>
                    <a:pt x="28876" y="503"/>
                    <a:pt x="28578" y="503"/>
                  </a:cubicBezTo>
                  <a:cubicBezTo>
                    <a:pt x="28527" y="503"/>
                    <a:pt x="28483" y="495"/>
                    <a:pt x="28447" y="477"/>
                  </a:cubicBezTo>
                  <a:cubicBezTo>
                    <a:pt x="14131" y="1267"/>
                    <a:pt x="6565" y="1822"/>
                    <a:pt x="4908" y="1822"/>
                  </a:cubicBezTo>
                  <a:cubicBezTo>
                    <a:pt x="4827" y="1822"/>
                    <a:pt x="4761" y="1821"/>
                    <a:pt x="4709" y="1818"/>
                  </a:cubicBezTo>
                  <a:cubicBezTo>
                    <a:pt x="4500" y="1807"/>
                    <a:pt x="4314" y="1802"/>
                    <a:pt x="4148" y="1802"/>
                  </a:cubicBezTo>
                  <a:cubicBezTo>
                    <a:pt x="3451" y="1802"/>
                    <a:pt x="3091" y="1902"/>
                    <a:pt x="2768" y="2132"/>
                  </a:cubicBezTo>
                  <a:cubicBezTo>
                    <a:pt x="1656" y="2960"/>
                    <a:pt x="1" y="8038"/>
                    <a:pt x="1228" y="8267"/>
                  </a:cubicBezTo>
                  <a:cubicBezTo>
                    <a:pt x="1245" y="8268"/>
                    <a:pt x="1267" y="8268"/>
                    <a:pt x="1293" y="8268"/>
                  </a:cubicBezTo>
                  <a:cubicBezTo>
                    <a:pt x="2746" y="8268"/>
                    <a:pt x="17365" y="6975"/>
                    <a:pt x="23795" y="6975"/>
                  </a:cubicBezTo>
                  <a:cubicBezTo>
                    <a:pt x="24989" y="6975"/>
                    <a:pt x="25900" y="7020"/>
                    <a:pt x="26393" y="7125"/>
                  </a:cubicBezTo>
                  <a:cubicBezTo>
                    <a:pt x="30099" y="6845"/>
                    <a:pt x="39827" y="6158"/>
                    <a:pt x="46517" y="6158"/>
                  </a:cubicBezTo>
                  <a:cubicBezTo>
                    <a:pt x="48686" y="6158"/>
                    <a:pt x="50536" y="6231"/>
                    <a:pt x="51758" y="6412"/>
                  </a:cubicBezTo>
                  <a:cubicBezTo>
                    <a:pt x="52479" y="6210"/>
                    <a:pt x="54314" y="6134"/>
                    <a:pt x="56703" y="6134"/>
                  </a:cubicBezTo>
                  <a:cubicBezTo>
                    <a:pt x="64129" y="6134"/>
                    <a:pt x="76900" y="6872"/>
                    <a:pt x="78143" y="6872"/>
                  </a:cubicBezTo>
                  <a:cubicBezTo>
                    <a:pt x="78193" y="6872"/>
                    <a:pt x="78225" y="6871"/>
                    <a:pt x="78236" y="6869"/>
                  </a:cubicBezTo>
                  <a:cubicBezTo>
                    <a:pt x="78451" y="6833"/>
                    <a:pt x="78820" y="6817"/>
                    <a:pt x="79275" y="6817"/>
                  </a:cubicBezTo>
                  <a:cubicBezTo>
                    <a:pt x="80992" y="6817"/>
                    <a:pt x="83931" y="7043"/>
                    <a:pt x="84428" y="7268"/>
                  </a:cubicBezTo>
                  <a:cubicBezTo>
                    <a:pt x="84986" y="7521"/>
                    <a:pt x="85693" y="7587"/>
                    <a:pt x="86395" y="7587"/>
                  </a:cubicBezTo>
                  <a:cubicBezTo>
                    <a:pt x="87163" y="7587"/>
                    <a:pt x="87925" y="7508"/>
                    <a:pt x="88483" y="7508"/>
                  </a:cubicBezTo>
                  <a:cubicBezTo>
                    <a:pt x="88796" y="7508"/>
                    <a:pt x="89044" y="7533"/>
                    <a:pt x="89192" y="7610"/>
                  </a:cubicBezTo>
                  <a:lnTo>
                    <a:pt x="94984" y="7468"/>
                  </a:lnTo>
                  <a:cubicBezTo>
                    <a:pt x="94984" y="7468"/>
                    <a:pt x="97952" y="7553"/>
                    <a:pt x="99236" y="7553"/>
                  </a:cubicBezTo>
                  <a:cubicBezTo>
                    <a:pt x="99309" y="7554"/>
                    <a:pt x="99395" y="7555"/>
                    <a:pt x="99493" y="7555"/>
                  </a:cubicBezTo>
                  <a:cubicBezTo>
                    <a:pt x="102838" y="7555"/>
                    <a:pt x="120228" y="7095"/>
                    <a:pt x="121919" y="7040"/>
                  </a:cubicBezTo>
                  <a:cubicBezTo>
                    <a:pt x="122911" y="6930"/>
                    <a:pt x="123945" y="6886"/>
                    <a:pt x="124980" y="6886"/>
                  </a:cubicBezTo>
                  <a:cubicBezTo>
                    <a:pt x="126894" y="6886"/>
                    <a:pt x="128812" y="7034"/>
                    <a:pt x="130479" y="7182"/>
                  </a:cubicBezTo>
                  <a:cubicBezTo>
                    <a:pt x="131703" y="7312"/>
                    <a:pt x="133242" y="7515"/>
                    <a:pt x="134380" y="7515"/>
                  </a:cubicBezTo>
                  <a:cubicBezTo>
                    <a:pt x="134992" y="7515"/>
                    <a:pt x="135488" y="7456"/>
                    <a:pt x="135757" y="7297"/>
                  </a:cubicBezTo>
                  <a:cubicBezTo>
                    <a:pt x="137012" y="6555"/>
                    <a:pt x="139295" y="2874"/>
                    <a:pt x="138896" y="1876"/>
                  </a:cubicBezTo>
                  <a:cubicBezTo>
                    <a:pt x="138752" y="1470"/>
                    <a:pt x="131635" y="924"/>
                    <a:pt x="128296" y="924"/>
                  </a:cubicBezTo>
                  <a:cubicBezTo>
                    <a:pt x="127646" y="924"/>
                    <a:pt x="127139" y="944"/>
                    <a:pt x="126855" y="991"/>
                  </a:cubicBezTo>
                  <a:cubicBezTo>
                    <a:pt x="126763" y="1006"/>
                    <a:pt x="126673" y="1013"/>
                    <a:pt x="126590" y="1013"/>
                  </a:cubicBezTo>
                  <a:cubicBezTo>
                    <a:pt x="126363" y="1013"/>
                    <a:pt x="126183" y="960"/>
                    <a:pt x="126142" y="877"/>
                  </a:cubicBezTo>
                  <a:cubicBezTo>
                    <a:pt x="126142" y="877"/>
                    <a:pt x="125942" y="848"/>
                    <a:pt x="125657" y="848"/>
                  </a:cubicBezTo>
                  <a:cubicBezTo>
                    <a:pt x="123918" y="764"/>
                    <a:pt x="122268" y="739"/>
                    <a:pt x="120390" y="739"/>
                  </a:cubicBezTo>
                  <a:cubicBezTo>
                    <a:pt x="119094" y="739"/>
                    <a:pt x="117689" y="751"/>
                    <a:pt x="116070" y="763"/>
                  </a:cubicBezTo>
                  <a:lnTo>
                    <a:pt x="115613" y="763"/>
                  </a:lnTo>
                  <a:cubicBezTo>
                    <a:pt x="115613" y="711"/>
                    <a:pt x="115511" y="670"/>
                    <a:pt x="115336" y="670"/>
                  </a:cubicBezTo>
                  <a:cubicBezTo>
                    <a:pt x="115219" y="670"/>
                    <a:pt x="115071" y="689"/>
                    <a:pt x="114900" y="734"/>
                  </a:cubicBezTo>
                  <a:cubicBezTo>
                    <a:pt x="114044" y="962"/>
                    <a:pt x="109964" y="1248"/>
                    <a:pt x="105798" y="1419"/>
                  </a:cubicBezTo>
                  <a:cubicBezTo>
                    <a:pt x="103809" y="1501"/>
                    <a:pt x="101801" y="1537"/>
                    <a:pt x="100099" y="1537"/>
                  </a:cubicBezTo>
                  <a:cubicBezTo>
                    <a:pt x="98237" y="1537"/>
                    <a:pt x="96741" y="1494"/>
                    <a:pt x="96040" y="1419"/>
                  </a:cubicBezTo>
                  <a:cubicBezTo>
                    <a:pt x="94207" y="1222"/>
                    <a:pt x="93354" y="1161"/>
                    <a:pt x="92080" y="1161"/>
                  </a:cubicBezTo>
                  <a:cubicBezTo>
                    <a:pt x="91510" y="1161"/>
                    <a:pt x="90855" y="1173"/>
                    <a:pt x="89991" y="1191"/>
                  </a:cubicBezTo>
                  <a:cubicBezTo>
                    <a:pt x="89784" y="1197"/>
                    <a:pt x="89556" y="1200"/>
                    <a:pt x="89309" y="1200"/>
                  </a:cubicBezTo>
                  <a:cubicBezTo>
                    <a:pt x="86305" y="1200"/>
                    <a:pt x="80581" y="748"/>
                    <a:pt x="76125" y="563"/>
                  </a:cubicBezTo>
                  <a:cubicBezTo>
                    <a:pt x="74470" y="477"/>
                    <a:pt x="72958" y="449"/>
                    <a:pt x="71788" y="449"/>
                  </a:cubicBezTo>
                  <a:cubicBezTo>
                    <a:pt x="69562" y="449"/>
                    <a:pt x="71074" y="192"/>
                    <a:pt x="69220" y="164"/>
                  </a:cubicBezTo>
                  <a:cubicBezTo>
                    <a:pt x="68820" y="164"/>
                    <a:pt x="63713" y="49"/>
                    <a:pt x="61830" y="21"/>
                  </a:cubicBezTo>
                  <a:cubicBezTo>
                    <a:pt x="60280" y="8"/>
                    <a:pt x="58749" y="1"/>
                    <a:pt x="57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 rot="10800000" flipH="1">
              <a:off x="4589125" y="4152525"/>
              <a:ext cx="3567263" cy="26905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44"/>
          <p:cNvGrpSpPr/>
          <p:nvPr/>
        </p:nvGrpSpPr>
        <p:grpSpPr>
          <a:xfrm rot="7120771">
            <a:off x="6338434" y="2036804"/>
            <a:ext cx="210488" cy="394618"/>
            <a:chOff x="5559000" y="1308074"/>
            <a:chExt cx="210492" cy="394626"/>
          </a:xfrm>
        </p:grpSpPr>
        <p:sp>
          <p:nvSpPr>
            <p:cNvPr id="918" name="Google Shape;918;p44"/>
            <p:cNvSpPr/>
            <p:nvPr/>
          </p:nvSpPr>
          <p:spPr>
            <a:xfrm rot="2880946">
              <a:off x="5643090" y="1349872"/>
              <a:ext cx="131970" cy="43798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24" y="1"/>
                  </a:moveTo>
                  <a:cubicBezTo>
                    <a:pt x="4183" y="1"/>
                    <a:pt x="4141" y="4"/>
                    <a:pt x="4098" y="11"/>
                  </a:cubicBezTo>
                  <a:cubicBezTo>
                    <a:pt x="3008" y="175"/>
                    <a:pt x="1903" y="324"/>
                    <a:pt x="827" y="504"/>
                  </a:cubicBezTo>
                  <a:cubicBezTo>
                    <a:pt x="1" y="618"/>
                    <a:pt x="289" y="1751"/>
                    <a:pt x="1070" y="1751"/>
                  </a:cubicBezTo>
                  <a:cubicBezTo>
                    <a:pt x="1107" y="1751"/>
                    <a:pt x="1146" y="1749"/>
                    <a:pt x="1186" y="1743"/>
                  </a:cubicBezTo>
                  <a:cubicBezTo>
                    <a:pt x="2261" y="1579"/>
                    <a:pt x="3366" y="1430"/>
                    <a:pt x="4442" y="1265"/>
                  </a:cubicBezTo>
                  <a:cubicBezTo>
                    <a:pt x="5278" y="1138"/>
                    <a:pt x="4984" y="1"/>
                    <a:pt x="4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59000" y="1491738"/>
              <a:ext cx="201631" cy="43800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11" y="1"/>
                  </a:moveTo>
                  <a:cubicBezTo>
                    <a:pt x="4170" y="1"/>
                    <a:pt x="4127" y="4"/>
                    <a:pt x="4083" y="11"/>
                  </a:cubicBezTo>
                  <a:cubicBezTo>
                    <a:pt x="3008" y="175"/>
                    <a:pt x="1918" y="325"/>
                    <a:pt x="827" y="504"/>
                  </a:cubicBezTo>
                  <a:cubicBezTo>
                    <a:pt x="1" y="618"/>
                    <a:pt x="289" y="1752"/>
                    <a:pt x="1057" y="1752"/>
                  </a:cubicBezTo>
                  <a:cubicBezTo>
                    <a:pt x="1094" y="1752"/>
                    <a:pt x="1132" y="1749"/>
                    <a:pt x="1171" y="1744"/>
                  </a:cubicBezTo>
                  <a:cubicBezTo>
                    <a:pt x="2261" y="1579"/>
                    <a:pt x="3337" y="1430"/>
                    <a:pt x="4442" y="1266"/>
                  </a:cubicBezTo>
                  <a:cubicBezTo>
                    <a:pt x="5278" y="1138"/>
                    <a:pt x="4984" y="1"/>
                    <a:pt x="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 rot="-2700303">
              <a:off x="5649048" y="1628883"/>
              <a:ext cx="120051" cy="36750"/>
            </a:xfrm>
            <a:custGeom>
              <a:avLst/>
              <a:gdLst/>
              <a:ahLst/>
              <a:cxnLst/>
              <a:rect l="l" t="t" r="r" b="b"/>
              <a:pathLst>
                <a:path w="2988" h="1470" extrusionOk="0">
                  <a:moveTo>
                    <a:pt x="1234" y="0"/>
                  </a:moveTo>
                  <a:cubicBezTo>
                    <a:pt x="1012" y="0"/>
                    <a:pt x="790" y="19"/>
                    <a:pt x="568" y="51"/>
                  </a:cubicBezTo>
                  <a:cubicBezTo>
                    <a:pt x="195" y="111"/>
                    <a:pt x="0" y="544"/>
                    <a:pt x="75" y="843"/>
                  </a:cubicBezTo>
                  <a:cubicBezTo>
                    <a:pt x="179" y="1167"/>
                    <a:pt x="463" y="1300"/>
                    <a:pt x="780" y="1300"/>
                  </a:cubicBezTo>
                  <a:cubicBezTo>
                    <a:pt x="828" y="1300"/>
                    <a:pt x="877" y="1297"/>
                    <a:pt x="926" y="1291"/>
                  </a:cubicBezTo>
                  <a:cubicBezTo>
                    <a:pt x="1015" y="1277"/>
                    <a:pt x="1104" y="1270"/>
                    <a:pt x="1193" y="1270"/>
                  </a:cubicBezTo>
                  <a:cubicBezTo>
                    <a:pt x="1476" y="1270"/>
                    <a:pt x="1755" y="1338"/>
                    <a:pt x="2017" y="1440"/>
                  </a:cubicBezTo>
                  <a:cubicBezTo>
                    <a:pt x="2074" y="1460"/>
                    <a:pt x="2133" y="1469"/>
                    <a:pt x="2192" y="1469"/>
                  </a:cubicBezTo>
                  <a:cubicBezTo>
                    <a:pt x="2486" y="1469"/>
                    <a:pt x="2781" y="1241"/>
                    <a:pt x="2868" y="992"/>
                  </a:cubicBezTo>
                  <a:cubicBezTo>
                    <a:pt x="2988" y="619"/>
                    <a:pt x="2749" y="320"/>
                    <a:pt x="2390" y="201"/>
                  </a:cubicBezTo>
                  <a:cubicBezTo>
                    <a:pt x="2009" y="58"/>
                    <a:pt x="1623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44"/>
          <p:cNvGrpSpPr/>
          <p:nvPr/>
        </p:nvGrpSpPr>
        <p:grpSpPr>
          <a:xfrm rot="-1179629">
            <a:off x="6986568" y="1123014"/>
            <a:ext cx="583843" cy="754326"/>
            <a:chOff x="3261525" y="962200"/>
            <a:chExt cx="1121825" cy="1449400"/>
          </a:xfrm>
        </p:grpSpPr>
        <p:sp>
          <p:nvSpPr>
            <p:cNvPr id="922" name="Google Shape;922;p44"/>
            <p:cNvSpPr/>
            <p:nvPr/>
          </p:nvSpPr>
          <p:spPr>
            <a:xfrm>
              <a:off x="3261525" y="962200"/>
              <a:ext cx="1121825" cy="1449400"/>
            </a:xfrm>
            <a:custGeom>
              <a:avLst/>
              <a:gdLst/>
              <a:ahLst/>
              <a:cxnLst/>
              <a:rect l="l" t="t" r="r" b="b"/>
              <a:pathLst>
                <a:path w="44873" h="57976" extrusionOk="0">
                  <a:moveTo>
                    <a:pt x="29440" y="13742"/>
                  </a:moveTo>
                  <a:cubicBezTo>
                    <a:pt x="29628" y="13805"/>
                    <a:pt x="29817" y="13868"/>
                    <a:pt x="29963" y="13930"/>
                  </a:cubicBezTo>
                  <a:cubicBezTo>
                    <a:pt x="31156" y="13951"/>
                    <a:pt x="32830" y="14767"/>
                    <a:pt x="32579" y="16023"/>
                  </a:cubicBezTo>
                  <a:cubicBezTo>
                    <a:pt x="32411" y="16964"/>
                    <a:pt x="31909" y="17906"/>
                    <a:pt x="31700" y="18868"/>
                  </a:cubicBezTo>
                  <a:cubicBezTo>
                    <a:pt x="31491" y="19789"/>
                    <a:pt x="31323" y="20731"/>
                    <a:pt x="31323" y="21672"/>
                  </a:cubicBezTo>
                  <a:cubicBezTo>
                    <a:pt x="31323" y="21678"/>
                    <a:pt x="31323" y="21685"/>
                    <a:pt x="31324" y="21693"/>
                  </a:cubicBezTo>
                  <a:lnTo>
                    <a:pt x="31324" y="21693"/>
                  </a:lnTo>
                  <a:cubicBezTo>
                    <a:pt x="30982" y="21168"/>
                    <a:pt x="30639" y="20626"/>
                    <a:pt x="30277" y="20103"/>
                  </a:cubicBezTo>
                  <a:cubicBezTo>
                    <a:pt x="29503" y="18868"/>
                    <a:pt x="28687" y="17676"/>
                    <a:pt x="27913" y="16462"/>
                  </a:cubicBezTo>
                  <a:lnTo>
                    <a:pt x="27913" y="16462"/>
                  </a:lnTo>
                  <a:cubicBezTo>
                    <a:pt x="27929" y="16473"/>
                    <a:pt x="27951" y="16478"/>
                    <a:pt x="27974" y="16478"/>
                  </a:cubicBezTo>
                  <a:cubicBezTo>
                    <a:pt x="28043" y="16478"/>
                    <a:pt x="28127" y="16435"/>
                    <a:pt x="28143" y="16358"/>
                  </a:cubicBezTo>
                  <a:cubicBezTo>
                    <a:pt x="28331" y="15897"/>
                    <a:pt x="28457" y="15374"/>
                    <a:pt x="28687" y="14893"/>
                  </a:cubicBezTo>
                  <a:cubicBezTo>
                    <a:pt x="28791" y="14433"/>
                    <a:pt x="29063" y="14035"/>
                    <a:pt x="29440" y="13742"/>
                  </a:cubicBezTo>
                  <a:close/>
                  <a:moveTo>
                    <a:pt x="20924" y="7172"/>
                  </a:moveTo>
                  <a:cubicBezTo>
                    <a:pt x="23561" y="11148"/>
                    <a:pt x="26197" y="15165"/>
                    <a:pt x="28854" y="19140"/>
                  </a:cubicBezTo>
                  <a:cubicBezTo>
                    <a:pt x="30068" y="21003"/>
                    <a:pt x="31281" y="22844"/>
                    <a:pt x="32411" y="24790"/>
                  </a:cubicBezTo>
                  <a:cubicBezTo>
                    <a:pt x="32955" y="25752"/>
                    <a:pt x="33499" y="26715"/>
                    <a:pt x="34001" y="27719"/>
                  </a:cubicBezTo>
                  <a:cubicBezTo>
                    <a:pt x="34232" y="28158"/>
                    <a:pt x="34462" y="28640"/>
                    <a:pt x="34671" y="29100"/>
                  </a:cubicBezTo>
                  <a:cubicBezTo>
                    <a:pt x="34838" y="29414"/>
                    <a:pt x="34964" y="29728"/>
                    <a:pt x="35131" y="30042"/>
                  </a:cubicBezTo>
                  <a:cubicBezTo>
                    <a:pt x="35236" y="30355"/>
                    <a:pt x="35382" y="30648"/>
                    <a:pt x="35613" y="30899"/>
                  </a:cubicBezTo>
                  <a:lnTo>
                    <a:pt x="35592" y="30899"/>
                  </a:lnTo>
                  <a:cubicBezTo>
                    <a:pt x="35571" y="30941"/>
                    <a:pt x="35508" y="30941"/>
                    <a:pt x="35487" y="30962"/>
                  </a:cubicBezTo>
                  <a:cubicBezTo>
                    <a:pt x="35341" y="31004"/>
                    <a:pt x="35257" y="31151"/>
                    <a:pt x="35278" y="31318"/>
                  </a:cubicBezTo>
                  <a:cubicBezTo>
                    <a:pt x="35341" y="31569"/>
                    <a:pt x="35382" y="31674"/>
                    <a:pt x="35571" y="31715"/>
                  </a:cubicBezTo>
                  <a:cubicBezTo>
                    <a:pt x="35014" y="31698"/>
                    <a:pt x="34456" y="31691"/>
                    <a:pt x="33898" y="31691"/>
                  </a:cubicBezTo>
                  <a:cubicBezTo>
                    <a:pt x="33135" y="31691"/>
                    <a:pt x="32368" y="31703"/>
                    <a:pt x="31595" y="31715"/>
                  </a:cubicBezTo>
                  <a:lnTo>
                    <a:pt x="31595" y="31632"/>
                  </a:lnTo>
                  <a:cubicBezTo>
                    <a:pt x="31595" y="31412"/>
                    <a:pt x="31423" y="31302"/>
                    <a:pt x="31250" y="31302"/>
                  </a:cubicBezTo>
                  <a:cubicBezTo>
                    <a:pt x="31077" y="31302"/>
                    <a:pt x="30905" y="31412"/>
                    <a:pt x="30905" y="31632"/>
                  </a:cubicBezTo>
                  <a:lnTo>
                    <a:pt x="30905" y="31715"/>
                  </a:lnTo>
                  <a:cubicBezTo>
                    <a:pt x="29482" y="31778"/>
                    <a:pt x="28059" y="31820"/>
                    <a:pt x="26657" y="31841"/>
                  </a:cubicBezTo>
                  <a:cubicBezTo>
                    <a:pt x="23770" y="31841"/>
                    <a:pt x="20861" y="31820"/>
                    <a:pt x="17995" y="31736"/>
                  </a:cubicBezTo>
                  <a:cubicBezTo>
                    <a:pt x="12178" y="31590"/>
                    <a:pt x="6382" y="31171"/>
                    <a:pt x="607" y="30753"/>
                  </a:cubicBezTo>
                  <a:cubicBezTo>
                    <a:pt x="7449" y="22948"/>
                    <a:pt x="14166" y="15060"/>
                    <a:pt x="20924" y="7172"/>
                  </a:cubicBezTo>
                  <a:close/>
                  <a:moveTo>
                    <a:pt x="22687" y="49223"/>
                  </a:moveTo>
                  <a:cubicBezTo>
                    <a:pt x="23105" y="49223"/>
                    <a:pt x="23571" y="49323"/>
                    <a:pt x="23979" y="49354"/>
                  </a:cubicBezTo>
                  <a:cubicBezTo>
                    <a:pt x="24732" y="49396"/>
                    <a:pt x="25569" y="49354"/>
                    <a:pt x="26302" y="49521"/>
                  </a:cubicBezTo>
                  <a:cubicBezTo>
                    <a:pt x="27515" y="49814"/>
                    <a:pt x="27201" y="50107"/>
                    <a:pt x="27055" y="50965"/>
                  </a:cubicBezTo>
                  <a:lnTo>
                    <a:pt x="26825" y="52304"/>
                  </a:lnTo>
                  <a:cubicBezTo>
                    <a:pt x="26678" y="53183"/>
                    <a:pt x="26511" y="54062"/>
                    <a:pt x="26343" y="54941"/>
                  </a:cubicBezTo>
                  <a:cubicBezTo>
                    <a:pt x="26260" y="55380"/>
                    <a:pt x="26239" y="56468"/>
                    <a:pt x="25988" y="56949"/>
                  </a:cubicBezTo>
                  <a:cubicBezTo>
                    <a:pt x="25946" y="56949"/>
                    <a:pt x="25904" y="56991"/>
                    <a:pt x="25862" y="57012"/>
                  </a:cubicBezTo>
                  <a:lnTo>
                    <a:pt x="25778" y="57054"/>
                  </a:lnTo>
                  <a:cubicBezTo>
                    <a:pt x="25737" y="57117"/>
                    <a:pt x="25695" y="57200"/>
                    <a:pt x="25695" y="57305"/>
                  </a:cubicBezTo>
                  <a:lnTo>
                    <a:pt x="20443" y="57305"/>
                  </a:lnTo>
                  <a:cubicBezTo>
                    <a:pt x="20506" y="55485"/>
                    <a:pt x="20652" y="53748"/>
                    <a:pt x="21050" y="51970"/>
                  </a:cubicBezTo>
                  <a:cubicBezTo>
                    <a:pt x="21217" y="51258"/>
                    <a:pt x="21280" y="50296"/>
                    <a:pt x="21677" y="49689"/>
                  </a:cubicBezTo>
                  <a:cubicBezTo>
                    <a:pt x="21897" y="49323"/>
                    <a:pt x="22269" y="49223"/>
                    <a:pt x="22687" y="49223"/>
                  </a:cubicBezTo>
                  <a:close/>
                  <a:moveTo>
                    <a:pt x="4897" y="31674"/>
                  </a:moveTo>
                  <a:cubicBezTo>
                    <a:pt x="9249" y="32050"/>
                    <a:pt x="13643" y="32260"/>
                    <a:pt x="18016" y="32406"/>
                  </a:cubicBezTo>
                  <a:cubicBezTo>
                    <a:pt x="20516" y="32460"/>
                    <a:pt x="23001" y="32515"/>
                    <a:pt x="25511" y="32515"/>
                  </a:cubicBezTo>
                  <a:cubicBezTo>
                    <a:pt x="25900" y="32515"/>
                    <a:pt x="26289" y="32513"/>
                    <a:pt x="26678" y="32511"/>
                  </a:cubicBezTo>
                  <a:cubicBezTo>
                    <a:pt x="27613" y="32511"/>
                    <a:pt x="28566" y="32520"/>
                    <a:pt x="29525" y="32520"/>
                  </a:cubicBezTo>
                  <a:cubicBezTo>
                    <a:pt x="30005" y="32520"/>
                    <a:pt x="30486" y="32518"/>
                    <a:pt x="30968" y="32511"/>
                  </a:cubicBezTo>
                  <a:lnTo>
                    <a:pt x="30968" y="32511"/>
                  </a:lnTo>
                  <a:cubicBezTo>
                    <a:pt x="31072" y="40775"/>
                    <a:pt x="30905" y="49040"/>
                    <a:pt x="30444" y="57263"/>
                  </a:cubicBezTo>
                  <a:cubicBezTo>
                    <a:pt x="29126" y="57263"/>
                    <a:pt x="27850" y="57305"/>
                    <a:pt x="26553" y="57305"/>
                  </a:cubicBezTo>
                  <a:cubicBezTo>
                    <a:pt x="26971" y="56594"/>
                    <a:pt x="26929" y="55234"/>
                    <a:pt x="27076" y="54606"/>
                  </a:cubicBezTo>
                  <a:cubicBezTo>
                    <a:pt x="27327" y="53183"/>
                    <a:pt x="27955" y="51405"/>
                    <a:pt x="27850" y="49982"/>
                  </a:cubicBezTo>
                  <a:cubicBezTo>
                    <a:pt x="27808" y="49354"/>
                    <a:pt x="27536" y="49082"/>
                    <a:pt x="26929" y="48957"/>
                  </a:cubicBezTo>
                  <a:cubicBezTo>
                    <a:pt x="25255" y="48580"/>
                    <a:pt x="23330" y="48664"/>
                    <a:pt x="21594" y="48559"/>
                  </a:cubicBezTo>
                  <a:cubicBezTo>
                    <a:pt x="21468" y="48559"/>
                    <a:pt x="21343" y="48664"/>
                    <a:pt x="21322" y="48789"/>
                  </a:cubicBezTo>
                  <a:cubicBezTo>
                    <a:pt x="20422" y="51572"/>
                    <a:pt x="19920" y="54397"/>
                    <a:pt x="19962" y="57305"/>
                  </a:cubicBezTo>
                  <a:cubicBezTo>
                    <a:pt x="14459" y="57263"/>
                    <a:pt x="8935" y="57159"/>
                    <a:pt x="3453" y="57012"/>
                  </a:cubicBezTo>
                  <a:cubicBezTo>
                    <a:pt x="3788" y="48559"/>
                    <a:pt x="4415" y="40106"/>
                    <a:pt x="4897" y="31674"/>
                  </a:cubicBezTo>
                  <a:close/>
                  <a:moveTo>
                    <a:pt x="40829" y="0"/>
                  </a:moveTo>
                  <a:cubicBezTo>
                    <a:pt x="40578" y="0"/>
                    <a:pt x="40324" y="26"/>
                    <a:pt x="40069" y="79"/>
                  </a:cubicBezTo>
                  <a:cubicBezTo>
                    <a:pt x="37998" y="518"/>
                    <a:pt x="36763" y="2590"/>
                    <a:pt x="36952" y="4557"/>
                  </a:cubicBezTo>
                  <a:cubicBezTo>
                    <a:pt x="36500" y="4399"/>
                    <a:pt x="36011" y="4270"/>
                    <a:pt x="35546" y="4270"/>
                  </a:cubicBezTo>
                  <a:cubicBezTo>
                    <a:pt x="35020" y="4270"/>
                    <a:pt x="34525" y="4435"/>
                    <a:pt x="34148" y="4912"/>
                  </a:cubicBezTo>
                  <a:cubicBezTo>
                    <a:pt x="33395" y="5854"/>
                    <a:pt x="33897" y="7570"/>
                    <a:pt x="34357" y="8825"/>
                  </a:cubicBezTo>
                  <a:cubicBezTo>
                    <a:pt x="33978" y="8674"/>
                    <a:pt x="33596" y="8605"/>
                    <a:pt x="33224" y="8605"/>
                  </a:cubicBezTo>
                  <a:cubicBezTo>
                    <a:pt x="30972" y="8605"/>
                    <a:pt x="29109" y="11150"/>
                    <a:pt x="30654" y="13449"/>
                  </a:cubicBezTo>
                  <a:cubicBezTo>
                    <a:pt x="30313" y="13330"/>
                    <a:pt x="29750" y="13044"/>
                    <a:pt x="29292" y="13044"/>
                  </a:cubicBezTo>
                  <a:cubicBezTo>
                    <a:pt x="29188" y="13044"/>
                    <a:pt x="29090" y="13059"/>
                    <a:pt x="29001" y="13093"/>
                  </a:cubicBezTo>
                  <a:cubicBezTo>
                    <a:pt x="28185" y="13407"/>
                    <a:pt x="28017" y="15500"/>
                    <a:pt x="27808" y="16211"/>
                  </a:cubicBezTo>
                  <a:lnTo>
                    <a:pt x="27808" y="16253"/>
                  </a:lnTo>
                  <a:cubicBezTo>
                    <a:pt x="25632" y="12968"/>
                    <a:pt x="23456" y="9683"/>
                    <a:pt x="21280" y="6419"/>
                  </a:cubicBezTo>
                  <a:cubicBezTo>
                    <a:pt x="21214" y="6326"/>
                    <a:pt x="21080" y="6259"/>
                    <a:pt x="20954" y="6259"/>
                  </a:cubicBezTo>
                  <a:cubicBezTo>
                    <a:pt x="20881" y="6259"/>
                    <a:pt x="20811" y="6281"/>
                    <a:pt x="20757" y="6335"/>
                  </a:cubicBezTo>
                  <a:cubicBezTo>
                    <a:pt x="13852" y="14433"/>
                    <a:pt x="6926" y="22446"/>
                    <a:pt x="126" y="30607"/>
                  </a:cubicBezTo>
                  <a:cubicBezTo>
                    <a:pt x="1" y="30774"/>
                    <a:pt x="126" y="30983"/>
                    <a:pt x="294" y="31004"/>
                  </a:cubicBezTo>
                  <a:cubicBezTo>
                    <a:pt x="314" y="31088"/>
                    <a:pt x="398" y="31171"/>
                    <a:pt x="524" y="31192"/>
                  </a:cubicBezTo>
                  <a:cubicBezTo>
                    <a:pt x="1863" y="31339"/>
                    <a:pt x="3181" y="31485"/>
                    <a:pt x="4520" y="31611"/>
                  </a:cubicBezTo>
                  <a:cubicBezTo>
                    <a:pt x="3579" y="40127"/>
                    <a:pt x="3139" y="48747"/>
                    <a:pt x="2804" y="57326"/>
                  </a:cubicBezTo>
                  <a:cubicBezTo>
                    <a:pt x="2804" y="57493"/>
                    <a:pt x="2951" y="57661"/>
                    <a:pt x="3139" y="57661"/>
                  </a:cubicBezTo>
                  <a:cubicBezTo>
                    <a:pt x="10244" y="57887"/>
                    <a:pt x="17361" y="57976"/>
                    <a:pt x="24481" y="57976"/>
                  </a:cubicBezTo>
                  <a:cubicBezTo>
                    <a:pt x="26587" y="57976"/>
                    <a:pt x="28694" y="57968"/>
                    <a:pt x="30800" y="57954"/>
                  </a:cubicBezTo>
                  <a:cubicBezTo>
                    <a:pt x="30988" y="57954"/>
                    <a:pt x="31156" y="57786"/>
                    <a:pt x="31156" y="57598"/>
                  </a:cubicBezTo>
                  <a:cubicBezTo>
                    <a:pt x="31616" y="49229"/>
                    <a:pt x="31804" y="40859"/>
                    <a:pt x="31679" y="32490"/>
                  </a:cubicBezTo>
                  <a:cubicBezTo>
                    <a:pt x="32997" y="32469"/>
                    <a:pt x="34336" y="32427"/>
                    <a:pt x="35654" y="32260"/>
                  </a:cubicBezTo>
                  <a:cubicBezTo>
                    <a:pt x="35968" y="32239"/>
                    <a:pt x="36010" y="31841"/>
                    <a:pt x="35801" y="31715"/>
                  </a:cubicBezTo>
                  <a:lnTo>
                    <a:pt x="35801" y="31715"/>
                  </a:lnTo>
                  <a:cubicBezTo>
                    <a:pt x="35814" y="31718"/>
                    <a:pt x="35827" y="31719"/>
                    <a:pt x="35841" y="31719"/>
                  </a:cubicBezTo>
                  <a:cubicBezTo>
                    <a:pt x="35956" y="31719"/>
                    <a:pt x="36077" y="31642"/>
                    <a:pt x="36115" y="31548"/>
                  </a:cubicBezTo>
                  <a:cubicBezTo>
                    <a:pt x="36450" y="30879"/>
                    <a:pt x="36073" y="30335"/>
                    <a:pt x="35759" y="29644"/>
                  </a:cubicBezTo>
                  <a:cubicBezTo>
                    <a:pt x="35257" y="28556"/>
                    <a:pt x="34734" y="27468"/>
                    <a:pt x="34148" y="26422"/>
                  </a:cubicBezTo>
                  <a:cubicBezTo>
                    <a:pt x="33311" y="24853"/>
                    <a:pt x="32411" y="23346"/>
                    <a:pt x="31470" y="21819"/>
                  </a:cubicBezTo>
                  <a:lnTo>
                    <a:pt x="31470" y="21819"/>
                  </a:lnTo>
                  <a:cubicBezTo>
                    <a:pt x="31532" y="21881"/>
                    <a:pt x="31620" y="21916"/>
                    <a:pt x="31703" y="21916"/>
                  </a:cubicBezTo>
                  <a:cubicBezTo>
                    <a:pt x="31815" y="21916"/>
                    <a:pt x="31918" y="21850"/>
                    <a:pt x="31930" y="21693"/>
                  </a:cubicBezTo>
                  <a:cubicBezTo>
                    <a:pt x="32244" y="19873"/>
                    <a:pt x="32474" y="18115"/>
                    <a:pt x="33144" y="16378"/>
                  </a:cubicBezTo>
                  <a:cubicBezTo>
                    <a:pt x="33457" y="15604"/>
                    <a:pt x="34001" y="14872"/>
                    <a:pt x="33165" y="14265"/>
                  </a:cubicBezTo>
                  <a:cubicBezTo>
                    <a:pt x="32662" y="13909"/>
                    <a:pt x="31846" y="13742"/>
                    <a:pt x="31177" y="13596"/>
                  </a:cubicBezTo>
                  <a:cubicBezTo>
                    <a:pt x="31219" y="13512"/>
                    <a:pt x="31260" y="13428"/>
                    <a:pt x="31177" y="13324"/>
                  </a:cubicBezTo>
                  <a:cubicBezTo>
                    <a:pt x="29889" y="11432"/>
                    <a:pt x="31307" y="9159"/>
                    <a:pt x="33155" y="9159"/>
                  </a:cubicBezTo>
                  <a:cubicBezTo>
                    <a:pt x="33678" y="9159"/>
                    <a:pt x="34235" y="9342"/>
                    <a:pt x="34776" y="9767"/>
                  </a:cubicBezTo>
                  <a:cubicBezTo>
                    <a:pt x="34836" y="9821"/>
                    <a:pt x="34918" y="9845"/>
                    <a:pt x="35002" y="9845"/>
                  </a:cubicBezTo>
                  <a:cubicBezTo>
                    <a:pt x="35211" y="9845"/>
                    <a:pt x="35430" y="9692"/>
                    <a:pt x="35341" y="9453"/>
                  </a:cubicBezTo>
                  <a:cubicBezTo>
                    <a:pt x="35069" y="8804"/>
                    <a:pt x="34838" y="8114"/>
                    <a:pt x="34713" y="7423"/>
                  </a:cubicBezTo>
                  <a:cubicBezTo>
                    <a:pt x="34525" y="6503"/>
                    <a:pt x="34462" y="6419"/>
                    <a:pt x="35131" y="5603"/>
                  </a:cubicBezTo>
                  <a:cubicBezTo>
                    <a:pt x="35255" y="5124"/>
                    <a:pt x="35458" y="4885"/>
                    <a:pt x="35758" y="4885"/>
                  </a:cubicBezTo>
                  <a:cubicBezTo>
                    <a:pt x="35865" y="4885"/>
                    <a:pt x="35983" y="4915"/>
                    <a:pt x="36115" y="4975"/>
                  </a:cubicBezTo>
                  <a:cubicBezTo>
                    <a:pt x="36512" y="5038"/>
                    <a:pt x="36910" y="5163"/>
                    <a:pt x="37245" y="5373"/>
                  </a:cubicBezTo>
                  <a:cubicBezTo>
                    <a:pt x="37292" y="5392"/>
                    <a:pt x="37342" y="5402"/>
                    <a:pt x="37391" y="5402"/>
                  </a:cubicBezTo>
                  <a:cubicBezTo>
                    <a:pt x="37601" y="5402"/>
                    <a:pt x="37798" y="5230"/>
                    <a:pt x="37747" y="4975"/>
                  </a:cubicBezTo>
                  <a:cubicBezTo>
                    <a:pt x="37286" y="3238"/>
                    <a:pt x="38291" y="1188"/>
                    <a:pt x="40090" y="728"/>
                  </a:cubicBezTo>
                  <a:cubicBezTo>
                    <a:pt x="40357" y="660"/>
                    <a:pt x="40617" y="628"/>
                    <a:pt x="40870" y="628"/>
                  </a:cubicBezTo>
                  <a:cubicBezTo>
                    <a:pt x="42564" y="628"/>
                    <a:pt x="43908" y="2060"/>
                    <a:pt x="44254" y="3699"/>
                  </a:cubicBezTo>
                  <a:cubicBezTo>
                    <a:pt x="44291" y="3849"/>
                    <a:pt x="44421" y="3919"/>
                    <a:pt x="44551" y="3919"/>
                  </a:cubicBezTo>
                  <a:cubicBezTo>
                    <a:pt x="44711" y="3919"/>
                    <a:pt x="44872" y="3812"/>
                    <a:pt x="44861" y="3615"/>
                  </a:cubicBezTo>
                  <a:cubicBezTo>
                    <a:pt x="44675" y="1642"/>
                    <a:pt x="42850" y="0"/>
                    <a:pt x="4082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3424725" y="1940525"/>
              <a:ext cx="253200" cy="278900"/>
            </a:xfrm>
            <a:custGeom>
              <a:avLst/>
              <a:gdLst/>
              <a:ahLst/>
              <a:cxnLst/>
              <a:rect l="l" t="t" r="r" b="b"/>
              <a:pathLst>
                <a:path w="10128" h="11156" extrusionOk="0">
                  <a:moveTo>
                    <a:pt x="5743" y="698"/>
                  </a:moveTo>
                  <a:cubicBezTo>
                    <a:pt x="5782" y="698"/>
                    <a:pt x="5821" y="699"/>
                    <a:pt x="5859" y="701"/>
                  </a:cubicBezTo>
                  <a:cubicBezTo>
                    <a:pt x="5838" y="743"/>
                    <a:pt x="5797" y="764"/>
                    <a:pt x="5797" y="847"/>
                  </a:cubicBezTo>
                  <a:cubicBezTo>
                    <a:pt x="5587" y="2605"/>
                    <a:pt x="5378" y="4321"/>
                    <a:pt x="5106" y="6057"/>
                  </a:cubicBezTo>
                  <a:cubicBezTo>
                    <a:pt x="4814" y="6048"/>
                    <a:pt x="4520" y="6044"/>
                    <a:pt x="4226" y="6044"/>
                  </a:cubicBezTo>
                  <a:cubicBezTo>
                    <a:pt x="3217" y="6044"/>
                    <a:pt x="2203" y="6092"/>
                    <a:pt x="1214" y="6141"/>
                  </a:cubicBezTo>
                  <a:cubicBezTo>
                    <a:pt x="1361" y="5304"/>
                    <a:pt x="1633" y="4488"/>
                    <a:pt x="2051" y="3693"/>
                  </a:cubicBezTo>
                  <a:cubicBezTo>
                    <a:pt x="2806" y="2225"/>
                    <a:pt x="4275" y="698"/>
                    <a:pt x="5743" y="698"/>
                  </a:cubicBezTo>
                  <a:close/>
                  <a:moveTo>
                    <a:pt x="6299" y="764"/>
                  </a:moveTo>
                  <a:cubicBezTo>
                    <a:pt x="6843" y="910"/>
                    <a:pt x="7366" y="1266"/>
                    <a:pt x="7847" y="1977"/>
                  </a:cubicBezTo>
                  <a:cubicBezTo>
                    <a:pt x="8684" y="3170"/>
                    <a:pt x="8747" y="4739"/>
                    <a:pt x="8454" y="6267"/>
                  </a:cubicBezTo>
                  <a:cubicBezTo>
                    <a:pt x="7575" y="6162"/>
                    <a:pt x="6654" y="6099"/>
                    <a:pt x="5755" y="6057"/>
                  </a:cubicBezTo>
                  <a:cubicBezTo>
                    <a:pt x="6069" y="4321"/>
                    <a:pt x="6278" y="2563"/>
                    <a:pt x="6341" y="847"/>
                  </a:cubicBezTo>
                  <a:cubicBezTo>
                    <a:pt x="6341" y="826"/>
                    <a:pt x="6341" y="785"/>
                    <a:pt x="6299" y="764"/>
                  </a:cubicBezTo>
                  <a:close/>
                  <a:moveTo>
                    <a:pt x="1152" y="6455"/>
                  </a:moveTo>
                  <a:cubicBezTo>
                    <a:pt x="2470" y="6455"/>
                    <a:pt x="3746" y="6518"/>
                    <a:pt x="5022" y="6580"/>
                  </a:cubicBezTo>
                  <a:cubicBezTo>
                    <a:pt x="4855" y="7878"/>
                    <a:pt x="4604" y="9217"/>
                    <a:pt x="4332" y="10493"/>
                  </a:cubicBezTo>
                  <a:cubicBezTo>
                    <a:pt x="3328" y="10493"/>
                    <a:pt x="2344" y="10493"/>
                    <a:pt x="1340" y="10472"/>
                  </a:cubicBezTo>
                  <a:cubicBezTo>
                    <a:pt x="1361" y="10430"/>
                    <a:pt x="1403" y="10284"/>
                    <a:pt x="1361" y="10200"/>
                  </a:cubicBezTo>
                  <a:cubicBezTo>
                    <a:pt x="1089" y="8987"/>
                    <a:pt x="1005" y="7752"/>
                    <a:pt x="1152" y="6455"/>
                  </a:cubicBezTo>
                  <a:close/>
                  <a:moveTo>
                    <a:pt x="5629" y="6664"/>
                  </a:moveTo>
                  <a:cubicBezTo>
                    <a:pt x="6508" y="6706"/>
                    <a:pt x="7429" y="6727"/>
                    <a:pt x="8328" y="6790"/>
                  </a:cubicBezTo>
                  <a:cubicBezTo>
                    <a:pt x="8098" y="7710"/>
                    <a:pt x="7805" y="8547"/>
                    <a:pt x="7512" y="9280"/>
                  </a:cubicBezTo>
                  <a:cubicBezTo>
                    <a:pt x="7470" y="9635"/>
                    <a:pt x="7303" y="9928"/>
                    <a:pt x="7073" y="10179"/>
                  </a:cubicBezTo>
                  <a:cubicBezTo>
                    <a:pt x="6982" y="10484"/>
                    <a:pt x="6812" y="10645"/>
                    <a:pt x="6565" y="10645"/>
                  </a:cubicBezTo>
                  <a:cubicBezTo>
                    <a:pt x="6473" y="10645"/>
                    <a:pt x="6371" y="10622"/>
                    <a:pt x="6257" y="10577"/>
                  </a:cubicBezTo>
                  <a:cubicBezTo>
                    <a:pt x="6115" y="10611"/>
                    <a:pt x="5956" y="10623"/>
                    <a:pt x="5789" y="10623"/>
                  </a:cubicBezTo>
                  <a:cubicBezTo>
                    <a:pt x="5439" y="10623"/>
                    <a:pt x="5055" y="10570"/>
                    <a:pt x="4730" y="10556"/>
                  </a:cubicBezTo>
                  <a:cubicBezTo>
                    <a:pt x="5085" y="9280"/>
                    <a:pt x="5357" y="7982"/>
                    <a:pt x="5629" y="6664"/>
                  </a:cubicBezTo>
                  <a:close/>
                  <a:moveTo>
                    <a:pt x="5697" y="1"/>
                  </a:moveTo>
                  <a:cubicBezTo>
                    <a:pt x="4348" y="1"/>
                    <a:pt x="3087" y="1000"/>
                    <a:pt x="2198" y="2228"/>
                  </a:cubicBezTo>
                  <a:cubicBezTo>
                    <a:pt x="524" y="4551"/>
                    <a:pt x="1" y="7668"/>
                    <a:pt x="838" y="10430"/>
                  </a:cubicBezTo>
                  <a:cubicBezTo>
                    <a:pt x="838" y="10451"/>
                    <a:pt x="880" y="10472"/>
                    <a:pt x="880" y="10493"/>
                  </a:cubicBezTo>
                  <a:cubicBezTo>
                    <a:pt x="775" y="10598"/>
                    <a:pt x="796" y="10849"/>
                    <a:pt x="1005" y="10849"/>
                  </a:cubicBezTo>
                  <a:cubicBezTo>
                    <a:pt x="2571" y="10901"/>
                    <a:pt x="4239" y="11156"/>
                    <a:pt x="5839" y="11156"/>
                  </a:cubicBezTo>
                  <a:cubicBezTo>
                    <a:pt x="6163" y="11156"/>
                    <a:pt x="6484" y="11145"/>
                    <a:pt x="6801" y="11121"/>
                  </a:cubicBezTo>
                  <a:cubicBezTo>
                    <a:pt x="7994" y="11058"/>
                    <a:pt x="7994" y="9907"/>
                    <a:pt x="8307" y="8903"/>
                  </a:cubicBezTo>
                  <a:cubicBezTo>
                    <a:pt x="9082" y="6287"/>
                    <a:pt x="10128" y="2877"/>
                    <a:pt x="7680" y="785"/>
                  </a:cubicBezTo>
                  <a:cubicBezTo>
                    <a:pt x="7019" y="233"/>
                    <a:pt x="6348" y="1"/>
                    <a:pt x="569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44"/>
          <p:cNvGrpSpPr/>
          <p:nvPr/>
        </p:nvGrpSpPr>
        <p:grpSpPr>
          <a:xfrm>
            <a:off x="6569110" y="2047096"/>
            <a:ext cx="484472" cy="245055"/>
            <a:chOff x="2952900" y="3665550"/>
            <a:chExt cx="625125" cy="316200"/>
          </a:xfrm>
        </p:grpSpPr>
        <p:sp>
          <p:nvSpPr>
            <p:cNvPr id="925" name="Google Shape;925;p44"/>
            <p:cNvSpPr/>
            <p:nvPr/>
          </p:nvSpPr>
          <p:spPr>
            <a:xfrm>
              <a:off x="2952900" y="3665550"/>
              <a:ext cx="625125" cy="316200"/>
            </a:xfrm>
            <a:custGeom>
              <a:avLst/>
              <a:gdLst/>
              <a:ahLst/>
              <a:cxnLst/>
              <a:rect l="l" t="t" r="r" b="b"/>
              <a:pathLst>
                <a:path w="25005" h="12648" extrusionOk="0">
                  <a:moveTo>
                    <a:pt x="9570" y="447"/>
                  </a:moveTo>
                  <a:cubicBezTo>
                    <a:pt x="10356" y="447"/>
                    <a:pt x="11225" y="955"/>
                    <a:pt x="11802" y="1438"/>
                  </a:cubicBezTo>
                  <a:cubicBezTo>
                    <a:pt x="12346" y="1920"/>
                    <a:pt x="12785" y="2443"/>
                    <a:pt x="13266" y="2945"/>
                  </a:cubicBezTo>
                  <a:cubicBezTo>
                    <a:pt x="11969" y="2045"/>
                    <a:pt x="10588" y="1396"/>
                    <a:pt x="9019" y="1103"/>
                  </a:cubicBezTo>
                  <a:lnTo>
                    <a:pt x="8391" y="1020"/>
                  </a:lnTo>
                  <a:cubicBezTo>
                    <a:pt x="8714" y="607"/>
                    <a:pt x="9129" y="447"/>
                    <a:pt x="9570" y="447"/>
                  </a:cubicBezTo>
                  <a:close/>
                  <a:moveTo>
                    <a:pt x="7099" y="1598"/>
                  </a:moveTo>
                  <a:cubicBezTo>
                    <a:pt x="8532" y="1598"/>
                    <a:pt x="9948" y="1884"/>
                    <a:pt x="10986" y="2338"/>
                  </a:cubicBezTo>
                  <a:cubicBezTo>
                    <a:pt x="13936" y="3614"/>
                    <a:pt x="16091" y="6146"/>
                    <a:pt x="18141" y="8531"/>
                  </a:cubicBezTo>
                  <a:cubicBezTo>
                    <a:pt x="18121" y="8636"/>
                    <a:pt x="18141" y="8720"/>
                    <a:pt x="18204" y="8803"/>
                  </a:cubicBezTo>
                  <a:cubicBezTo>
                    <a:pt x="15584" y="10160"/>
                    <a:pt x="12947" y="11076"/>
                    <a:pt x="10003" y="11076"/>
                  </a:cubicBezTo>
                  <a:cubicBezTo>
                    <a:pt x="9679" y="11076"/>
                    <a:pt x="9351" y="11065"/>
                    <a:pt x="9019" y="11042"/>
                  </a:cubicBezTo>
                  <a:cubicBezTo>
                    <a:pt x="5964" y="10833"/>
                    <a:pt x="43" y="9034"/>
                    <a:pt x="1382" y="4765"/>
                  </a:cubicBezTo>
                  <a:cubicBezTo>
                    <a:pt x="2110" y="2449"/>
                    <a:pt x="4630" y="1598"/>
                    <a:pt x="7099" y="1598"/>
                  </a:cubicBezTo>
                  <a:close/>
                  <a:moveTo>
                    <a:pt x="22912" y="6793"/>
                  </a:moveTo>
                  <a:cubicBezTo>
                    <a:pt x="23332" y="6793"/>
                    <a:pt x="23759" y="6841"/>
                    <a:pt x="24188" y="6941"/>
                  </a:cubicBezTo>
                  <a:cubicBezTo>
                    <a:pt x="23435" y="7883"/>
                    <a:pt x="22473" y="8448"/>
                    <a:pt x="21280" y="8657"/>
                  </a:cubicBezTo>
                  <a:cubicBezTo>
                    <a:pt x="21113" y="8699"/>
                    <a:pt x="21029" y="8929"/>
                    <a:pt x="21134" y="9075"/>
                  </a:cubicBezTo>
                  <a:cubicBezTo>
                    <a:pt x="21698" y="9996"/>
                    <a:pt x="22284" y="10938"/>
                    <a:pt x="22849" y="11858"/>
                  </a:cubicBezTo>
                  <a:cubicBezTo>
                    <a:pt x="21175" y="11251"/>
                    <a:pt x="19481" y="10394"/>
                    <a:pt x="18665" y="8782"/>
                  </a:cubicBezTo>
                  <a:lnTo>
                    <a:pt x="18665" y="8762"/>
                  </a:lnTo>
                  <a:cubicBezTo>
                    <a:pt x="19809" y="7501"/>
                    <a:pt x="21308" y="6793"/>
                    <a:pt x="22912" y="6793"/>
                  </a:cubicBezTo>
                  <a:close/>
                  <a:moveTo>
                    <a:pt x="9514" y="1"/>
                  </a:moveTo>
                  <a:cubicBezTo>
                    <a:pt x="8930" y="1"/>
                    <a:pt x="8424" y="281"/>
                    <a:pt x="8098" y="999"/>
                  </a:cubicBezTo>
                  <a:cubicBezTo>
                    <a:pt x="7874" y="983"/>
                    <a:pt x="7643" y="974"/>
                    <a:pt x="7408" y="974"/>
                  </a:cubicBezTo>
                  <a:cubicBezTo>
                    <a:pt x="4620" y="974"/>
                    <a:pt x="1233" y="2144"/>
                    <a:pt x="712" y="5058"/>
                  </a:cubicBezTo>
                  <a:cubicBezTo>
                    <a:pt x="1" y="8971"/>
                    <a:pt x="4499" y="10938"/>
                    <a:pt x="7575" y="11440"/>
                  </a:cubicBezTo>
                  <a:cubicBezTo>
                    <a:pt x="8374" y="11564"/>
                    <a:pt x="9199" y="11627"/>
                    <a:pt x="10031" y="11627"/>
                  </a:cubicBezTo>
                  <a:cubicBezTo>
                    <a:pt x="12994" y="11627"/>
                    <a:pt x="16057" y="10823"/>
                    <a:pt x="18393" y="9075"/>
                  </a:cubicBezTo>
                  <a:cubicBezTo>
                    <a:pt x="19292" y="11042"/>
                    <a:pt x="21426" y="11879"/>
                    <a:pt x="23351" y="12632"/>
                  </a:cubicBezTo>
                  <a:cubicBezTo>
                    <a:pt x="23379" y="12643"/>
                    <a:pt x="23406" y="12647"/>
                    <a:pt x="23433" y="12647"/>
                  </a:cubicBezTo>
                  <a:cubicBezTo>
                    <a:pt x="23623" y="12647"/>
                    <a:pt x="23757" y="12403"/>
                    <a:pt x="23665" y="12256"/>
                  </a:cubicBezTo>
                  <a:cubicBezTo>
                    <a:pt x="23038" y="11210"/>
                    <a:pt x="22389" y="10184"/>
                    <a:pt x="21761" y="9138"/>
                  </a:cubicBezTo>
                  <a:cubicBezTo>
                    <a:pt x="23038" y="8803"/>
                    <a:pt x="24084" y="8071"/>
                    <a:pt x="24879" y="6941"/>
                  </a:cubicBezTo>
                  <a:cubicBezTo>
                    <a:pt x="25004" y="6774"/>
                    <a:pt x="24879" y="6565"/>
                    <a:pt x="24711" y="6523"/>
                  </a:cubicBezTo>
                  <a:cubicBezTo>
                    <a:pt x="24116" y="6347"/>
                    <a:pt x="23505" y="6260"/>
                    <a:pt x="22899" y="6260"/>
                  </a:cubicBezTo>
                  <a:cubicBezTo>
                    <a:pt x="21270" y="6260"/>
                    <a:pt x="19677" y="6887"/>
                    <a:pt x="18518" y="8092"/>
                  </a:cubicBezTo>
                  <a:cubicBezTo>
                    <a:pt x="17158" y="6460"/>
                    <a:pt x="15693" y="4765"/>
                    <a:pt x="13957" y="3468"/>
                  </a:cubicBezTo>
                  <a:cubicBezTo>
                    <a:pt x="14061" y="3405"/>
                    <a:pt x="14124" y="3300"/>
                    <a:pt x="14040" y="3175"/>
                  </a:cubicBezTo>
                  <a:cubicBezTo>
                    <a:pt x="13393" y="2189"/>
                    <a:pt x="11147" y="1"/>
                    <a:pt x="95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3018300" y="3745400"/>
              <a:ext cx="59650" cy="42675"/>
            </a:xfrm>
            <a:custGeom>
              <a:avLst/>
              <a:gdLst/>
              <a:ahLst/>
              <a:cxnLst/>
              <a:rect l="l" t="t" r="r" b="b"/>
              <a:pathLst>
                <a:path w="2386" h="1707" extrusionOk="0">
                  <a:moveTo>
                    <a:pt x="1159" y="1"/>
                  </a:moveTo>
                  <a:cubicBezTo>
                    <a:pt x="1143" y="1"/>
                    <a:pt x="1126" y="1"/>
                    <a:pt x="1109" y="2"/>
                  </a:cubicBezTo>
                  <a:cubicBezTo>
                    <a:pt x="481" y="65"/>
                    <a:pt x="0" y="985"/>
                    <a:pt x="544" y="1446"/>
                  </a:cubicBezTo>
                  <a:cubicBezTo>
                    <a:pt x="580" y="1473"/>
                    <a:pt x="620" y="1484"/>
                    <a:pt x="658" y="1484"/>
                  </a:cubicBezTo>
                  <a:cubicBezTo>
                    <a:pt x="799" y="1484"/>
                    <a:pt x="922" y="1330"/>
                    <a:pt x="774" y="1215"/>
                  </a:cubicBezTo>
                  <a:cubicBezTo>
                    <a:pt x="537" y="959"/>
                    <a:pt x="822" y="478"/>
                    <a:pt x="1137" y="478"/>
                  </a:cubicBezTo>
                  <a:cubicBezTo>
                    <a:pt x="1155" y="478"/>
                    <a:pt x="1174" y="480"/>
                    <a:pt x="1193" y="483"/>
                  </a:cubicBezTo>
                  <a:cubicBezTo>
                    <a:pt x="1402" y="504"/>
                    <a:pt x="1569" y="692"/>
                    <a:pt x="1632" y="860"/>
                  </a:cubicBezTo>
                  <a:cubicBezTo>
                    <a:pt x="1737" y="1111"/>
                    <a:pt x="1674" y="1320"/>
                    <a:pt x="1716" y="1550"/>
                  </a:cubicBezTo>
                  <a:cubicBezTo>
                    <a:pt x="1743" y="1647"/>
                    <a:pt x="1853" y="1707"/>
                    <a:pt x="1954" y="1707"/>
                  </a:cubicBezTo>
                  <a:cubicBezTo>
                    <a:pt x="2006" y="1707"/>
                    <a:pt x="2057" y="1691"/>
                    <a:pt x="2092" y="1655"/>
                  </a:cubicBezTo>
                  <a:cubicBezTo>
                    <a:pt x="2385" y="1341"/>
                    <a:pt x="2281" y="839"/>
                    <a:pt x="2051" y="525"/>
                  </a:cubicBezTo>
                  <a:cubicBezTo>
                    <a:pt x="1890" y="224"/>
                    <a:pt x="1538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3161100" y="3766800"/>
              <a:ext cx="106200" cy="104225"/>
            </a:xfrm>
            <a:custGeom>
              <a:avLst/>
              <a:gdLst/>
              <a:ahLst/>
              <a:cxnLst/>
              <a:rect l="l" t="t" r="r" b="b"/>
              <a:pathLst>
                <a:path w="4248" h="4169" extrusionOk="0">
                  <a:moveTo>
                    <a:pt x="2992" y="656"/>
                  </a:moveTo>
                  <a:cubicBezTo>
                    <a:pt x="3034" y="656"/>
                    <a:pt x="3077" y="662"/>
                    <a:pt x="3118" y="673"/>
                  </a:cubicBezTo>
                  <a:cubicBezTo>
                    <a:pt x="3118" y="736"/>
                    <a:pt x="3139" y="841"/>
                    <a:pt x="3139" y="924"/>
                  </a:cubicBezTo>
                  <a:cubicBezTo>
                    <a:pt x="3202" y="1050"/>
                    <a:pt x="3202" y="1217"/>
                    <a:pt x="3222" y="1364"/>
                  </a:cubicBezTo>
                  <a:cubicBezTo>
                    <a:pt x="2909" y="1364"/>
                    <a:pt x="2595" y="1406"/>
                    <a:pt x="2281" y="1406"/>
                  </a:cubicBezTo>
                  <a:cubicBezTo>
                    <a:pt x="2134" y="1406"/>
                    <a:pt x="2134" y="1636"/>
                    <a:pt x="2281" y="1636"/>
                  </a:cubicBezTo>
                  <a:cubicBezTo>
                    <a:pt x="2595" y="1636"/>
                    <a:pt x="2930" y="1657"/>
                    <a:pt x="3243" y="1657"/>
                  </a:cubicBezTo>
                  <a:cubicBezTo>
                    <a:pt x="3306" y="1991"/>
                    <a:pt x="3348" y="2347"/>
                    <a:pt x="3390" y="2682"/>
                  </a:cubicBezTo>
                  <a:cubicBezTo>
                    <a:pt x="3474" y="3079"/>
                    <a:pt x="3641" y="3603"/>
                    <a:pt x="3118" y="3603"/>
                  </a:cubicBezTo>
                  <a:cubicBezTo>
                    <a:pt x="2846" y="3603"/>
                    <a:pt x="2490" y="3414"/>
                    <a:pt x="2218" y="3393"/>
                  </a:cubicBezTo>
                  <a:cubicBezTo>
                    <a:pt x="2016" y="3365"/>
                    <a:pt x="1814" y="3351"/>
                    <a:pt x="1613" y="3351"/>
                  </a:cubicBezTo>
                  <a:cubicBezTo>
                    <a:pt x="1212" y="3351"/>
                    <a:pt x="816" y="3407"/>
                    <a:pt x="440" y="3519"/>
                  </a:cubicBezTo>
                  <a:lnTo>
                    <a:pt x="356" y="1782"/>
                  </a:lnTo>
                  <a:lnTo>
                    <a:pt x="356" y="1782"/>
                  </a:lnTo>
                  <a:cubicBezTo>
                    <a:pt x="377" y="1803"/>
                    <a:pt x="403" y="1814"/>
                    <a:pt x="432" y="1814"/>
                  </a:cubicBezTo>
                  <a:cubicBezTo>
                    <a:pt x="461" y="1814"/>
                    <a:pt x="492" y="1803"/>
                    <a:pt x="523" y="1782"/>
                  </a:cubicBezTo>
                  <a:cubicBezTo>
                    <a:pt x="1235" y="1468"/>
                    <a:pt x="1946" y="987"/>
                    <a:pt x="2678" y="736"/>
                  </a:cubicBezTo>
                  <a:cubicBezTo>
                    <a:pt x="2769" y="691"/>
                    <a:pt x="2881" y="656"/>
                    <a:pt x="2992" y="656"/>
                  </a:cubicBezTo>
                  <a:close/>
                  <a:moveTo>
                    <a:pt x="3118" y="0"/>
                  </a:moveTo>
                  <a:cubicBezTo>
                    <a:pt x="2754" y="0"/>
                    <a:pt x="2328" y="327"/>
                    <a:pt x="2051" y="485"/>
                  </a:cubicBezTo>
                  <a:cubicBezTo>
                    <a:pt x="1486" y="778"/>
                    <a:pt x="900" y="1029"/>
                    <a:pt x="314" y="1343"/>
                  </a:cubicBezTo>
                  <a:lnTo>
                    <a:pt x="314" y="1322"/>
                  </a:lnTo>
                  <a:cubicBezTo>
                    <a:pt x="314" y="1228"/>
                    <a:pt x="246" y="1181"/>
                    <a:pt x="178" y="1181"/>
                  </a:cubicBezTo>
                  <a:cubicBezTo>
                    <a:pt x="110" y="1181"/>
                    <a:pt x="42" y="1228"/>
                    <a:pt x="42" y="1322"/>
                  </a:cubicBezTo>
                  <a:cubicBezTo>
                    <a:pt x="0" y="2117"/>
                    <a:pt x="42" y="2954"/>
                    <a:pt x="0" y="3770"/>
                  </a:cubicBezTo>
                  <a:cubicBezTo>
                    <a:pt x="0" y="3917"/>
                    <a:pt x="129" y="3983"/>
                    <a:pt x="245" y="3983"/>
                  </a:cubicBezTo>
                  <a:cubicBezTo>
                    <a:pt x="262" y="3983"/>
                    <a:pt x="278" y="3982"/>
                    <a:pt x="293" y="3979"/>
                  </a:cubicBezTo>
                  <a:cubicBezTo>
                    <a:pt x="718" y="3863"/>
                    <a:pt x="1144" y="3803"/>
                    <a:pt x="1574" y="3803"/>
                  </a:cubicBezTo>
                  <a:cubicBezTo>
                    <a:pt x="1842" y="3803"/>
                    <a:pt x="2112" y="3826"/>
                    <a:pt x="2386" y="3875"/>
                  </a:cubicBezTo>
                  <a:cubicBezTo>
                    <a:pt x="2671" y="3946"/>
                    <a:pt x="3077" y="4169"/>
                    <a:pt x="3424" y="4169"/>
                  </a:cubicBezTo>
                  <a:cubicBezTo>
                    <a:pt x="3485" y="4169"/>
                    <a:pt x="3543" y="4162"/>
                    <a:pt x="3599" y="4147"/>
                  </a:cubicBezTo>
                  <a:cubicBezTo>
                    <a:pt x="4248" y="3958"/>
                    <a:pt x="3913" y="2870"/>
                    <a:pt x="3850" y="2410"/>
                  </a:cubicBezTo>
                  <a:cubicBezTo>
                    <a:pt x="3787" y="1824"/>
                    <a:pt x="3746" y="1113"/>
                    <a:pt x="3599" y="506"/>
                  </a:cubicBezTo>
                  <a:cubicBezTo>
                    <a:pt x="3536" y="276"/>
                    <a:pt x="3474" y="66"/>
                    <a:pt x="3181" y="4"/>
                  </a:cubicBezTo>
                  <a:cubicBezTo>
                    <a:pt x="3160" y="1"/>
                    <a:pt x="3139" y="0"/>
                    <a:pt x="31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3204675" y="3824425"/>
              <a:ext cx="41700" cy="11575"/>
            </a:xfrm>
            <a:custGeom>
              <a:avLst/>
              <a:gdLst/>
              <a:ahLst/>
              <a:cxnLst/>
              <a:rect l="l" t="t" r="r" b="b"/>
              <a:pathLst>
                <a:path w="1668" h="463" extrusionOk="0">
                  <a:moveTo>
                    <a:pt x="1479" y="0"/>
                  </a:moveTo>
                  <a:cubicBezTo>
                    <a:pt x="1040" y="63"/>
                    <a:pt x="580" y="189"/>
                    <a:pt x="119" y="272"/>
                  </a:cubicBezTo>
                  <a:cubicBezTo>
                    <a:pt x="1" y="292"/>
                    <a:pt x="51" y="462"/>
                    <a:pt x="163" y="462"/>
                  </a:cubicBezTo>
                  <a:cubicBezTo>
                    <a:pt x="169" y="462"/>
                    <a:pt x="176" y="462"/>
                    <a:pt x="182" y="461"/>
                  </a:cubicBezTo>
                  <a:cubicBezTo>
                    <a:pt x="622" y="398"/>
                    <a:pt x="1061" y="377"/>
                    <a:pt x="1521" y="251"/>
                  </a:cubicBezTo>
                  <a:cubicBezTo>
                    <a:pt x="1668" y="251"/>
                    <a:pt x="1647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44"/>
          <p:cNvSpPr/>
          <p:nvPr/>
        </p:nvSpPr>
        <p:spPr>
          <a:xfrm rot="584958">
            <a:off x="6510775" y="1519618"/>
            <a:ext cx="459625" cy="397915"/>
          </a:xfrm>
          <a:custGeom>
            <a:avLst/>
            <a:gdLst/>
            <a:ahLst/>
            <a:cxnLst/>
            <a:rect l="l" t="t" r="r" b="b"/>
            <a:pathLst>
              <a:path w="30947" h="26792" extrusionOk="0">
                <a:moveTo>
                  <a:pt x="17164" y="3777"/>
                </a:moveTo>
                <a:cubicBezTo>
                  <a:pt x="17393" y="3777"/>
                  <a:pt x="17614" y="3844"/>
                  <a:pt x="17848" y="3977"/>
                </a:cubicBezTo>
                <a:cubicBezTo>
                  <a:pt x="18392" y="4354"/>
                  <a:pt x="18685" y="5003"/>
                  <a:pt x="18455" y="5630"/>
                </a:cubicBezTo>
                <a:cubicBezTo>
                  <a:pt x="18267" y="6153"/>
                  <a:pt x="17848" y="6467"/>
                  <a:pt x="17388" y="6635"/>
                </a:cubicBezTo>
                <a:cubicBezTo>
                  <a:pt x="17221" y="6446"/>
                  <a:pt x="17032" y="6363"/>
                  <a:pt x="16802" y="6237"/>
                </a:cubicBezTo>
                <a:cubicBezTo>
                  <a:pt x="16799" y="6234"/>
                  <a:pt x="16796" y="6233"/>
                  <a:pt x="16792" y="6233"/>
                </a:cubicBezTo>
                <a:cubicBezTo>
                  <a:pt x="16769" y="6233"/>
                  <a:pt x="16734" y="6279"/>
                  <a:pt x="16698" y="6279"/>
                </a:cubicBezTo>
                <a:cubicBezTo>
                  <a:pt x="16635" y="6279"/>
                  <a:pt x="16593" y="6133"/>
                  <a:pt x="16530" y="6133"/>
                </a:cubicBezTo>
                <a:cubicBezTo>
                  <a:pt x="16494" y="6115"/>
                  <a:pt x="16474" y="6066"/>
                  <a:pt x="16429" y="6066"/>
                </a:cubicBezTo>
                <a:cubicBezTo>
                  <a:pt x="16421" y="6066"/>
                  <a:pt x="16413" y="6067"/>
                  <a:pt x="16405" y="6070"/>
                </a:cubicBezTo>
                <a:cubicBezTo>
                  <a:pt x="16375" y="6055"/>
                  <a:pt x="16335" y="6040"/>
                  <a:pt x="16299" y="6040"/>
                </a:cubicBezTo>
                <a:cubicBezTo>
                  <a:pt x="16285" y="6040"/>
                  <a:pt x="16271" y="6043"/>
                  <a:pt x="16258" y="6049"/>
                </a:cubicBezTo>
                <a:cubicBezTo>
                  <a:pt x="15651" y="5735"/>
                  <a:pt x="15777" y="4668"/>
                  <a:pt x="16175" y="4208"/>
                </a:cubicBezTo>
                <a:cubicBezTo>
                  <a:pt x="16342" y="4019"/>
                  <a:pt x="16551" y="3873"/>
                  <a:pt x="16760" y="3831"/>
                </a:cubicBezTo>
                <a:cubicBezTo>
                  <a:pt x="16788" y="3858"/>
                  <a:pt x="16823" y="3874"/>
                  <a:pt x="16860" y="3874"/>
                </a:cubicBezTo>
                <a:cubicBezTo>
                  <a:pt x="16907" y="3874"/>
                  <a:pt x="16955" y="3848"/>
                  <a:pt x="16991" y="3789"/>
                </a:cubicBezTo>
                <a:cubicBezTo>
                  <a:pt x="17049" y="3781"/>
                  <a:pt x="17107" y="3777"/>
                  <a:pt x="17164" y="3777"/>
                </a:cubicBezTo>
                <a:close/>
                <a:moveTo>
                  <a:pt x="25123" y="6099"/>
                </a:moveTo>
                <a:cubicBezTo>
                  <a:pt x="27458" y="6099"/>
                  <a:pt x="30007" y="7586"/>
                  <a:pt x="30047" y="10129"/>
                </a:cubicBezTo>
                <a:cubicBezTo>
                  <a:pt x="30089" y="12807"/>
                  <a:pt x="27975" y="15192"/>
                  <a:pt x="25653" y="16176"/>
                </a:cubicBezTo>
                <a:cubicBezTo>
                  <a:pt x="24754" y="16564"/>
                  <a:pt x="23849" y="16720"/>
                  <a:pt x="22946" y="16720"/>
                </a:cubicBezTo>
                <a:cubicBezTo>
                  <a:pt x="21223" y="16720"/>
                  <a:pt x="19503" y="16152"/>
                  <a:pt x="17828" y="15548"/>
                </a:cubicBezTo>
                <a:cubicBezTo>
                  <a:pt x="17848" y="15004"/>
                  <a:pt x="17848" y="14481"/>
                  <a:pt x="17848" y="13916"/>
                </a:cubicBezTo>
                <a:cubicBezTo>
                  <a:pt x="17869" y="12431"/>
                  <a:pt x="17953" y="10882"/>
                  <a:pt x="17911" y="9376"/>
                </a:cubicBezTo>
                <a:cubicBezTo>
                  <a:pt x="19941" y="7911"/>
                  <a:pt x="22159" y="6258"/>
                  <a:pt x="24753" y="6112"/>
                </a:cubicBezTo>
                <a:cubicBezTo>
                  <a:pt x="24876" y="6103"/>
                  <a:pt x="24999" y="6099"/>
                  <a:pt x="25123" y="6099"/>
                </a:cubicBezTo>
                <a:close/>
                <a:moveTo>
                  <a:pt x="8137" y="5181"/>
                </a:moveTo>
                <a:cubicBezTo>
                  <a:pt x="11071" y="5181"/>
                  <a:pt x="14065" y="6388"/>
                  <a:pt x="15233" y="8685"/>
                </a:cubicBezTo>
                <a:cubicBezTo>
                  <a:pt x="15254" y="8748"/>
                  <a:pt x="15296" y="8769"/>
                  <a:pt x="15338" y="8769"/>
                </a:cubicBezTo>
                <a:cubicBezTo>
                  <a:pt x="14877" y="10757"/>
                  <a:pt x="14626" y="12807"/>
                  <a:pt x="14522" y="14837"/>
                </a:cubicBezTo>
                <a:cubicBezTo>
                  <a:pt x="14464" y="14814"/>
                  <a:pt x="14401" y="14797"/>
                  <a:pt x="14334" y="14797"/>
                </a:cubicBezTo>
                <a:cubicBezTo>
                  <a:pt x="14279" y="14797"/>
                  <a:pt x="14223" y="14808"/>
                  <a:pt x="14166" y="14837"/>
                </a:cubicBezTo>
                <a:cubicBezTo>
                  <a:pt x="12325" y="15997"/>
                  <a:pt x="10220" y="16815"/>
                  <a:pt x="8072" y="16815"/>
                </a:cubicBezTo>
                <a:cubicBezTo>
                  <a:pt x="7316" y="16815"/>
                  <a:pt x="6554" y="16713"/>
                  <a:pt x="5796" y="16490"/>
                </a:cubicBezTo>
                <a:cubicBezTo>
                  <a:pt x="3055" y="15674"/>
                  <a:pt x="879" y="13268"/>
                  <a:pt x="1110" y="10296"/>
                </a:cubicBezTo>
                <a:cubicBezTo>
                  <a:pt x="1369" y="6825"/>
                  <a:pt x="4712" y="5181"/>
                  <a:pt x="8137" y="5181"/>
                </a:cubicBezTo>
                <a:close/>
                <a:moveTo>
                  <a:pt x="16363" y="6593"/>
                </a:moveTo>
                <a:cubicBezTo>
                  <a:pt x="16509" y="6656"/>
                  <a:pt x="16677" y="6760"/>
                  <a:pt x="16781" y="6865"/>
                </a:cubicBezTo>
                <a:cubicBezTo>
                  <a:pt x="16719" y="6990"/>
                  <a:pt x="16802" y="7200"/>
                  <a:pt x="16991" y="7221"/>
                </a:cubicBezTo>
                <a:lnTo>
                  <a:pt x="17012" y="7221"/>
                </a:lnTo>
                <a:cubicBezTo>
                  <a:pt x="17535" y="8225"/>
                  <a:pt x="17284" y="10003"/>
                  <a:pt x="17284" y="10861"/>
                </a:cubicBezTo>
                <a:cubicBezTo>
                  <a:pt x="17304" y="12368"/>
                  <a:pt x="17284" y="13853"/>
                  <a:pt x="17242" y="15339"/>
                </a:cubicBezTo>
                <a:cubicBezTo>
                  <a:pt x="17179" y="18038"/>
                  <a:pt x="16970" y="20695"/>
                  <a:pt x="15840" y="23164"/>
                </a:cubicBezTo>
                <a:cubicBezTo>
                  <a:pt x="15045" y="22055"/>
                  <a:pt x="15045" y="20654"/>
                  <a:pt x="15024" y="19314"/>
                </a:cubicBezTo>
                <a:cubicBezTo>
                  <a:pt x="15003" y="17850"/>
                  <a:pt x="15003" y="16385"/>
                  <a:pt x="15045" y="14941"/>
                </a:cubicBezTo>
                <a:cubicBezTo>
                  <a:pt x="15191" y="12096"/>
                  <a:pt x="15568" y="9313"/>
                  <a:pt x="16342" y="6593"/>
                </a:cubicBezTo>
                <a:close/>
                <a:moveTo>
                  <a:pt x="17828" y="16281"/>
                </a:moveTo>
                <a:cubicBezTo>
                  <a:pt x="18790" y="17055"/>
                  <a:pt x="19732" y="17892"/>
                  <a:pt x="20631" y="18791"/>
                </a:cubicBezTo>
                <a:cubicBezTo>
                  <a:pt x="21154" y="19294"/>
                  <a:pt x="21636" y="19817"/>
                  <a:pt x="22138" y="20361"/>
                </a:cubicBezTo>
                <a:cubicBezTo>
                  <a:pt x="22619" y="20884"/>
                  <a:pt x="23393" y="21574"/>
                  <a:pt x="23665" y="22202"/>
                </a:cubicBezTo>
                <a:cubicBezTo>
                  <a:pt x="24084" y="22579"/>
                  <a:pt x="24000" y="22976"/>
                  <a:pt x="23372" y="23395"/>
                </a:cubicBezTo>
                <a:cubicBezTo>
                  <a:pt x="23298" y="23978"/>
                  <a:pt x="23116" y="24262"/>
                  <a:pt x="22843" y="24262"/>
                </a:cubicBezTo>
                <a:cubicBezTo>
                  <a:pt x="22734" y="24262"/>
                  <a:pt x="22610" y="24216"/>
                  <a:pt x="22473" y="24127"/>
                </a:cubicBezTo>
                <a:cubicBezTo>
                  <a:pt x="22159" y="24043"/>
                  <a:pt x="21845" y="23834"/>
                  <a:pt x="21573" y="23687"/>
                </a:cubicBezTo>
                <a:cubicBezTo>
                  <a:pt x="20903" y="23311"/>
                  <a:pt x="20317" y="22871"/>
                  <a:pt x="19815" y="22327"/>
                </a:cubicBezTo>
                <a:cubicBezTo>
                  <a:pt x="18790" y="21281"/>
                  <a:pt x="18100" y="19984"/>
                  <a:pt x="17639" y="18603"/>
                </a:cubicBezTo>
                <a:cubicBezTo>
                  <a:pt x="17723" y="17850"/>
                  <a:pt x="17807" y="17055"/>
                  <a:pt x="17828" y="16281"/>
                </a:cubicBezTo>
                <a:close/>
                <a:moveTo>
                  <a:pt x="14480" y="15402"/>
                </a:moveTo>
                <a:lnTo>
                  <a:pt x="14480" y="15967"/>
                </a:lnTo>
                <a:cubicBezTo>
                  <a:pt x="14459" y="16490"/>
                  <a:pt x="14417" y="17076"/>
                  <a:pt x="14396" y="17661"/>
                </a:cubicBezTo>
                <a:cubicBezTo>
                  <a:pt x="14312" y="17703"/>
                  <a:pt x="14250" y="17745"/>
                  <a:pt x="14208" y="17850"/>
                </a:cubicBezTo>
                <a:cubicBezTo>
                  <a:pt x="13685" y="19628"/>
                  <a:pt x="12994" y="21323"/>
                  <a:pt x="12053" y="22934"/>
                </a:cubicBezTo>
                <a:cubicBezTo>
                  <a:pt x="11592" y="23667"/>
                  <a:pt x="11132" y="24420"/>
                  <a:pt x="10588" y="25068"/>
                </a:cubicBezTo>
                <a:cubicBezTo>
                  <a:pt x="10337" y="25403"/>
                  <a:pt x="10086" y="25675"/>
                  <a:pt x="9751" y="25884"/>
                </a:cubicBezTo>
                <a:lnTo>
                  <a:pt x="8558" y="25508"/>
                </a:lnTo>
                <a:cubicBezTo>
                  <a:pt x="8328" y="25257"/>
                  <a:pt x="8600" y="24399"/>
                  <a:pt x="8663" y="24106"/>
                </a:cubicBezTo>
                <a:cubicBezTo>
                  <a:pt x="9584" y="20758"/>
                  <a:pt x="12220" y="17933"/>
                  <a:pt x="14480" y="15402"/>
                </a:cubicBezTo>
                <a:close/>
                <a:moveTo>
                  <a:pt x="20027" y="0"/>
                </a:moveTo>
                <a:cubicBezTo>
                  <a:pt x="20019" y="0"/>
                  <a:pt x="20011" y="1"/>
                  <a:pt x="20004" y="2"/>
                </a:cubicBezTo>
                <a:cubicBezTo>
                  <a:pt x="18623" y="379"/>
                  <a:pt x="17828" y="2052"/>
                  <a:pt x="17765" y="3412"/>
                </a:cubicBezTo>
                <a:cubicBezTo>
                  <a:pt x="17618" y="3350"/>
                  <a:pt x="17451" y="3308"/>
                  <a:pt x="17304" y="3287"/>
                </a:cubicBezTo>
                <a:cubicBezTo>
                  <a:pt x="17242" y="3266"/>
                  <a:pt x="17174" y="3256"/>
                  <a:pt x="17106" y="3256"/>
                </a:cubicBezTo>
                <a:cubicBezTo>
                  <a:pt x="17038" y="3256"/>
                  <a:pt x="16970" y="3266"/>
                  <a:pt x="16907" y="3287"/>
                </a:cubicBezTo>
                <a:cubicBezTo>
                  <a:pt x="16719" y="1948"/>
                  <a:pt x="15840" y="567"/>
                  <a:pt x="14522" y="169"/>
                </a:cubicBezTo>
                <a:cubicBezTo>
                  <a:pt x="14499" y="161"/>
                  <a:pt x="14477" y="157"/>
                  <a:pt x="14456" y="157"/>
                </a:cubicBezTo>
                <a:cubicBezTo>
                  <a:pt x="14266" y="157"/>
                  <a:pt x="14163" y="475"/>
                  <a:pt x="14333" y="588"/>
                </a:cubicBezTo>
                <a:cubicBezTo>
                  <a:pt x="15463" y="1257"/>
                  <a:pt x="16300" y="2073"/>
                  <a:pt x="16572" y="3350"/>
                </a:cubicBezTo>
                <a:cubicBezTo>
                  <a:pt x="15944" y="3559"/>
                  <a:pt x="15442" y="4082"/>
                  <a:pt x="15317" y="4752"/>
                </a:cubicBezTo>
                <a:cubicBezTo>
                  <a:pt x="15191" y="5379"/>
                  <a:pt x="15463" y="6112"/>
                  <a:pt x="16028" y="6363"/>
                </a:cubicBezTo>
                <a:cubicBezTo>
                  <a:pt x="15777" y="7011"/>
                  <a:pt x="15568" y="7681"/>
                  <a:pt x="15400" y="8350"/>
                </a:cubicBezTo>
                <a:cubicBezTo>
                  <a:pt x="14157" y="5855"/>
                  <a:pt x="11100" y="4593"/>
                  <a:pt x="8066" y="4593"/>
                </a:cubicBezTo>
                <a:cubicBezTo>
                  <a:pt x="4512" y="4593"/>
                  <a:pt x="991" y="6325"/>
                  <a:pt x="461" y="9836"/>
                </a:cubicBezTo>
                <a:cubicBezTo>
                  <a:pt x="1" y="12828"/>
                  <a:pt x="1821" y="15527"/>
                  <a:pt x="4478" y="16741"/>
                </a:cubicBezTo>
                <a:cubicBezTo>
                  <a:pt x="5628" y="17255"/>
                  <a:pt x="6813" y="17482"/>
                  <a:pt x="7995" y="17482"/>
                </a:cubicBezTo>
                <a:cubicBezTo>
                  <a:pt x="9652" y="17482"/>
                  <a:pt x="11300" y="17034"/>
                  <a:pt x="12827" y="16301"/>
                </a:cubicBezTo>
                <a:lnTo>
                  <a:pt x="12827" y="16301"/>
                </a:lnTo>
                <a:cubicBezTo>
                  <a:pt x="11571" y="17766"/>
                  <a:pt x="10337" y="19294"/>
                  <a:pt x="9374" y="20967"/>
                </a:cubicBezTo>
                <a:cubicBezTo>
                  <a:pt x="8663" y="22160"/>
                  <a:pt x="7115" y="24650"/>
                  <a:pt x="8035" y="26094"/>
                </a:cubicBezTo>
                <a:cubicBezTo>
                  <a:pt x="8346" y="26580"/>
                  <a:pt x="8695" y="26791"/>
                  <a:pt x="9066" y="26791"/>
                </a:cubicBezTo>
                <a:cubicBezTo>
                  <a:pt x="10899" y="26791"/>
                  <a:pt x="13279" y="21663"/>
                  <a:pt x="14271" y="19210"/>
                </a:cubicBezTo>
                <a:cubicBezTo>
                  <a:pt x="14271" y="20967"/>
                  <a:pt x="14501" y="22746"/>
                  <a:pt x="15589" y="23959"/>
                </a:cubicBezTo>
                <a:cubicBezTo>
                  <a:pt x="15652" y="24022"/>
                  <a:pt x="15734" y="24051"/>
                  <a:pt x="15814" y="24051"/>
                </a:cubicBezTo>
                <a:cubicBezTo>
                  <a:pt x="15920" y="24051"/>
                  <a:pt x="16022" y="24001"/>
                  <a:pt x="16070" y="23918"/>
                </a:cubicBezTo>
                <a:cubicBezTo>
                  <a:pt x="16802" y="22495"/>
                  <a:pt x="17221" y="20988"/>
                  <a:pt x="17451" y="19461"/>
                </a:cubicBezTo>
                <a:cubicBezTo>
                  <a:pt x="17953" y="21093"/>
                  <a:pt x="18936" y="22537"/>
                  <a:pt x="20297" y="23583"/>
                </a:cubicBezTo>
                <a:cubicBezTo>
                  <a:pt x="20951" y="24090"/>
                  <a:pt x="22245" y="24994"/>
                  <a:pt x="23298" y="24994"/>
                </a:cubicBezTo>
                <a:cubicBezTo>
                  <a:pt x="23592" y="24994"/>
                  <a:pt x="23867" y="24923"/>
                  <a:pt x="24105" y="24755"/>
                </a:cubicBezTo>
                <a:cubicBezTo>
                  <a:pt x="25465" y="23729"/>
                  <a:pt x="24167" y="22034"/>
                  <a:pt x="23435" y="21135"/>
                </a:cubicBezTo>
                <a:cubicBezTo>
                  <a:pt x="22117" y="19524"/>
                  <a:pt x="20652" y="18038"/>
                  <a:pt x="19041" y="16678"/>
                </a:cubicBezTo>
                <a:lnTo>
                  <a:pt x="19041" y="16678"/>
                </a:lnTo>
                <a:cubicBezTo>
                  <a:pt x="20321" y="17073"/>
                  <a:pt x="21612" y="17353"/>
                  <a:pt x="22897" y="17353"/>
                </a:cubicBezTo>
                <a:cubicBezTo>
                  <a:pt x="24133" y="17353"/>
                  <a:pt x="25363" y="17094"/>
                  <a:pt x="26574" y="16427"/>
                </a:cubicBezTo>
                <a:cubicBezTo>
                  <a:pt x="28959" y="15088"/>
                  <a:pt x="30947" y="12389"/>
                  <a:pt x="30633" y="9627"/>
                </a:cubicBezTo>
                <a:cubicBezTo>
                  <a:pt x="30382" y="7283"/>
                  <a:pt x="28164" y="5819"/>
                  <a:pt x="25967" y="5547"/>
                </a:cubicBezTo>
                <a:cubicBezTo>
                  <a:pt x="25693" y="5512"/>
                  <a:pt x="25421" y="5496"/>
                  <a:pt x="25152" y="5496"/>
                </a:cubicBezTo>
                <a:cubicBezTo>
                  <a:pt x="22462" y="5496"/>
                  <a:pt x="20019" y="7122"/>
                  <a:pt x="17869" y="8643"/>
                </a:cubicBezTo>
                <a:cubicBezTo>
                  <a:pt x="17848" y="8455"/>
                  <a:pt x="17848" y="8267"/>
                  <a:pt x="17828" y="8099"/>
                </a:cubicBezTo>
                <a:cubicBezTo>
                  <a:pt x="17807" y="7744"/>
                  <a:pt x="17723" y="7430"/>
                  <a:pt x="17618" y="7158"/>
                </a:cubicBezTo>
                <a:cubicBezTo>
                  <a:pt x="18351" y="6886"/>
                  <a:pt x="18957" y="6174"/>
                  <a:pt x="19020" y="5400"/>
                </a:cubicBezTo>
                <a:cubicBezTo>
                  <a:pt x="19104" y="4647"/>
                  <a:pt x="18685" y="3936"/>
                  <a:pt x="18058" y="3538"/>
                </a:cubicBezTo>
                <a:cubicBezTo>
                  <a:pt x="18141" y="2868"/>
                  <a:pt x="18351" y="2241"/>
                  <a:pt x="18706" y="1676"/>
                </a:cubicBezTo>
                <a:cubicBezTo>
                  <a:pt x="19104" y="1111"/>
                  <a:pt x="19648" y="776"/>
                  <a:pt x="20171" y="316"/>
                </a:cubicBezTo>
                <a:cubicBezTo>
                  <a:pt x="20311" y="196"/>
                  <a:pt x="20184" y="0"/>
                  <a:pt x="200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47"/>
          <p:cNvSpPr txBox="1">
            <a:spLocks noGrp="1"/>
          </p:cNvSpPr>
          <p:nvPr>
            <p:ph type="subTitle" idx="1"/>
          </p:nvPr>
        </p:nvSpPr>
        <p:spPr>
          <a:xfrm flipH="1">
            <a:off x="1970728" y="897467"/>
            <a:ext cx="5520267" cy="26585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40000" lnSpcReduction="20000"/>
          </a:bodyPr>
          <a:lstStyle/>
          <a:p>
            <a:r>
              <a:rPr lang="es-MX" sz="4000" b="1" u="sng" dirty="0">
                <a:solidFill>
                  <a:schemeClr val="accent6"/>
                </a:solidFill>
              </a:rPr>
              <a:t>Pega en 3 diapositivas: </a:t>
            </a:r>
          </a:p>
          <a:p>
            <a:endParaRPr lang="es-MX" sz="4000" dirty="0"/>
          </a:p>
          <a:p>
            <a:r>
              <a:rPr lang="es-MX" sz="4000" dirty="0">
                <a:solidFill>
                  <a:schemeClr val="accent2"/>
                </a:solidFill>
              </a:rPr>
              <a:t>Listado de las alumnas y los alumnos que se encuentran en situación de riesgo después del segundo periodo y que requieren mayor apoyo (alumnos con comunicación sostenida y promedio menor a 6.9) 8. </a:t>
            </a:r>
          </a:p>
          <a:p>
            <a:endParaRPr lang="es-MX" sz="4000" dirty="0">
              <a:solidFill>
                <a:schemeClr val="accent4"/>
              </a:solidFill>
            </a:endParaRPr>
          </a:p>
          <a:p>
            <a:r>
              <a:rPr lang="es-MX" sz="4000" dirty="0">
                <a:solidFill>
                  <a:schemeClr val="accent4"/>
                </a:solidFill>
              </a:rPr>
              <a:t>Listado de alumnas y alumnos con información insuficiente de su aprendizaje. </a:t>
            </a:r>
          </a:p>
          <a:p>
            <a:endParaRPr lang="es-MX" sz="4000" dirty="0"/>
          </a:p>
          <a:p>
            <a:r>
              <a:rPr lang="es-MX" sz="4000" dirty="0">
                <a:solidFill>
                  <a:schemeClr val="accent3"/>
                </a:solidFill>
              </a:rPr>
              <a:t>Listado de alumnos sin comunicación (actualizado).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A</a:t>
            </a:r>
            <a:r>
              <a:rPr lang="es-MX" dirty="0" err="1">
                <a:solidFill>
                  <a:schemeClr val="accent2"/>
                </a:solidFill>
              </a:rPr>
              <a:t>lumnos</a:t>
            </a:r>
            <a:r>
              <a:rPr lang="es-MX" dirty="0">
                <a:solidFill>
                  <a:schemeClr val="accent2"/>
                </a:solidFill>
              </a:rPr>
              <a:t> en situación de riesgo:</a:t>
            </a:r>
            <a:br>
              <a:rPr lang="es-MX" dirty="0">
                <a:solidFill>
                  <a:schemeClr val="accent2"/>
                </a:solidFill>
              </a:rPr>
            </a:br>
            <a:br>
              <a:rPr lang="es-MX" dirty="0">
                <a:solidFill>
                  <a:schemeClr val="accent2"/>
                </a:solidFill>
              </a:rPr>
            </a:br>
            <a:r>
              <a:rPr lang="es-MX" dirty="0">
                <a:solidFill>
                  <a:schemeClr val="accent2"/>
                </a:solidFill>
              </a:rPr>
              <a:t>-Leah</a:t>
            </a:r>
            <a:br>
              <a:rPr lang="es-MX" dirty="0">
                <a:solidFill>
                  <a:schemeClr val="accent2"/>
                </a:solidFill>
              </a:rPr>
            </a:br>
            <a:r>
              <a:rPr lang="es-MX" dirty="0">
                <a:solidFill>
                  <a:schemeClr val="accent2"/>
                </a:solidFill>
              </a:rPr>
              <a:t>-Daniel</a:t>
            </a:r>
            <a:br>
              <a:rPr lang="es-MX" dirty="0">
                <a:solidFill>
                  <a:schemeClr val="accent2"/>
                </a:solidFill>
              </a:rPr>
            </a:br>
            <a:r>
              <a:rPr lang="es-MX" dirty="0">
                <a:solidFill>
                  <a:schemeClr val="accent2"/>
                </a:solidFill>
              </a:rPr>
              <a:t>-Galilea</a:t>
            </a:r>
            <a:br>
              <a:rPr lang="es-MX" dirty="0">
                <a:solidFill>
                  <a:schemeClr val="accent2"/>
                </a:solidFill>
              </a:rPr>
            </a:br>
            <a:r>
              <a:rPr lang="es-MX" dirty="0">
                <a:solidFill>
                  <a:schemeClr val="accent2"/>
                </a:solidFill>
              </a:rPr>
              <a:t>-Mar Alejandra</a:t>
            </a:r>
            <a:br>
              <a:rPr lang="es-MX" dirty="0">
                <a:solidFill>
                  <a:schemeClr val="accent2"/>
                </a:solidFill>
              </a:rPr>
            </a:br>
            <a:r>
              <a:rPr lang="es-MX" dirty="0">
                <a:solidFill>
                  <a:schemeClr val="accent2"/>
                </a:solidFill>
              </a:rPr>
              <a:t>-Sabino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07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4"/>
                </a:solidFill>
              </a:rPr>
              <a:t>A</a:t>
            </a:r>
            <a:r>
              <a:rPr lang="es-MX" sz="3200" dirty="0">
                <a:solidFill>
                  <a:schemeClr val="accent4"/>
                </a:solidFill>
              </a:rPr>
              <a:t>lumnos con información insuficiente de su aprendizaje:</a:t>
            </a:r>
            <a:br>
              <a:rPr lang="es-MX" sz="3200" dirty="0">
                <a:solidFill>
                  <a:schemeClr val="accent4"/>
                </a:solidFill>
              </a:rPr>
            </a:br>
            <a:br>
              <a:rPr lang="es-MX" sz="3200" dirty="0">
                <a:solidFill>
                  <a:schemeClr val="accent4"/>
                </a:solidFill>
              </a:rPr>
            </a:br>
            <a:r>
              <a:rPr lang="es-MX" sz="3200" dirty="0">
                <a:solidFill>
                  <a:schemeClr val="accent4"/>
                </a:solidFill>
              </a:rPr>
              <a:t>-Leah</a:t>
            </a:r>
            <a:br>
              <a:rPr lang="es-MX" sz="3200" dirty="0">
                <a:solidFill>
                  <a:schemeClr val="accent4"/>
                </a:solidFill>
              </a:rPr>
            </a:br>
            <a:r>
              <a:rPr lang="es-MX" sz="3200" dirty="0">
                <a:solidFill>
                  <a:schemeClr val="accent4"/>
                </a:solidFill>
              </a:rPr>
              <a:t>-Mar Alejandra</a:t>
            </a:r>
            <a:br>
              <a:rPr lang="es-MX" sz="3200" dirty="0">
                <a:solidFill>
                  <a:schemeClr val="accent4"/>
                </a:solidFill>
              </a:rPr>
            </a:br>
            <a:r>
              <a:rPr lang="es-MX" sz="3200" dirty="0">
                <a:solidFill>
                  <a:schemeClr val="accent4"/>
                </a:solidFill>
              </a:rPr>
              <a:t>-Galilea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741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3200" dirty="0">
                <a:solidFill>
                  <a:schemeClr val="accent3"/>
                </a:solidFill>
              </a:rPr>
              <a:t>alumnos sin comunicación:</a:t>
            </a:r>
            <a:br>
              <a:rPr lang="es-MX" sz="3200" dirty="0">
                <a:solidFill>
                  <a:schemeClr val="accent3"/>
                </a:solidFill>
              </a:rPr>
            </a:br>
            <a:br>
              <a:rPr lang="es-MX" sz="3200" dirty="0">
                <a:solidFill>
                  <a:schemeClr val="accent3"/>
                </a:solidFill>
              </a:rPr>
            </a:br>
            <a:r>
              <a:rPr lang="es-MX" sz="3200" dirty="0">
                <a:solidFill>
                  <a:schemeClr val="accent3"/>
                </a:solidFill>
              </a:rPr>
              <a:t>-Daniel </a:t>
            </a:r>
            <a:br>
              <a:rPr lang="es-MX" sz="3200" dirty="0">
                <a:solidFill>
                  <a:schemeClr val="accent3"/>
                </a:solidFill>
              </a:rPr>
            </a:br>
            <a:r>
              <a:rPr lang="es-MX" sz="3200" dirty="0">
                <a:solidFill>
                  <a:schemeClr val="accent3"/>
                </a:solidFill>
              </a:rPr>
              <a:t>-Sabino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978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600" y="1223959"/>
            <a:ext cx="780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0" dirty="0"/>
              <a:t>Organicen sus propuestas sobre las acciones que tienen que cambiar o hacer diferente y mejor, para atender al alumnado con algún tipo de rezago o con información insuficiente sobre su aprendizaje.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341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3357" y="118534"/>
            <a:ext cx="7874375" cy="7006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¿QUÉ HACER DIFERENTE Y MEJOR?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80154"/>
              </p:ext>
            </p:extLst>
          </p:nvPr>
        </p:nvGraphicFramePr>
        <p:xfrm>
          <a:off x="287864" y="819135"/>
          <a:ext cx="8669868" cy="4284374"/>
        </p:xfrm>
        <a:graphic>
          <a:graphicData uri="http://schemas.openxmlformats.org/drawingml/2006/table">
            <a:tbl>
              <a:tblPr firstRow="1" bandRow="1">
                <a:tableStyleId>{35E18D4D-3967-4A44-9DE6-709621D6331C}</a:tableStyleId>
              </a:tblPr>
              <a:tblGrid>
                <a:gridCol w="144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4824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accent6"/>
                          </a:solidFill>
                        </a:rPr>
                        <a:t>ACCIONES</a:t>
                      </a:r>
                      <a:r>
                        <a:rPr lang="es-MX" sz="1000" b="1" baseline="0" dirty="0">
                          <a:solidFill>
                            <a:schemeClr val="accent6"/>
                          </a:solidFill>
                        </a:rPr>
                        <a:t> POR REALIZAR CON ALUMNOS QUE PRESENTAN: </a:t>
                      </a:r>
                      <a:endParaRPr lang="es-MX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accent6"/>
                          </a:solidFill>
                        </a:rPr>
                        <a:t>TIPOS DE ACTIVIDADES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accent6"/>
                          </a:solidFill>
                        </a:rPr>
                        <a:t>FORMAS DE COMUNICACIÓN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accent6"/>
                          </a:solidFill>
                        </a:rPr>
                        <a:t>FORMA</a:t>
                      </a:r>
                      <a:r>
                        <a:rPr lang="es-MX" sz="1000" b="1" baseline="0" dirty="0">
                          <a:solidFill>
                            <a:schemeClr val="accent6"/>
                          </a:solidFill>
                        </a:rPr>
                        <a:t> DE RETROALIMENTACIÓN</a:t>
                      </a:r>
                      <a:endParaRPr lang="es-MX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accent6"/>
                          </a:solidFill>
                        </a:rPr>
                        <a:t>FORMAS DE EVALUACIÓN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accent6"/>
                          </a:solidFill>
                        </a:rPr>
                        <a:t>GESTIÓN DE EMOCIONES</a:t>
                      </a:r>
                      <a:r>
                        <a:rPr lang="es-MX" sz="10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s-MX" sz="1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819">
                <a:tc>
                  <a:txBody>
                    <a:bodyPr/>
                    <a:lstStyle/>
                    <a:p>
                      <a:r>
                        <a:rPr lang="es-MX" sz="1050" b="1" dirty="0">
                          <a:solidFill>
                            <a:schemeClr val="accent2"/>
                          </a:solidFill>
                        </a:rPr>
                        <a:t>COMUNICACIÓN</a:t>
                      </a:r>
                      <a:r>
                        <a:rPr lang="es-MX" sz="1050" b="1" baseline="0" dirty="0">
                          <a:solidFill>
                            <a:schemeClr val="accent2"/>
                          </a:solidFill>
                        </a:rPr>
                        <a:t> Y PARTICIPACIÓN SOSTENIDA </a:t>
                      </a:r>
                      <a:endParaRPr lang="es-MX" sz="105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ES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ES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s-ES" sz="1200" dirty="0">
                          <a:solidFill>
                            <a:schemeClr val="bg2"/>
                          </a:solidFill>
                        </a:rPr>
                        <a:t>Carpeta de juegos o ejercicios motricidad</a:t>
                      </a:r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s-MX" sz="1200" dirty="0">
                          <a:solidFill>
                            <a:schemeClr val="bg2"/>
                          </a:solidFill>
                        </a:rPr>
                        <a:t>WhatsApp</a:t>
                      </a:r>
                    </a:p>
                    <a:p>
                      <a:pPr algn="ctr"/>
                      <a:r>
                        <a:rPr lang="es-MX" sz="1200" dirty="0">
                          <a:solidFill>
                            <a:schemeClr val="bg2"/>
                          </a:solidFill>
                        </a:rPr>
                        <a:t>Llamadas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2"/>
                          </a:solidFill>
                        </a:rPr>
                        <a:t>Observaciones puntuales y algunas recomendaciones para mejorar o seguir con el mismo logro obtenido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s-MX" sz="1200" dirty="0">
                          <a:solidFill>
                            <a:schemeClr val="bg2"/>
                          </a:solidFill>
                        </a:rPr>
                        <a:t>Rubrica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2"/>
                          </a:solidFill>
                        </a:rPr>
                        <a:t>Seguir implementando actividades tano para padres como hijos relacionadas a las emociones y el gran beneficio que tiene desarrollarlas.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190">
                <a:tc>
                  <a:txBody>
                    <a:bodyPr/>
                    <a:lstStyle/>
                    <a:p>
                      <a:r>
                        <a:rPr lang="es-MX" sz="1050" b="1" dirty="0">
                          <a:solidFill>
                            <a:schemeClr val="accent2"/>
                          </a:solidFill>
                        </a:rPr>
                        <a:t>COMUNICACIÓN INTERMITENTE Y BAJA PARTICIPACIÓN EN LAS ACTIVIDADES PROPUESTAS POR LA</a:t>
                      </a:r>
                      <a:r>
                        <a:rPr lang="es-MX" sz="1050" b="1" baseline="0" dirty="0">
                          <a:solidFill>
                            <a:schemeClr val="accent2"/>
                          </a:solidFill>
                        </a:rPr>
                        <a:t> MAESTRA </a:t>
                      </a:r>
                      <a:endParaRPr lang="es-MX" sz="105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2"/>
                          </a:solidFill>
                        </a:rPr>
                        <a:t>Actividades complementarias con hojas de trabajo y carpeta de juegos o ejercicios motricidad.</a:t>
                      </a:r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2"/>
                          </a:solidFill>
                        </a:rPr>
                        <a:t>Motivar a las madres para preguntar con algún compañero cercano de casa si la actividad no le llega a tiempo o alguna duda.</a:t>
                      </a:r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2"/>
                          </a:solidFill>
                        </a:rPr>
                        <a:t>Hacer énfasis en la importancia de realizar diariamente las actividades para un aprendizaje continuo.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ES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s-ES" sz="1200" dirty="0">
                          <a:solidFill>
                            <a:schemeClr val="bg2"/>
                          </a:solidFill>
                        </a:rPr>
                        <a:t>Rubrica personalizada y enviada al padre de familia.</a:t>
                      </a:r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2"/>
                          </a:solidFill>
                        </a:rPr>
                        <a:t>Trabajar al menos 1 vez cada quince días con las emociones que pasa el niño realmente, conociendo otras poco a poco.</a:t>
                      </a:r>
                      <a:endParaRPr lang="es-MX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17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dirty="0"/>
              <a:t>Propósitos: </a:t>
            </a:r>
            <a:endParaRPr dirty="0"/>
          </a:p>
        </p:txBody>
      </p:sp>
      <p:sp>
        <p:nvSpPr>
          <p:cNvPr id="646" name="Google Shape;646;p36"/>
          <p:cNvSpPr txBox="1">
            <a:spLocks noGrp="1"/>
          </p:cNvSpPr>
          <p:nvPr>
            <p:ph type="body" idx="1"/>
          </p:nvPr>
        </p:nvSpPr>
        <p:spPr>
          <a:xfrm>
            <a:off x="355600" y="1197300"/>
            <a:ext cx="821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s-MX" sz="1400" dirty="0"/>
              <a:t>Que el colectivo docente: </a:t>
            </a:r>
          </a:p>
          <a:p>
            <a:pPr marL="152400" indent="0">
              <a:buNone/>
            </a:pPr>
            <a:endParaRPr lang="es-MX" sz="1400" dirty="0"/>
          </a:p>
          <a:p>
            <a:r>
              <a:rPr lang="es-MX" sz="1400" dirty="0"/>
              <a:t>Revise su situación personal, la de sus estudiantes y sus familias, con base en las actividades que puso en práctica para favorecer la gestión de emociones y la empatía, e incluya actividades orientadas a desarrollar la capacidad de resiliencia. </a:t>
            </a:r>
          </a:p>
          <a:p>
            <a:endParaRPr lang="es-MX" sz="1400" dirty="0"/>
          </a:p>
          <a:p>
            <a:r>
              <a:rPr lang="es-MX" sz="1400" dirty="0"/>
              <a:t>Analice los resultados de aprendizaje obtenidos en el segundo periodo de evaluación, para establecer el grado de avance de sus estudiantes e identificar a quienes se encuentran en riesgo de no alcanzar los aprendizajes esperados del grado. </a:t>
            </a:r>
          </a:p>
          <a:p>
            <a:endParaRPr lang="es-MX" sz="1400" dirty="0"/>
          </a:p>
          <a:p>
            <a:r>
              <a:rPr lang="es-MX" sz="1400" dirty="0"/>
              <a:t> Establezca acciones para dar continuidad a la formación integral de los estudiantes con comunicación sostenida que están en riesgo de no alcanzar los aprendizajes esperados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Productos </a:t>
            </a:r>
            <a:endParaRPr dirty="0"/>
          </a:p>
        </p:txBody>
      </p:sp>
      <p:sp>
        <p:nvSpPr>
          <p:cNvPr id="652" name="Google Shape;652;p37"/>
          <p:cNvSpPr txBox="1">
            <a:spLocks noGrp="1"/>
          </p:cNvSpPr>
          <p:nvPr>
            <p:ph type="title" idx="2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54" name="Google Shape;654;p37"/>
          <p:cNvSpPr txBox="1">
            <a:spLocks noGrp="1"/>
          </p:cNvSpPr>
          <p:nvPr>
            <p:ph type="title" idx="4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55" name="Google Shape;655;p37"/>
          <p:cNvSpPr txBox="1">
            <a:spLocks noGrp="1"/>
          </p:cNvSpPr>
          <p:nvPr>
            <p:ph type="title" idx="5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56" name="Google Shape;656;p37"/>
          <p:cNvSpPr txBox="1">
            <a:spLocks noGrp="1"/>
          </p:cNvSpPr>
          <p:nvPr>
            <p:ph type="subTitle" idx="1"/>
          </p:nvPr>
        </p:nvSpPr>
        <p:spPr>
          <a:xfrm flipH="1">
            <a:off x="1169703" y="1788318"/>
            <a:ext cx="3159973" cy="1107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endParaRPr lang="es-MX" dirty="0"/>
          </a:p>
          <a:p>
            <a:r>
              <a:rPr lang="es-MX" sz="1700" dirty="0"/>
              <a:t>Acciones para favorecer la resiliencia integradas a la estrategia de gestión de las emociones y la empatía (en los casos de quienes pudieron realizarla).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7" name="Google Shape;657;p37"/>
          <p:cNvSpPr txBox="1">
            <a:spLocks noGrp="1"/>
          </p:cNvSpPr>
          <p:nvPr>
            <p:ph type="subTitle" idx="6"/>
          </p:nvPr>
        </p:nvSpPr>
        <p:spPr>
          <a:xfrm flipH="1">
            <a:off x="4451152" y="1870986"/>
            <a:ext cx="3291689" cy="959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endParaRPr lang="es-MX" dirty="0"/>
          </a:p>
          <a:p>
            <a:r>
              <a:rPr lang="es-MX" sz="1800" dirty="0"/>
              <a:t>Listado de alumnas y alumnos en riesgo de no alcanzar los aprendizajes esperados, después del segundo periodo de evaluación.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37"/>
          <p:cNvSpPr txBox="1">
            <a:spLocks noGrp="1"/>
          </p:cNvSpPr>
          <p:nvPr>
            <p:ph type="subTitle" idx="7"/>
          </p:nvPr>
        </p:nvSpPr>
        <p:spPr>
          <a:xfrm flipH="1">
            <a:off x="748186" y="3535313"/>
            <a:ext cx="4752481" cy="828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endParaRPr lang="es-MX" dirty="0"/>
          </a:p>
          <a:p>
            <a:r>
              <a:rPr lang="es-MX" dirty="0"/>
              <a:t>Acciones para atender a las y los estudiantes con comunicación sostenida en riesgo de no alcanzar los aprendizajes esperados y para aquellos con comunicación intermitente.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 txBox="1">
            <a:spLocks noGrp="1"/>
          </p:cNvSpPr>
          <p:nvPr>
            <p:ph type="ctrTitle"/>
          </p:nvPr>
        </p:nvSpPr>
        <p:spPr>
          <a:xfrm>
            <a:off x="4140679" y="351371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sz="2400" dirty="0"/>
              <a:t>¿CÓMO NOS SENTIMOS? </a:t>
            </a:r>
            <a:br>
              <a:rPr lang="es-MX" sz="2400" b="0" dirty="0"/>
            </a:br>
            <a:r>
              <a:rPr lang="es-MX" sz="2400" b="0" dirty="0"/>
              <a:t>SIGAMOS TRABAJANDO EN FAVOR DEL DESARROLLO DE LAS HABILIDADES SOCIOEMOCIONALES</a:t>
            </a:r>
            <a:endParaRPr sz="2400" dirty="0"/>
          </a:p>
        </p:txBody>
      </p:sp>
      <p:pic>
        <p:nvPicPr>
          <p:cNvPr id="671" name="Google Shape;671;p38"/>
          <p:cNvPicPr preferRelativeResize="0"/>
          <p:nvPr/>
        </p:nvPicPr>
        <p:blipFill rotWithShape="1">
          <a:blip r:embed="rId3">
            <a:alphaModFix/>
          </a:blip>
          <a:srcRect l="20371" t="29735" r="17578"/>
          <a:stretch/>
        </p:blipFill>
        <p:spPr>
          <a:xfrm>
            <a:off x="1043801" y="1177575"/>
            <a:ext cx="2993100" cy="338953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72" name="Google Shape;672;p38"/>
          <p:cNvGrpSpPr/>
          <p:nvPr/>
        </p:nvGrpSpPr>
        <p:grpSpPr>
          <a:xfrm>
            <a:off x="918337" y="1018137"/>
            <a:ext cx="3222372" cy="3634228"/>
            <a:chOff x="918375" y="1018100"/>
            <a:chExt cx="3118525" cy="3513707"/>
          </a:xfrm>
        </p:grpSpPr>
        <p:sp>
          <p:nvSpPr>
            <p:cNvPr id="673" name="Google Shape;673;p38"/>
            <p:cNvSpPr/>
            <p:nvPr/>
          </p:nvSpPr>
          <p:spPr>
            <a:xfrm>
              <a:off x="918375" y="1018100"/>
              <a:ext cx="3061912" cy="210425"/>
            </a:xfrm>
            <a:custGeom>
              <a:avLst/>
              <a:gdLst/>
              <a:ahLst/>
              <a:cxnLst/>
              <a:rect l="l" t="t" r="r" b="b"/>
              <a:pathLst>
                <a:path w="130308" h="8417" extrusionOk="0">
                  <a:moveTo>
                    <a:pt x="64797" y="0"/>
                  </a:moveTo>
                  <a:cubicBezTo>
                    <a:pt x="64084" y="0"/>
                    <a:pt x="54126" y="29"/>
                    <a:pt x="52015" y="29"/>
                  </a:cubicBezTo>
                  <a:cubicBezTo>
                    <a:pt x="42675" y="98"/>
                    <a:pt x="35858" y="179"/>
                    <a:pt x="31919" y="179"/>
                  </a:cubicBezTo>
                  <a:cubicBezTo>
                    <a:pt x="29409" y="179"/>
                    <a:pt x="28068" y="146"/>
                    <a:pt x="27991" y="57"/>
                  </a:cubicBezTo>
                  <a:cubicBezTo>
                    <a:pt x="27962" y="24"/>
                    <a:pt x="27916" y="10"/>
                    <a:pt x="27858" y="10"/>
                  </a:cubicBezTo>
                  <a:cubicBezTo>
                    <a:pt x="27611" y="10"/>
                    <a:pt x="27145" y="254"/>
                    <a:pt x="26864" y="254"/>
                  </a:cubicBezTo>
                  <a:cubicBezTo>
                    <a:pt x="26815" y="254"/>
                    <a:pt x="26771" y="246"/>
                    <a:pt x="26735" y="228"/>
                  </a:cubicBezTo>
                  <a:cubicBezTo>
                    <a:pt x="22741" y="343"/>
                    <a:pt x="24767" y="285"/>
                    <a:pt x="16207" y="599"/>
                  </a:cubicBezTo>
                  <a:cubicBezTo>
                    <a:pt x="13553" y="713"/>
                    <a:pt x="10843" y="828"/>
                    <a:pt x="8646" y="885"/>
                  </a:cubicBezTo>
                  <a:cubicBezTo>
                    <a:pt x="7133" y="925"/>
                    <a:pt x="5891" y="965"/>
                    <a:pt x="5152" y="965"/>
                  </a:cubicBezTo>
                  <a:cubicBezTo>
                    <a:pt x="4846" y="965"/>
                    <a:pt x="4626" y="958"/>
                    <a:pt x="4509" y="942"/>
                  </a:cubicBezTo>
                  <a:cubicBezTo>
                    <a:pt x="4232" y="918"/>
                    <a:pt x="3997" y="905"/>
                    <a:pt x="3795" y="905"/>
                  </a:cubicBezTo>
                  <a:cubicBezTo>
                    <a:pt x="3266" y="905"/>
                    <a:pt x="2959" y="992"/>
                    <a:pt x="2711" y="1198"/>
                  </a:cubicBezTo>
                  <a:cubicBezTo>
                    <a:pt x="1655" y="1997"/>
                    <a:pt x="1" y="7048"/>
                    <a:pt x="1170" y="7304"/>
                  </a:cubicBezTo>
                  <a:cubicBezTo>
                    <a:pt x="1231" y="7311"/>
                    <a:pt x="1334" y="7314"/>
                    <a:pt x="1474" y="7314"/>
                  </a:cubicBezTo>
                  <a:cubicBezTo>
                    <a:pt x="3605" y="7314"/>
                    <a:pt x="14474" y="6575"/>
                    <a:pt x="20701" y="6575"/>
                  </a:cubicBezTo>
                  <a:cubicBezTo>
                    <a:pt x="22587" y="6575"/>
                    <a:pt x="24047" y="6643"/>
                    <a:pt x="24710" y="6819"/>
                  </a:cubicBezTo>
                  <a:cubicBezTo>
                    <a:pt x="25583" y="6777"/>
                    <a:pt x="35956" y="6161"/>
                    <a:pt x="43031" y="6161"/>
                  </a:cubicBezTo>
                  <a:cubicBezTo>
                    <a:pt x="45430" y="6161"/>
                    <a:pt x="47449" y="6232"/>
                    <a:pt x="48591" y="6420"/>
                  </a:cubicBezTo>
                  <a:cubicBezTo>
                    <a:pt x="49358" y="6190"/>
                    <a:pt x="51815" y="6112"/>
                    <a:pt x="54905" y="6112"/>
                  </a:cubicBezTo>
                  <a:cubicBezTo>
                    <a:pt x="61272" y="6112"/>
                    <a:pt x="70326" y="6441"/>
                    <a:pt x="72810" y="6441"/>
                  </a:cubicBezTo>
                  <a:cubicBezTo>
                    <a:pt x="73159" y="6441"/>
                    <a:pt x="73378" y="6435"/>
                    <a:pt x="73443" y="6420"/>
                  </a:cubicBezTo>
                  <a:cubicBezTo>
                    <a:pt x="73782" y="6340"/>
                    <a:pt x="74524" y="6305"/>
                    <a:pt x="75371" y="6305"/>
                  </a:cubicBezTo>
                  <a:cubicBezTo>
                    <a:pt x="76942" y="6305"/>
                    <a:pt x="78874" y="6424"/>
                    <a:pt x="79263" y="6591"/>
                  </a:cubicBezTo>
                  <a:cubicBezTo>
                    <a:pt x="79697" y="6777"/>
                    <a:pt x="80228" y="6834"/>
                    <a:pt x="80772" y="6834"/>
                  </a:cubicBezTo>
                  <a:cubicBezTo>
                    <a:pt x="81619" y="6834"/>
                    <a:pt x="82497" y="6696"/>
                    <a:pt x="83087" y="6696"/>
                  </a:cubicBezTo>
                  <a:cubicBezTo>
                    <a:pt x="83336" y="6696"/>
                    <a:pt x="83534" y="6721"/>
                    <a:pt x="83657" y="6791"/>
                  </a:cubicBezTo>
                  <a:cubicBezTo>
                    <a:pt x="86176" y="6703"/>
                    <a:pt x="87066" y="6603"/>
                    <a:pt x="88942" y="6603"/>
                  </a:cubicBezTo>
                  <a:cubicBezTo>
                    <a:pt x="91317" y="6603"/>
                    <a:pt x="95273" y="6762"/>
                    <a:pt x="106112" y="7304"/>
                  </a:cubicBezTo>
                  <a:cubicBezTo>
                    <a:pt x="110905" y="7561"/>
                    <a:pt x="109308" y="7476"/>
                    <a:pt x="114044" y="7732"/>
                  </a:cubicBezTo>
                  <a:cubicBezTo>
                    <a:pt x="114506" y="7708"/>
                    <a:pt x="114976" y="7698"/>
                    <a:pt x="115448" y="7698"/>
                  </a:cubicBezTo>
                  <a:cubicBezTo>
                    <a:pt x="119326" y="7698"/>
                    <a:pt x="123418" y="8417"/>
                    <a:pt x="125708" y="8417"/>
                  </a:cubicBezTo>
                  <a:cubicBezTo>
                    <a:pt x="126462" y="8417"/>
                    <a:pt x="127020" y="8339"/>
                    <a:pt x="127311" y="8132"/>
                  </a:cubicBezTo>
                  <a:cubicBezTo>
                    <a:pt x="128567" y="7219"/>
                    <a:pt x="130307" y="3424"/>
                    <a:pt x="129879" y="2454"/>
                  </a:cubicBezTo>
                  <a:cubicBezTo>
                    <a:pt x="129732" y="2136"/>
                    <a:pt x="122277" y="1859"/>
                    <a:pt x="119711" y="1859"/>
                  </a:cubicBezTo>
                  <a:cubicBezTo>
                    <a:pt x="119287" y="1859"/>
                    <a:pt x="118996" y="1867"/>
                    <a:pt x="118894" y="1883"/>
                  </a:cubicBezTo>
                  <a:cubicBezTo>
                    <a:pt x="118845" y="1888"/>
                    <a:pt x="118796" y="1891"/>
                    <a:pt x="118749" y="1891"/>
                  </a:cubicBezTo>
                  <a:cubicBezTo>
                    <a:pt x="118518" y="1891"/>
                    <a:pt x="118314" y="1835"/>
                    <a:pt x="118267" y="1741"/>
                  </a:cubicBezTo>
                  <a:cubicBezTo>
                    <a:pt x="118267" y="1712"/>
                    <a:pt x="118124" y="1712"/>
                    <a:pt x="117839" y="1655"/>
                  </a:cubicBezTo>
                  <a:cubicBezTo>
                    <a:pt x="117211" y="1598"/>
                    <a:pt x="115613" y="1455"/>
                    <a:pt x="113416" y="1313"/>
                  </a:cubicBezTo>
                  <a:cubicBezTo>
                    <a:pt x="109564" y="1027"/>
                    <a:pt x="110363" y="1084"/>
                    <a:pt x="108994" y="999"/>
                  </a:cubicBezTo>
                  <a:cubicBezTo>
                    <a:pt x="108708" y="942"/>
                    <a:pt x="108566" y="942"/>
                    <a:pt x="108566" y="942"/>
                  </a:cubicBezTo>
                  <a:cubicBezTo>
                    <a:pt x="108566" y="886"/>
                    <a:pt x="108445" y="842"/>
                    <a:pt x="108250" y="842"/>
                  </a:cubicBezTo>
                  <a:cubicBezTo>
                    <a:pt x="108146" y="842"/>
                    <a:pt x="108020" y="855"/>
                    <a:pt x="107881" y="885"/>
                  </a:cubicBezTo>
                  <a:cubicBezTo>
                    <a:pt x="107503" y="952"/>
                    <a:pt x="106457" y="981"/>
                    <a:pt x="105040" y="981"/>
                  </a:cubicBezTo>
                  <a:cubicBezTo>
                    <a:pt x="103458" y="981"/>
                    <a:pt x="101413" y="945"/>
                    <a:pt x="99321" y="885"/>
                  </a:cubicBezTo>
                  <a:cubicBezTo>
                    <a:pt x="88631" y="638"/>
                    <a:pt x="88919" y="284"/>
                    <a:pt x="86784" y="284"/>
                  </a:cubicBezTo>
                  <a:cubicBezTo>
                    <a:pt x="86207" y="284"/>
                    <a:pt x="85453" y="310"/>
                    <a:pt x="84256" y="371"/>
                  </a:cubicBezTo>
                  <a:cubicBezTo>
                    <a:pt x="83826" y="390"/>
                    <a:pt x="83289" y="398"/>
                    <a:pt x="82671" y="398"/>
                  </a:cubicBezTo>
                  <a:cubicBezTo>
                    <a:pt x="79306" y="398"/>
                    <a:pt x="73544" y="163"/>
                    <a:pt x="69511" y="163"/>
                  </a:cubicBezTo>
                  <a:cubicBezTo>
                    <a:pt x="68646" y="163"/>
                    <a:pt x="67860" y="174"/>
                    <a:pt x="67194" y="200"/>
                  </a:cubicBezTo>
                  <a:cubicBezTo>
                    <a:pt x="66926" y="211"/>
                    <a:pt x="66717" y="216"/>
                    <a:pt x="66552" y="216"/>
                  </a:cubicBezTo>
                  <a:cubicBezTo>
                    <a:pt x="65451" y="216"/>
                    <a:pt x="66311" y="0"/>
                    <a:pt x="64797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 rot="5400000">
              <a:off x="2230781" y="2705744"/>
              <a:ext cx="3387264" cy="224975"/>
            </a:xfrm>
            <a:custGeom>
              <a:avLst/>
              <a:gdLst/>
              <a:ahLst/>
              <a:cxnLst/>
              <a:rect l="l" t="t" r="r" b="b"/>
              <a:pathLst>
                <a:path w="120265" h="8999" extrusionOk="0">
                  <a:moveTo>
                    <a:pt x="112174" y="1"/>
                  </a:moveTo>
                  <a:cubicBezTo>
                    <a:pt x="111404" y="1"/>
                    <a:pt x="110304" y="38"/>
                    <a:pt x="110021" y="125"/>
                  </a:cubicBezTo>
                  <a:cubicBezTo>
                    <a:pt x="109926" y="144"/>
                    <a:pt x="109831" y="154"/>
                    <a:pt x="109744" y="154"/>
                  </a:cubicBezTo>
                  <a:cubicBezTo>
                    <a:pt x="109571" y="154"/>
                    <a:pt x="109431" y="116"/>
                    <a:pt x="109393" y="40"/>
                  </a:cubicBezTo>
                  <a:cubicBezTo>
                    <a:pt x="109393" y="11"/>
                    <a:pt x="109194" y="11"/>
                    <a:pt x="108965" y="11"/>
                  </a:cubicBezTo>
                  <a:lnTo>
                    <a:pt x="107881" y="11"/>
                  </a:lnTo>
                  <a:cubicBezTo>
                    <a:pt x="105684" y="40"/>
                    <a:pt x="101290" y="382"/>
                    <a:pt x="100263" y="382"/>
                  </a:cubicBezTo>
                  <a:cubicBezTo>
                    <a:pt x="100263" y="302"/>
                    <a:pt x="100182" y="267"/>
                    <a:pt x="100044" y="267"/>
                  </a:cubicBezTo>
                  <a:cubicBezTo>
                    <a:pt x="99937" y="267"/>
                    <a:pt x="99797" y="288"/>
                    <a:pt x="99635" y="325"/>
                  </a:cubicBezTo>
                  <a:cubicBezTo>
                    <a:pt x="99264" y="439"/>
                    <a:pt x="98180" y="582"/>
                    <a:pt x="96725" y="724"/>
                  </a:cubicBezTo>
                  <a:cubicBezTo>
                    <a:pt x="88578" y="1584"/>
                    <a:pt x="85479" y="1734"/>
                    <a:pt x="83631" y="1734"/>
                  </a:cubicBezTo>
                  <a:cubicBezTo>
                    <a:pt x="82646" y="1734"/>
                    <a:pt x="82016" y="1691"/>
                    <a:pt x="81165" y="1691"/>
                  </a:cubicBezTo>
                  <a:cubicBezTo>
                    <a:pt x="80383" y="1691"/>
                    <a:pt x="79414" y="1727"/>
                    <a:pt x="77808" y="1866"/>
                  </a:cubicBezTo>
                  <a:cubicBezTo>
                    <a:pt x="77333" y="1911"/>
                    <a:pt x="76729" y="1929"/>
                    <a:pt x="76032" y="1929"/>
                  </a:cubicBezTo>
                  <a:cubicBezTo>
                    <a:pt x="72450" y="1929"/>
                    <a:pt x="66390" y="1435"/>
                    <a:pt x="62482" y="1435"/>
                  </a:cubicBezTo>
                  <a:cubicBezTo>
                    <a:pt x="62308" y="1435"/>
                    <a:pt x="62138" y="1436"/>
                    <a:pt x="61973" y="1438"/>
                  </a:cubicBezTo>
                  <a:cubicBezTo>
                    <a:pt x="60061" y="1438"/>
                    <a:pt x="61345" y="1238"/>
                    <a:pt x="59747" y="1152"/>
                  </a:cubicBezTo>
                  <a:cubicBezTo>
                    <a:pt x="59063" y="1124"/>
                    <a:pt x="56580" y="1038"/>
                    <a:pt x="53271" y="953"/>
                  </a:cubicBezTo>
                  <a:cubicBezTo>
                    <a:pt x="49961" y="810"/>
                    <a:pt x="45795" y="753"/>
                    <a:pt x="41658" y="753"/>
                  </a:cubicBezTo>
                  <a:cubicBezTo>
                    <a:pt x="37188" y="753"/>
                    <a:pt x="31450" y="842"/>
                    <a:pt x="28070" y="842"/>
                  </a:cubicBezTo>
                  <a:cubicBezTo>
                    <a:pt x="26381" y="842"/>
                    <a:pt x="25280" y="820"/>
                    <a:pt x="25223" y="753"/>
                  </a:cubicBezTo>
                  <a:cubicBezTo>
                    <a:pt x="25196" y="729"/>
                    <a:pt x="25157" y="719"/>
                    <a:pt x="25112" y="719"/>
                  </a:cubicBezTo>
                  <a:cubicBezTo>
                    <a:pt x="24866" y="719"/>
                    <a:pt x="24400" y="1005"/>
                    <a:pt x="24135" y="1005"/>
                  </a:cubicBezTo>
                  <a:cubicBezTo>
                    <a:pt x="24093" y="1005"/>
                    <a:pt x="24056" y="998"/>
                    <a:pt x="24025" y="981"/>
                  </a:cubicBezTo>
                  <a:cubicBezTo>
                    <a:pt x="13411" y="1523"/>
                    <a:pt x="11300" y="1295"/>
                    <a:pt x="6991" y="1723"/>
                  </a:cubicBezTo>
                  <a:cubicBezTo>
                    <a:pt x="6478" y="1780"/>
                    <a:pt x="2112" y="2265"/>
                    <a:pt x="1713" y="2379"/>
                  </a:cubicBezTo>
                  <a:cubicBezTo>
                    <a:pt x="1057" y="2579"/>
                    <a:pt x="743" y="3007"/>
                    <a:pt x="486" y="4148"/>
                  </a:cubicBezTo>
                  <a:cubicBezTo>
                    <a:pt x="1" y="6231"/>
                    <a:pt x="201" y="8999"/>
                    <a:pt x="971" y="8999"/>
                  </a:cubicBezTo>
                  <a:cubicBezTo>
                    <a:pt x="1285" y="8999"/>
                    <a:pt x="2455" y="8599"/>
                    <a:pt x="4195" y="8286"/>
                  </a:cubicBezTo>
                  <a:cubicBezTo>
                    <a:pt x="7794" y="7616"/>
                    <a:pt x="12992" y="7408"/>
                    <a:pt x="16889" y="7408"/>
                  </a:cubicBezTo>
                  <a:cubicBezTo>
                    <a:pt x="19635" y="7408"/>
                    <a:pt x="21734" y="7511"/>
                    <a:pt x="22170" y="7629"/>
                  </a:cubicBezTo>
                  <a:cubicBezTo>
                    <a:pt x="25329" y="7421"/>
                    <a:pt x="33408" y="6865"/>
                    <a:pt x="39240" y="6865"/>
                  </a:cubicBezTo>
                  <a:cubicBezTo>
                    <a:pt x="41414" y="6865"/>
                    <a:pt x="43276" y="6943"/>
                    <a:pt x="44454" y="7144"/>
                  </a:cubicBezTo>
                  <a:cubicBezTo>
                    <a:pt x="44985" y="6991"/>
                    <a:pt x="46301" y="6938"/>
                    <a:pt x="47881" y="6938"/>
                  </a:cubicBezTo>
                  <a:cubicBezTo>
                    <a:pt x="51312" y="6938"/>
                    <a:pt x="55985" y="7191"/>
                    <a:pt x="56552" y="7230"/>
                  </a:cubicBezTo>
                  <a:cubicBezTo>
                    <a:pt x="61380" y="7483"/>
                    <a:pt x="66073" y="7758"/>
                    <a:pt x="67359" y="7758"/>
                  </a:cubicBezTo>
                  <a:cubicBezTo>
                    <a:pt x="67525" y="7758"/>
                    <a:pt x="67634" y="7753"/>
                    <a:pt x="67679" y="7743"/>
                  </a:cubicBezTo>
                  <a:cubicBezTo>
                    <a:pt x="67928" y="7687"/>
                    <a:pt x="68422" y="7663"/>
                    <a:pt x="69016" y="7663"/>
                  </a:cubicBezTo>
                  <a:cubicBezTo>
                    <a:pt x="70536" y="7663"/>
                    <a:pt x="72711" y="7824"/>
                    <a:pt x="73100" y="8029"/>
                  </a:cubicBezTo>
                  <a:cubicBezTo>
                    <a:pt x="73534" y="8235"/>
                    <a:pt x="74071" y="8322"/>
                    <a:pt x="74713" y="8322"/>
                  </a:cubicBezTo>
                  <a:cubicBezTo>
                    <a:pt x="74959" y="8322"/>
                    <a:pt x="75221" y="8309"/>
                    <a:pt x="75497" y="8286"/>
                  </a:cubicBezTo>
                  <a:cubicBezTo>
                    <a:pt x="76000" y="8251"/>
                    <a:pt x="76471" y="8195"/>
                    <a:pt x="76827" y="8195"/>
                  </a:cubicBezTo>
                  <a:cubicBezTo>
                    <a:pt x="77058" y="8195"/>
                    <a:pt x="77240" y="8218"/>
                    <a:pt x="77352" y="8286"/>
                  </a:cubicBezTo>
                  <a:cubicBezTo>
                    <a:pt x="93216" y="7230"/>
                    <a:pt x="106055" y="6402"/>
                    <a:pt x="106055" y="6402"/>
                  </a:cubicBezTo>
                  <a:cubicBezTo>
                    <a:pt x="107282" y="6174"/>
                    <a:pt x="108566" y="6089"/>
                    <a:pt x="109821" y="6031"/>
                  </a:cubicBezTo>
                  <a:cubicBezTo>
                    <a:pt x="110449" y="6031"/>
                    <a:pt x="111048" y="6031"/>
                    <a:pt x="111619" y="6089"/>
                  </a:cubicBezTo>
                  <a:cubicBezTo>
                    <a:pt x="111904" y="6117"/>
                    <a:pt x="112190" y="6117"/>
                    <a:pt x="112475" y="6146"/>
                  </a:cubicBezTo>
                  <a:cubicBezTo>
                    <a:pt x="114044" y="6317"/>
                    <a:pt x="115128" y="6545"/>
                    <a:pt x="116298" y="6574"/>
                  </a:cubicBezTo>
                  <a:cubicBezTo>
                    <a:pt x="116481" y="6583"/>
                    <a:pt x="116652" y="6588"/>
                    <a:pt x="116813" y="6588"/>
                  </a:cubicBezTo>
                  <a:cubicBezTo>
                    <a:pt x="118110" y="6588"/>
                    <a:pt x="118739" y="6245"/>
                    <a:pt x="119323" y="4976"/>
                  </a:cubicBezTo>
                  <a:cubicBezTo>
                    <a:pt x="120264" y="3036"/>
                    <a:pt x="119751" y="896"/>
                    <a:pt x="119380" y="239"/>
                  </a:cubicBezTo>
                  <a:cubicBezTo>
                    <a:pt x="119362" y="212"/>
                    <a:pt x="119321" y="202"/>
                    <a:pt x="119254" y="202"/>
                  </a:cubicBezTo>
                  <a:cubicBezTo>
                    <a:pt x="119110" y="202"/>
                    <a:pt x="118847" y="248"/>
                    <a:pt x="118438" y="268"/>
                  </a:cubicBezTo>
                  <a:cubicBezTo>
                    <a:pt x="118297" y="275"/>
                    <a:pt x="118135" y="278"/>
                    <a:pt x="117954" y="278"/>
                  </a:cubicBezTo>
                  <a:cubicBezTo>
                    <a:pt x="117368" y="278"/>
                    <a:pt x="116586" y="241"/>
                    <a:pt x="115671" y="154"/>
                  </a:cubicBezTo>
                  <a:cubicBezTo>
                    <a:pt x="113730" y="11"/>
                    <a:pt x="113531" y="11"/>
                    <a:pt x="112760" y="11"/>
                  </a:cubicBezTo>
                  <a:cubicBezTo>
                    <a:pt x="112619" y="4"/>
                    <a:pt x="112412" y="1"/>
                    <a:pt x="112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 rot="5400000">
              <a:off x="-738690" y="2675168"/>
              <a:ext cx="3513705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918375" y="4322125"/>
              <a:ext cx="3118496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3514683" y="1807562"/>
            <a:ext cx="363939" cy="481288"/>
            <a:chOff x="3275661" y="2407037"/>
            <a:chExt cx="363939" cy="481288"/>
          </a:xfrm>
        </p:grpSpPr>
        <p:sp>
          <p:nvSpPr>
            <p:cNvPr id="678" name="Google Shape;678;p38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8"/>
          <p:cNvGrpSpPr/>
          <p:nvPr/>
        </p:nvGrpSpPr>
        <p:grpSpPr>
          <a:xfrm rot="1278911">
            <a:off x="1140495" y="1318523"/>
            <a:ext cx="654536" cy="655141"/>
            <a:chOff x="1194475" y="1437425"/>
            <a:chExt cx="654532" cy="655137"/>
          </a:xfrm>
        </p:grpSpPr>
        <p:grpSp>
          <p:nvGrpSpPr>
            <p:cNvPr id="682" name="Google Shape;682;p38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683" name="Google Shape;683;p38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" name="Google Shape;685;p38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46"/>
          <p:cNvSpPr/>
          <p:nvPr/>
        </p:nvSpPr>
        <p:spPr>
          <a:xfrm>
            <a:off x="871943" y="2030633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6"/>
          <p:cNvSpPr/>
          <p:nvPr/>
        </p:nvSpPr>
        <p:spPr>
          <a:xfrm>
            <a:off x="893188" y="1781766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Reflexiona: </a:t>
            </a:r>
            <a:endParaRPr dirty="0"/>
          </a:p>
        </p:txBody>
      </p:sp>
      <p:sp>
        <p:nvSpPr>
          <p:cNvPr id="1961" name="Google Shape;1961;p46"/>
          <p:cNvSpPr/>
          <p:nvPr/>
        </p:nvSpPr>
        <p:spPr>
          <a:xfrm>
            <a:off x="893188" y="1532900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6"/>
          <p:cNvSpPr txBox="1">
            <a:spLocks noGrp="1"/>
          </p:cNvSpPr>
          <p:nvPr>
            <p:ph type="subTitle" idx="4294967295"/>
          </p:nvPr>
        </p:nvSpPr>
        <p:spPr>
          <a:xfrm flipH="1">
            <a:off x="1113875" y="1310613"/>
            <a:ext cx="6997192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r>
              <a:rPr lang="es-MX" dirty="0"/>
              <a:t>¿Cómo se siente actualmente? </a:t>
            </a:r>
          </a:p>
          <a:p>
            <a:pPr marL="127000" indent="0">
              <a:buNone/>
            </a:pPr>
            <a:r>
              <a:rPr lang="es-MX" dirty="0"/>
              <a:t>¿Ha realizado alguna acción para mejorar su estado socioemocional? </a:t>
            </a:r>
          </a:p>
          <a:p>
            <a:pPr marL="127000" indent="0">
              <a:buNone/>
            </a:pPr>
            <a:r>
              <a:rPr lang="es-MX" dirty="0"/>
              <a:t>¿Qué formas de actuación de sus autoridades escolares favorecen que usted se sienta mejor emocionalmente?, ¿qué apoyos esperaría recibir de las mismas para sentirse mejor? </a:t>
            </a:r>
          </a:p>
          <a:p>
            <a:pPr marL="127000" indent="0">
              <a:buNone/>
            </a:pPr>
            <a:endParaRPr lang="es-MX" dirty="0"/>
          </a:p>
          <a:p>
            <a:pPr marL="127000" indent="0">
              <a:buNone/>
            </a:pPr>
            <a:r>
              <a:rPr lang="es-MX" b="1" dirty="0"/>
              <a:t>RESPUESTA: </a:t>
            </a:r>
          </a:p>
          <a:p>
            <a:pPr marL="469900" indent="-342900">
              <a:buAutoNum type="arabicPeriod"/>
            </a:pPr>
            <a:r>
              <a:rPr lang="es-MX" b="1" dirty="0"/>
              <a:t>Agotada y en ocasiones frustrada esperando terminar el ciclo escolar. </a:t>
            </a:r>
          </a:p>
          <a:p>
            <a:pPr marL="469900" indent="-342900">
              <a:buAutoNum type="arabicPeriod"/>
            </a:pPr>
            <a:r>
              <a:rPr lang="es-MX" b="1" dirty="0"/>
              <a:t>Trato de buscar algún pasatiempo como escuchar música, leer, caminar, platicar con alguien.</a:t>
            </a:r>
          </a:p>
          <a:p>
            <a:pPr marL="469900" indent="-342900">
              <a:buAutoNum type="arabicPeriod"/>
            </a:pPr>
            <a:r>
              <a:rPr lang="es-MX" b="1" dirty="0"/>
              <a:t>Nada, siempre busca la manera de ayudarnos y de que sea menos carga administrativa.</a:t>
            </a:r>
          </a:p>
          <a:p>
            <a:pPr marL="127000" indent="0">
              <a:buNone/>
            </a:pPr>
            <a:endParaRPr lang="es-MX" b="1" dirty="0"/>
          </a:p>
          <a:p>
            <a:pPr marL="127000" indent="0">
              <a:buNone/>
            </a:pPr>
            <a:endParaRPr lang="es-MX" b="1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46"/>
          <p:cNvSpPr/>
          <p:nvPr/>
        </p:nvSpPr>
        <p:spPr>
          <a:xfrm>
            <a:off x="960888" y="2487833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6"/>
          <p:cNvSpPr/>
          <p:nvPr/>
        </p:nvSpPr>
        <p:spPr>
          <a:xfrm>
            <a:off x="893188" y="1781766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Reflexiona: </a:t>
            </a:r>
            <a:endParaRPr dirty="0"/>
          </a:p>
        </p:txBody>
      </p:sp>
      <p:sp>
        <p:nvSpPr>
          <p:cNvPr id="1961" name="Google Shape;1961;p46"/>
          <p:cNvSpPr/>
          <p:nvPr/>
        </p:nvSpPr>
        <p:spPr>
          <a:xfrm>
            <a:off x="893188" y="1532900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6"/>
          <p:cNvSpPr txBox="1">
            <a:spLocks noGrp="1"/>
          </p:cNvSpPr>
          <p:nvPr>
            <p:ph type="subTitle" idx="4294967295"/>
          </p:nvPr>
        </p:nvSpPr>
        <p:spPr>
          <a:xfrm flipH="1">
            <a:off x="1007343" y="1156295"/>
            <a:ext cx="6997192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MX" sz="1400" dirty="0"/>
          </a:p>
          <a:p>
            <a:pPr marL="127000" indent="0">
              <a:buNone/>
            </a:pPr>
            <a:r>
              <a:rPr lang="es-MX" sz="1400" dirty="0"/>
              <a:t>¿Qué estados emocionales predominan en sus estudiantes? </a:t>
            </a:r>
          </a:p>
          <a:p>
            <a:pPr marL="127000" indent="0">
              <a:buNone/>
            </a:pPr>
            <a:r>
              <a:rPr lang="es-MX" sz="1400" dirty="0"/>
              <a:t> ¿Qué actividades ha realizado con sus estudiantes para que identifiquen sus </a:t>
            </a:r>
            <a:r>
              <a:rPr lang="es-MX" sz="1400" i="1" dirty="0"/>
              <a:t>estados emocionales impulsivos o aflictivos y </a:t>
            </a:r>
            <a:r>
              <a:rPr lang="es-MX" sz="1400" dirty="0"/>
              <a:t>los puedan transformar a estados emocionales más placenteros? </a:t>
            </a:r>
          </a:p>
          <a:p>
            <a:pPr marL="127000" indent="0">
              <a:buNone/>
            </a:pPr>
            <a:r>
              <a:rPr lang="es-MX" sz="1400" dirty="0"/>
              <a:t> ¿De qué manera ha fortalecido la empatía con sus estudiantes, con sus familias y con sus compañeros docentes?, ¿qué respuesta ha observado? </a:t>
            </a:r>
          </a:p>
          <a:p>
            <a:pPr marL="127000" indent="0">
              <a:buNone/>
            </a:pPr>
            <a:endParaRPr lang="es-MX" sz="1400" b="1" dirty="0"/>
          </a:p>
          <a:p>
            <a:pPr marL="127000" indent="0">
              <a:buNone/>
            </a:pPr>
            <a:r>
              <a:rPr lang="es-MX" sz="1400" b="1" dirty="0"/>
              <a:t>RESPUESTA: </a:t>
            </a:r>
          </a:p>
          <a:p>
            <a:pPr marL="127000" indent="0">
              <a:buNone/>
            </a:pPr>
            <a:r>
              <a:rPr lang="es-MX" sz="1400" b="1" dirty="0"/>
              <a:t>Desanimo y en ocasiones tristeza o desesperación por volver a la escuela y convivir con sus compañero. En algunas de las actividades la mayoría siempre comentan que se sienten felices o contentos en ese momento, es extraño cuando dicen que se sienten enojados o tristes. Se han realizado actividades que ayuden a mejorar estados de animo pero el problema radica en que no las realizan la mayoría de los niños.</a:t>
            </a:r>
          </a:p>
          <a:p>
            <a:pPr marL="127000" indent="0">
              <a:buNone/>
            </a:pPr>
            <a:endParaRPr lang="es-MX" b="1" dirty="0"/>
          </a:p>
          <a:p>
            <a:pPr marL="127000" indent="0">
              <a:buNone/>
            </a:pPr>
            <a:endParaRPr lang="es-MX" b="1" dirty="0"/>
          </a:p>
          <a:p>
            <a:pPr marL="127000" indent="0">
              <a:buNone/>
            </a:pPr>
            <a:endParaRPr lang="es-MX" b="1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557" y="45609"/>
            <a:ext cx="5600443" cy="9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8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dirty="0"/>
              <a:t>OBSERVAR LOS SIGUIENTES VIDEOS</a:t>
            </a:r>
            <a:endParaRPr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316" y="1150684"/>
            <a:ext cx="5992617" cy="276650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3400" y="39171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>
                <a:solidFill>
                  <a:schemeClr val="accent2"/>
                </a:solidFill>
              </a:rPr>
              <a:t>Del inicio al minuto 5 con 10 segundos: </a:t>
            </a:r>
          </a:p>
          <a:p>
            <a:r>
              <a:rPr lang="es-MX" sz="1200" dirty="0">
                <a:solidFill>
                  <a:schemeClr val="accent2"/>
                </a:solidFill>
              </a:rPr>
              <a:t>https://www.youtube.com/watch?v=_IugzPwpsyY&amp;t=510s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94624" y="4004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chemeClr val="accent4"/>
                </a:solidFill>
                <a:latin typeface="Montserrat"/>
              </a:rPr>
              <a:t>https://www.youtube.com/watch?v=jorzeB3JzH4 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41"/>
          <p:cNvGrpSpPr/>
          <p:nvPr/>
        </p:nvGrpSpPr>
        <p:grpSpPr>
          <a:xfrm rot="-512821">
            <a:off x="3335360" y="770855"/>
            <a:ext cx="1298629" cy="1289079"/>
            <a:chOff x="5030925" y="3821825"/>
            <a:chExt cx="1128675" cy="1120375"/>
          </a:xfrm>
        </p:grpSpPr>
        <p:sp>
          <p:nvSpPr>
            <p:cNvPr id="840" name="Google Shape;840;p41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5" name="Google Shape;845;p41"/>
          <p:cNvSpPr txBox="1">
            <a:spLocks noGrp="1"/>
          </p:cNvSpPr>
          <p:nvPr>
            <p:ph type="body" idx="1"/>
          </p:nvPr>
        </p:nvSpPr>
        <p:spPr>
          <a:xfrm>
            <a:off x="4060223" y="1013029"/>
            <a:ext cx="4501208" cy="4030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endParaRPr lang="es-MX" sz="2300" dirty="0"/>
          </a:p>
          <a:p>
            <a:r>
              <a:rPr lang="es-MX" sz="2500" dirty="0"/>
              <a:t>¿Cómo puede favorecer el proceso de enseñanza y aprendizaje el desarrollo de la capacidad de resiliencia en usted y en sus estudiantes? </a:t>
            </a:r>
          </a:p>
          <a:p>
            <a:endParaRPr lang="es-MX" sz="2500" dirty="0"/>
          </a:p>
          <a:p>
            <a:pPr marL="139700" indent="0">
              <a:buNone/>
            </a:pPr>
            <a:r>
              <a:rPr lang="es-MX" sz="2500" dirty="0"/>
              <a:t>Desarrollando actividades que le permitan intentar varias veces algo hasta lograrlo, que puedan aprender de sus errores y ellos solos se den cuenta que es lo que están haciendo mal, no tenerle miedo al error y en nosotros a ser pacientes, comprender que cada niño es distinto y aprende a diferente ritmo sin querer darle la respuesta siempre “para que aprenda mas rápido”</a:t>
            </a:r>
          </a:p>
          <a:p>
            <a:pPr marL="139700" indent="0">
              <a:buNone/>
            </a:pPr>
            <a:endParaRPr lang="es-MX" sz="2500" dirty="0"/>
          </a:p>
          <a:p>
            <a:r>
              <a:rPr lang="es-MX" sz="2500" dirty="0"/>
              <a:t>¿De qué manera pueden contribuir ustedes a fortalecer la resiliencia de sus NNA?, ¿cómo pueden contribuir las familias? Consideren el siguiente fragmento: </a:t>
            </a:r>
          </a:p>
          <a:p>
            <a:endParaRPr lang="es-MX" sz="2500" dirty="0"/>
          </a:p>
          <a:p>
            <a:pPr marL="139700" indent="0">
              <a:buNone/>
            </a:pPr>
            <a:r>
              <a:rPr lang="es-MX" sz="2500" dirty="0"/>
              <a:t>Lo más importante será hacer consientes a los padres para  brindarle a los niños tanto en casa como en la escuela un ambiente amable donde se sientan protegidos y seguros, que lo disfruten y se sientan felices, de esta manera podrán sentirse con la confianza de expresar lo que están sintiendo sin temor a regaños, ser juzgados o no valorados.</a:t>
            </a:r>
          </a:p>
        </p:txBody>
      </p:sp>
      <p:pic>
        <p:nvPicPr>
          <p:cNvPr id="846" name="Google Shape;846;p41"/>
          <p:cNvPicPr preferRelativeResize="0"/>
          <p:nvPr/>
        </p:nvPicPr>
        <p:blipFill rotWithShape="1">
          <a:blip r:embed="rId3">
            <a:alphaModFix/>
          </a:blip>
          <a:srcRect l="5845" r="5845"/>
          <a:stretch/>
        </p:blipFill>
        <p:spPr>
          <a:xfrm flipH="1">
            <a:off x="651612" y="794775"/>
            <a:ext cx="3018050" cy="3417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7" name="Google Shape;847;p41"/>
          <p:cNvGrpSpPr/>
          <p:nvPr/>
        </p:nvGrpSpPr>
        <p:grpSpPr>
          <a:xfrm>
            <a:off x="511425" y="707300"/>
            <a:ext cx="3298425" cy="3682225"/>
            <a:chOff x="511425" y="859700"/>
            <a:chExt cx="3298425" cy="3682225"/>
          </a:xfrm>
        </p:grpSpPr>
        <p:sp>
          <p:nvSpPr>
            <p:cNvPr id="848" name="Google Shape;848;p41"/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41"/>
          <p:cNvGrpSpPr/>
          <p:nvPr/>
        </p:nvGrpSpPr>
        <p:grpSpPr>
          <a:xfrm rot="3599956">
            <a:off x="2972528" y="1163478"/>
            <a:ext cx="419925" cy="222725"/>
            <a:chOff x="2951412" y="1320981"/>
            <a:chExt cx="419934" cy="222729"/>
          </a:xfrm>
        </p:grpSpPr>
        <p:sp>
          <p:nvSpPr>
            <p:cNvPr id="853" name="Google Shape;853;p41"/>
            <p:cNvSpPr/>
            <p:nvPr/>
          </p:nvSpPr>
          <p:spPr>
            <a:xfrm rot="-1677089">
              <a:off x="2986451" y="1372774"/>
              <a:ext cx="64322" cy="165517"/>
            </a:xfrm>
            <a:custGeom>
              <a:avLst/>
              <a:gdLst/>
              <a:ahLst/>
              <a:cxnLst/>
              <a:rect l="l" t="t" r="r" b="b"/>
              <a:pathLst>
                <a:path w="2573" h="6621" extrusionOk="0">
                  <a:moveTo>
                    <a:pt x="1078" y="0"/>
                  </a:moveTo>
                  <a:cubicBezTo>
                    <a:pt x="591" y="0"/>
                    <a:pt x="90" y="310"/>
                    <a:pt x="60" y="930"/>
                  </a:cubicBezTo>
                  <a:cubicBezTo>
                    <a:pt x="1" y="2618"/>
                    <a:pt x="150" y="4276"/>
                    <a:pt x="523" y="5919"/>
                  </a:cubicBezTo>
                  <a:cubicBezTo>
                    <a:pt x="637" y="6408"/>
                    <a:pt x="1003" y="6621"/>
                    <a:pt x="1385" y="6621"/>
                  </a:cubicBezTo>
                  <a:cubicBezTo>
                    <a:pt x="1960" y="6621"/>
                    <a:pt x="2573" y="6140"/>
                    <a:pt x="2420" y="5396"/>
                  </a:cubicBezTo>
                  <a:cubicBezTo>
                    <a:pt x="2077" y="3917"/>
                    <a:pt x="1972" y="2454"/>
                    <a:pt x="2017" y="930"/>
                  </a:cubicBezTo>
                  <a:cubicBezTo>
                    <a:pt x="2039" y="310"/>
                    <a:pt x="1565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3128925" y="1320981"/>
              <a:ext cx="49325" cy="202772"/>
            </a:xfrm>
            <a:custGeom>
              <a:avLst/>
              <a:gdLst/>
              <a:ahLst/>
              <a:cxnLst/>
              <a:rect l="l" t="t" r="r" b="b"/>
              <a:pathLst>
                <a:path w="1973" h="5456" extrusionOk="0">
                  <a:moveTo>
                    <a:pt x="987" y="0"/>
                  </a:moveTo>
                  <a:cubicBezTo>
                    <a:pt x="494" y="0"/>
                    <a:pt x="1" y="314"/>
                    <a:pt x="1" y="941"/>
                  </a:cubicBezTo>
                  <a:lnTo>
                    <a:pt x="1" y="4526"/>
                  </a:lnTo>
                  <a:cubicBezTo>
                    <a:pt x="1" y="5146"/>
                    <a:pt x="494" y="5456"/>
                    <a:pt x="987" y="5456"/>
                  </a:cubicBezTo>
                  <a:cubicBezTo>
                    <a:pt x="1479" y="5456"/>
                    <a:pt x="1972" y="5146"/>
                    <a:pt x="1972" y="4526"/>
                  </a:cubicBezTo>
                  <a:lnTo>
                    <a:pt x="1972" y="941"/>
                  </a:lnTo>
                  <a:cubicBezTo>
                    <a:pt x="1972" y="314"/>
                    <a:pt x="1479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 rot="2324420">
              <a:off x="3263449" y="1376738"/>
              <a:ext cx="65826" cy="157602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1"/>
          <p:cNvGrpSpPr/>
          <p:nvPr/>
        </p:nvGrpSpPr>
        <p:grpSpPr>
          <a:xfrm>
            <a:off x="2688800" y="1888251"/>
            <a:ext cx="130588" cy="194506"/>
            <a:chOff x="2540775" y="2709726"/>
            <a:chExt cx="130588" cy="194506"/>
          </a:xfrm>
        </p:grpSpPr>
        <p:sp>
          <p:nvSpPr>
            <p:cNvPr id="857" name="Google Shape;857;p41"/>
            <p:cNvSpPr/>
            <p:nvPr/>
          </p:nvSpPr>
          <p:spPr>
            <a:xfrm rot="5538887">
              <a:off x="2550831" y="2785777"/>
              <a:ext cx="167583" cy="66768"/>
            </a:xfrm>
            <a:custGeom>
              <a:avLst/>
              <a:gdLst/>
              <a:ahLst/>
              <a:cxnLst/>
              <a:rect l="l" t="t" r="r" b="b"/>
              <a:pathLst>
                <a:path w="4237" h="1688" extrusionOk="0">
                  <a:moveTo>
                    <a:pt x="1373" y="0"/>
                  </a:moveTo>
                  <a:cubicBezTo>
                    <a:pt x="1108" y="0"/>
                    <a:pt x="840" y="20"/>
                    <a:pt x="568" y="59"/>
                  </a:cubicBezTo>
                  <a:cubicBezTo>
                    <a:pt x="195" y="118"/>
                    <a:pt x="1" y="567"/>
                    <a:pt x="90" y="865"/>
                  </a:cubicBezTo>
                  <a:cubicBezTo>
                    <a:pt x="179" y="1182"/>
                    <a:pt x="462" y="1327"/>
                    <a:pt x="764" y="1327"/>
                  </a:cubicBezTo>
                  <a:cubicBezTo>
                    <a:pt x="818" y="1327"/>
                    <a:pt x="873" y="1322"/>
                    <a:pt x="927" y="1313"/>
                  </a:cubicBezTo>
                  <a:cubicBezTo>
                    <a:pt x="1080" y="1292"/>
                    <a:pt x="1235" y="1282"/>
                    <a:pt x="1389" y="1282"/>
                  </a:cubicBezTo>
                  <a:cubicBezTo>
                    <a:pt x="1899" y="1282"/>
                    <a:pt x="2410" y="1394"/>
                    <a:pt x="2868" y="1612"/>
                  </a:cubicBezTo>
                  <a:cubicBezTo>
                    <a:pt x="2979" y="1664"/>
                    <a:pt x="3088" y="1687"/>
                    <a:pt x="3190" y="1687"/>
                  </a:cubicBezTo>
                  <a:cubicBezTo>
                    <a:pt x="3823" y="1687"/>
                    <a:pt x="4237" y="813"/>
                    <a:pt x="3556" y="492"/>
                  </a:cubicBezTo>
                  <a:cubicBezTo>
                    <a:pt x="2859" y="160"/>
                    <a:pt x="2129" y="0"/>
                    <a:pt x="1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rot="5538887">
              <a:off x="2497436" y="2756926"/>
              <a:ext cx="143778" cy="51334"/>
            </a:xfrm>
            <a:custGeom>
              <a:avLst/>
              <a:gdLst/>
              <a:ahLst/>
              <a:cxnLst/>
              <a:rect l="l" t="t" r="r" b="b"/>
              <a:pathLst>
                <a:path w="4931" h="1680" extrusionOk="0">
                  <a:moveTo>
                    <a:pt x="1953" y="0"/>
                  </a:moveTo>
                  <a:cubicBezTo>
                    <a:pt x="1579" y="0"/>
                    <a:pt x="1200" y="38"/>
                    <a:pt x="812" y="116"/>
                  </a:cubicBezTo>
                  <a:cubicBezTo>
                    <a:pt x="0" y="298"/>
                    <a:pt x="278" y="1386"/>
                    <a:pt x="1017" y="1386"/>
                  </a:cubicBezTo>
                  <a:cubicBezTo>
                    <a:pt x="1066" y="1386"/>
                    <a:pt x="1118" y="1381"/>
                    <a:pt x="1171" y="1371"/>
                  </a:cubicBezTo>
                  <a:cubicBezTo>
                    <a:pt x="1437" y="1321"/>
                    <a:pt x="1704" y="1296"/>
                    <a:pt x="1970" y="1296"/>
                  </a:cubicBezTo>
                  <a:cubicBezTo>
                    <a:pt x="2511" y="1296"/>
                    <a:pt x="3045" y="1399"/>
                    <a:pt x="3546" y="1610"/>
                  </a:cubicBezTo>
                  <a:cubicBezTo>
                    <a:pt x="3651" y="1658"/>
                    <a:pt x="3754" y="1679"/>
                    <a:pt x="3853" y="1679"/>
                  </a:cubicBezTo>
                  <a:cubicBezTo>
                    <a:pt x="4488" y="1679"/>
                    <a:pt x="4930" y="799"/>
                    <a:pt x="4233" y="489"/>
                  </a:cubicBezTo>
                  <a:cubicBezTo>
                    <a:pt x="3486" y="166"/>
                    <a:pt x="2732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41"/>
          <p:cNvSpPr/>
          <p:nvPr/>
        </p:nvSpPr>
        <p:spPr>
          <a:xfrm>
            <a:off x="8749688" y="13718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52133" y="1822330"/>
            <a:ext cx="487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accent2"/>
                </a:solidFill>
                <a:latin typeface="Montserrat"/>
              </a:rPr>
              <a:t>Consulten en internet, el </a:t>
            </a:r>
            <a:r>
              <a:rPr lang="es-MX" sz="1600" i="1" dirty="0">
                <a:solidFill>
                  <a:schemeClr val="accent2"/>
                </a:solidFill>
                <a:latin typeface="Montserrat"/>
              </a:rPr>
              <a:t>Manual de actividades que propician resiliencia en niñas, niños y adolescentes, migrantes y refugiados, alojados en centros de asistencia social</a:t>
            </a:r>
            <a:r>
              <a:rPr lang="es-MX" sz="1600" dirty="0">
                <a:solidFill>
                  <a:schemeClr val="accent2"/>
                </a:solidFill>
                <a:latin typeface="Montserrat"/>
              </a:rPr>
              <a:t>, que se señala en el </a:t>
            </a:r>
            <a:r>
              <a:rPr lang="es-MX" sz="1600" b="1" dirty="0">
                <a:solidFill>
                  <a:schemeClr val="accent2"/>
                </a:solidFill>
                <a:latin typeface="Montserrat"/>
              </a:rPr>
              <a:t>Material Complementario </a:t>
            </a:r>
            <a:r>
              <a:rPr lang="es-MX" sz="1600" dirty="0">
                <a:solidFill>
                  <a:schemeClr val="accent2"/>
                </a:solidFill>
                <a:latin typeface="Montserrat"/>
              </a:rPr>
              <a:t>de esta guía. También consulten el </a:t>
            </a:r>
            <a:r>
              <a:rPr lang="es-MX" sz="1600" b="1" dirty="0">
                <a:solidFill>
                  <a:schemeClr val="accent2"/>
                </a:solidFill>
                <a:latin typeface="Montserrat"/>
              </a:rPr>
              <a:t>Anexo 1 </a:t>
            </a:r>
            <a:r>
              <a:rPr lang="es-MX" sz="1600" dirty="0">
                <a:solidFill>
                  <a:schemeClr val="accent2"/>
                </a:solidFill>
                <a:latin typeface="Montserrat"/>
              </a:rPr>
              <a:t>donde encontrarán actividades para fortalecer la capacidad de resiliencia en sus estudiantes. </a:t>
            </a:r>
            <a:endParaRPr lang="es-MX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12271"/>
      </p:ext>
    </p:extLst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1083</Words>
  <Application>Microsoft Office PowerPoint</Application>
  <PresentationFormat>Presentación en pantalla (16:9)</PresentationFormat>
  <Paragraphs>98</Paragraphs>
  <Slides>16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Fira Sans Extra Condensed Medium</vt:lpstr>
      <vt:lpstr>Sarala</vt:lpstr>
      <vt:lpstr>Nunito Light</vt:lpstr>
      <vt:lpstr>Gaegu</vt:lpstr>
      <vt:lpstr>Permanent Marker</vt:lpstr>
      <vt:lpstr>Questrial</vt:lpstr>
      <vt:lpstr>Montserrat</vt:lpstr>
      <vt:lpstr>Meet Our Professors by Slidesgo</vt:lpstr>
      <vt:lpstr>Consejo Técnico Escolar Sexta Sesión Ordinaria </vt:lpstr>
      <vt:lpstr>Propósitos: </vt:lpstr>
      <vt:lpstr>Productos </vt:lpstr>
      <vt:lpstr>¿CÓMO NOS SENTIMOS?  SIGAMOS TRABAJANDO EN FAVOR DEL DESARROLLO DE LAS HABILIDADES SOCIOEMOCIONALES</vt:lpstr>
      <vt:lpstr>Reflexiona: </vt:lpstr>
      <vt:lpstr>Reflexiona: </vt:lpstr>
      <vt:lpstr>OBSERVAR LOS SIGUIENTES VIDEOS</vt:lpstr>
      <vt:lpstr>Presentación de PowerPoint</vt:lpstr>
      <vt:lpstr>Presentación de PowerPoint</vt:lpstr>
      <vt:lpstr>RESULTADOS DEL SEGUNDO PERIODO DE EVALUACIÓN. ¿CÓMO CONTINUAR?</vt:lpstr>
      <vt:lpstr>Presentación de PowerPoint</vt:lpstr>
      <vt:lpstr>Alumnos en situación de riesgo:  -Leah -Daniel -Galilea -Mar Alejandra -Sabino</vt:lpstr>
      <vt:lpstr>Alumnos con información insuficiente de su aprendizaje:  -Leah -Mar Alejandra -Galilea</vt:lpstr>
      <vt:lpstr>alumnos sin comunicación:  -Daniel  -Sabino</vt:lpstr>
      <vt:lpstr>Organicen sus propuestas sobre las acciones que tienen que cambiar o hacer diferente y mejor, para atender al alumnado con algún tipo de rezago o con información insuficiente sobre su aprendizaje. </vt:lpstr>
      <vt:lpstr>¿QUÉ HACER DIFERENTE Y MEJOR?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Técnico Escolar Sexta Sesión Ordinaria</dc:title>
  <dc:creator>Claudia Chacón</dc:creator>
  <cp:lastModifiedBy>Kokis Guerrero</cp:lastModifiedBy>
  <cp:revision>17</cp:revision>
  <dcterms:modified xsi:type="dcterms:W3CDTF">2021-04-13T03:04:23Z</dcterms:modified>
</cp:coreProperties>
</file>