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459E6-3878-4448-A37B-0E985229F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C9608E3-46A4-4F66-95B2-F03A2DC30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DBB574-FEB6-4598-98DB-0EA74E6B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B32C40-5864-4CB5-B818-80D6C01B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E02F6DF-9ECA-4887-B7F3-08B6D0D9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24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B70825-A4EE-4577-9BC6-1B085074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B51CF42-4797-45D2-8032-F5A5BD71A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F672C3-61A1-4160-B345-ACFA1170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077374-BB1C-4ED3-801C-E2119BFB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E1A309F-917A-4C76-8AD9-13945C7D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77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D26C400-CE7A-499F-86E2-4B71AA5AF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54D9FFA-AA91-404B-A83D-33FF91D8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B59BBEA-2880-45B8-9BF3-ED5CFFE6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E0D92B-3F41-41ED-853F-D21A46B3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3750B1-F460-4C8E-B72C-51D5C2CB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16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13F08E-D9ED-431F-AF04-D4B26344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0D120F-A109-48F8-872B-90E6C7102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C08C0A-57F3-4A2E-B9A7-1025733B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3D2814-7D44-4A37-A1DD-DFB76DD9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8653990-0B54-463C-94BC-4AB3952A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744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707FE6-5516-4B58-953B-E05FD65C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55515DE-B21E-420B-99DC-C885737CB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6C9421C-EE90-4D23-889D-2AD87189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6149589-7683-49C4-ACE5-85EDDF84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FFBB59D-D67F-404A-95E8-65B0B6D7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3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40D9C8-EE85-47CA-B202-6D390B6E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798708-3A24-4370-B1E7-1FEB48238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912FDFC-16B0-47CB-9241-B3CCFFFD7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29A5756-CFF1-4381-976E-754037DD1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85950C-7CBA-47C2-8ACC-C1309897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E7B70E8-D6C8-49B7-9462-82335E56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046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DB745B-2FF8-482B-AA34-B651E733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CF7D259-3886-434C-9E31-132DA08C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336D55F-5620-430B-A0E1-02C7A928F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F79F198-7F73-4C10-8BC3-DC161C354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0456801-4A77-40E3-A4A2-ACCEEE7E5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419546D-7C36-4390-A5F9-13BE8FF4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DFC5843-478D-46C5-BC30-D32C0BE5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DC1397F-833D-4FA0-9E01-DD415921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735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36633D-E5FD-47C7-8C11-48C51541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0D10AD4-A779-4C91-9857-ADC84C6F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DA2B583-C0E7-4B75-B08A-42E48F0C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EFB0CAE-DB23-4518-8C27-14FE4D30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03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A2B08AB-B7B5-4AF8-A585-F50B8FF2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DB49CC9-5F40-4DC3-9AFA-9BC15967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2BE4F2A-20A9-454A-8E70-3AA15B75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B837F1-311B-41CE-82E0-DA80940C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C2F278-F949-4305-B880-59F6189BC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F48CE39-48A7-4D26-99AF-BA0AD679A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2B4857E-4DE3-49F8-9CFD-B5FE3401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7155F81-14F9-4590-8FDE-D749A889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77091DC-A642-4A9C-BDB2-6BA0DDA9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69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C98FD7-C9C5-4AEB-9D4F-502E91C7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4AC9191-E478-40A2-99FC-F105B4A04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727F7C9-1CB4-4B70-9D43-FBB8141AF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B764D5D-DA29-4AE3-AEF7-873242CE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744C39-CCEE-4930-B7F3-144C721F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1443C89-E6D0-44B0-812F-3E694581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85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728B28B-0AFA-4A59-A17F-6B20E1B6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297CCE6-8A4E-43A4-BD50-56B4E61F3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99DCF2-9D3E-47E4-9C5F-4F3D7442D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4640-2C36-471A-8C8D-3E4C052FFC82}" type="datetimeFigureOut">
              <a:rPr lang="es-MX" smtClean="0"/>
              <a:t>02/03/2021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E648E63-7CBC-4293-AC29-AE48DFAC6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CBC2449-8F24-45F7-A70E-4F26656D9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6A27-6984-49F3-818C-83E8A23307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624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30B995A-B60E-4B5D-AB57-E11894354D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5986" y="-2705987"/>
            <a:ext cx="6858001" cy="122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1A348D73-2C4E-4F19-AE65-612894D0107F}"/>
              </a:ext>
            </a:extLst>
          </p:cNvPr>
          <p:cNvSpPr/>
          <p:nvPr/>
        </p:nvSpPr>
        <p:spPr>
          <a:xfrm>
            <a:off x="3763925" y="382773"/>
            <a:ext cx="7857461" cy="304622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500" dirty="0">
                <a:latin typeface="Candylite" panose="02000503000000000000" pitchFamily="2" charset="0"/>
              </a:rPr>
              <a:t>Mi practica exitosa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B30838F-1542-45FD-A717-01154E14E3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95153"/>
            <a:ext cx="6188150" cy="57628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0A3EFE85-098E-40C4-A2B6-616105ACEE29}"/>
              </a:ext>
            </a:extLst>
          </p:cNvPr>
          <p:cNvSpPr/>
          <p:nvPr/>
        </p:nvSpPr>
        <p:spPr>
          <a:xfrm>
            <a:off x="5309190" y="3811773"/>
            <a:ext cx="6035749" cy="237637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4400" dirty="0">
                <a:latin typeface="Candylite" panose="02000503000000000000" pitchFamily="2" charset="0"/>
              </a:rPr>
              <a:t>Maestra</a:t>
            </a:r>
            <a:r>
              <a:rPr lang="es-MX" sz="4400" dirty="0" smtClean="0">
                <a:latin typeface="Candylite" panose="02000503000000000000" pitchFamily="2" charset="0"/>
              </a:rPr>
              <a:t>:  Marcela Flores Cervantes</a:t>
            </a:r>
            <a:endParaRPr lang="es-MX" sz="4400" dirty="0">
              <a:latin typeface="Candylite" panose="02000503000000000000" pitchFamily="2" charset="0"/>
            </a:endParaRPr>
          </a:p>
          <a:p>
            <a:r>
              <a:rPr lang="es-MX" sz="4400" dirty="0">
                <a:latin typeface="Candylite" panose="02000503000000000000" pitchFamily="2" charset="0"/>
              </a:rPr>
              <a:t>Grado y grupo</a:t>
            </a:r>
            <a:r>
              <a:rPr lang="es-MX" sz="4400" dirty="0" smtClean="0">
                <a:latin typeface="Candylite" panose="02000503000000000000" pitchFamily="2" charset="0"/>
              </a:rPr>
              <a:t>: 2°A</a:t>
            </a:r>
            <a:endParaRPr lang="es-MX" sz="4400" dirty="0">
              <a:latin typeface="Candylit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1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2823E02-C496-42F5-A8BE-B5BF48147E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5986" y="-2705987"/>
            <a:ext cx="6858001" cy="122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DC084657-E0C0-4E3C-B62B-BCEDB7497DDE}"/>
              </a:ext>
            </a:extLst>
          </p:cNvPr>
          <p:cNvSpPr/>
          <p:nvPr/>
        </p:nvSpPr>
        <p:spPr>
          <a:xfrm>
            <a:off x="733648" y="207336"/>
            <a:ext cx="10590026" cy="631042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r>
              <a:rPr lang="es-ES" sz="24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¿Qué buscaba</a:t>
            </a:r>
            <a:r>
              <a:rPr lang="es-ES" sz="2400" spc="-4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lograr? </a:t>
            </a: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r>
              <a:rPr lang="es-ES" sz="2400" b="1" dirty="0">
                <a:solidFill>
                  <a:srgbClr val="CC66FF"/>
                </a:solidFill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Que mis alumnos identifiquen situaciones y emociones. </a:t>
            </a:r>
            <a:endParaRPr lang="es-MX" sz="2400" b="1" dirty="0">
              <a:solidFill>
                <a:srgbClr val="CC66FF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r>
              <a:rPr lang="es-ES" sz="24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Aprendizaje esperado: </a:t>
            </a: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r>
              <a:rPr lang="es-ES" sz="2400" b="1" dirty="0">
                <a:solidFill>
                  <a:srgbClr val="CC66FF"/>
                </a:solidFill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Reconoce y nombra situaciones que le generan alegría, tristeza, miedo, enojo y expresa lo que siente.</a:t>
            </a: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MX" sz="2400" dirty="0">
              <a:solidFill>
                <a:srgbClr val="CC66FF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C601C6E-75CC-4CA9-8421-46AE83044B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662" y="2126511"/>
            <a:ext cx="3387312" cy="4021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36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2823E02-C496-42F5-A8BE-B5BF48147E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5986" y="-2705987"/>
            <a:ext cx="6858001" cy="122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68A6D348-8AD9-4656-B86F-7140547A5660}"/>
              </a:ext>
            </a:extLst>
          </p:cNvPr>
          <p:cNvSpPr/>
          <p:nvPr/>
        </p:nvSpPr>
        <p:spPr>
          <a:xfrm>
            <a:off x="733648" y="207336"/>
            <a:ext cx="10590026" cy="631042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452120" lvl="0" algn="just">
              <a:spcBef>
                <a:spcPts val="5"/>
              </a:spcBef>
              <a:spcAft>
                <a:spcPts val="0"/>
              </a:spcAft>
              <a:buSzPts val="1050"/>
              <a:tabLst>
                <a:tab pos="526415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¿Qué</a:t>
            </a:r>
            <a:r>
              <a:rPr lang="es-ES" sz="1800" spc="-13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hice?</a:t>
            </a:r>
            <a:r>
              <a:rPr lang="es-ES" sz="1800" spc="-13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(considere</a:t>
            </a:r>
            <a:r>
              <a:rPr lang="es-ES" sz="1800" spc="-13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las</a:t>
            </a:r>
            <a:r>
              <a:rPr lang="es-ES" sz="1800" spc="-13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actividades</a:t>
            </a:r>
            <a:r>
              <a:rPr lang="es-ES" sz="1800" spc="-13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diferenciadas</a:t>
            </a:r>
            <a:r>
              <a:rPr lang="es-ES" sz="1800" spc="-13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que</a:t>
            </a:r>
            <a:r>
              <a:rPr lang="es-ES" sz="1800" spc="-13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realizó</a:t>
            </a:r>
            <a:r>
              <a:rPr lang="es-ES" sz="1800" spc="-13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</a:t>
            </a:r>
            <a:r>
              <a:rPr lang="es-ES" sz="1800" spc="-14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los estudiantes con los que tuvo comunicación sostenida y con los que tuvo</a:t>
            </a:r>
            <a:r>
              <a:rPr lang="es-ES" sz="1800" spc="-12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contacto</a:t>
            </a:r>
            <a:r>
              <a:rPr lang="es-ES" sz="1800" spc="-11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intermitente</a:t>
            </a:r>
            <a:r>
              <a:rPr lang="es-ES" sz="1800" spc="-11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es-ES" sz="1800" spc="-12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inexistente;</a:t>
            </a:r>
            <a:r>
              <a:rPr lang="es-ES" sz="1800" spc="-11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las</a:t>
            </a:r>
            <a:r>
              <a:rPr lang="es-ES" sz="1800" spc="-11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que</a:t>
            </a:r>
            <a:r>
              <a:rPr lang="es-ES" sz="1800" spc="-12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involucraron</a:t>
            </a:r>
            <a:r>
              <a:rPr lang="es-ES" sz="1800" spc="-11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trabajo a</a:t>
            </a:r>
            <a:r>
              <a:rPr lang="es-ES" sz="1800" spc="-4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través</a:t>
            </a:r>
            <a:r>
              <a:rPr lang="es-ES" sz="1800" spc="-4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4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medios</a:t>
            </a:r>
            <a:r>
              <a:rPr lang="es-ES" sz="1800" spc="-4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4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comunicación</a:t>
            </a:r>
            <a:r>
              <a:rPr lang="es-ES" sz="1800" spc="-4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convencionales</a:t>
            </a:r>
            <a:r>
              <a:rPr lang="es-ES" sz="1800" spc="-3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es-ES" sz="1800" spc="-3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es-ES" sz="1800" spc="-4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línea). Actividades de mi plan </a:t>
            </a:r>
            <a:endParaRPr lang="es-MX" sz="18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>
              <a:spcAft>
                <a:spcPts val="0"/>
              </a:spcAft>
            </a:pPr>
            <a:r>
              <a:rPr lang="es-ES" sz="1800" dirty="0">
                <a:solidFill>
                  <a:srgbClr val="CC66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Lee con tu hijo el cuento “El monstruo de los colores”, en caso de que no tengas acceso al cuento puedes ponerle el video del cuento en YouTube. </a:t>
            </a:r>
            <a:endParaRPr lang="es-MX" sz="1800" dirty="0">
              <a:solidFill>
                <a:srgbClr val="CC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1800" dirty="0">
                <a:solidFill>
                  <a:srgbClr val="CC66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Después de leerlo, pregúntale si escucho de qué color se ponía el monstruo cuando estaba feliz. </a:t>
            </a:r>
            <a:endParaRPr lang="es-MX" sz="1800" dirty="0">
              <a:solidFill>
                <a:srgbClr val="CC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1800" dirty="0">
                <a:solidFill>
                  <a:srgbClr val="CC66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Elaborar un monstruo d ellos colores con materiales de casa. </a:t>
            </a:r>
            <a:endParaRPr lang="es-MX" sz="1800" dirty="0">
              <a:solidFill>
                <a:srgbClr val="CC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1800" dirty="0">
                <a:solidFill>
                  <a:srgbClr val="CC66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Pídele que dibuje las cosas que lo hacen sentir feliz, para esto entrégale la hoja d ellos anexos sobre la felicidad. </a:t>
            </a:r>
            <a:endParaRPr lang="es-MX" sz="1800" dirty="0">
              <a:solidFill>
                <a:srgbClr val="CC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MX" sz="2400" dirty="0">
              <a:solidFill>
                <a:srgbClr val="CC66FF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2B2FEC3-8A28-4ACC-8F07-073040731B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414" y="4134138"/>
            <a:ext cx="2366586" cy="2723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00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2823E02-C496-42F5-A8BE-B5BF48147E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5986" y="-2705987"/>
            <a:ext cx="6858001" cy="122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D7662956-9C48-4A6A-A862-B63341135B79}"/>
              </a:ext>
            </a:extLst>
          </p:cNvPr>
          <p:cNvSpPr/>
          <p:nvPr/>
        </p:nvSpPr>
        <p:spPr>
          <a:xfrm>
            <a:off x="733648" y="207336"/>
            <a:ext cx="10590026" cy="631042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¿De</a:t>
            </a:r>
            <a:r>
              <a:rPr lang="es-ES" sz="1800" spc="-6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qué</a:t>
            </a:r>
            <a:r>
              <a:rPr lang="es-ES" sz="1800" spc="-6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manera</a:t>
            </a:r>
            <a:r>
              <a:rPr lang="es-ES" sz="1800" spc="-6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participaron</a:t>
            </a:r>
            <a:r>
              <a:rPr lang="es-ES" sz="1800" spc="-6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los</a:t>
            </a:r>
            <a:r>
              <a:rPr lang="es-ES" sz="1800" spc="-6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padres</a:t>
            </a:r>
            <a:r>
              <a:rPr lang="es-ES" sz="1800" spc="-6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5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familia</a:t>
            </a:r>
            <a:r>
              <a:rPr lang="es-ES" sz="1800" spc="-6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y/o</a:t>
            </a:r>
            <a:r>
              <a:rPr lang="es-ES" sz="1800" spc="-6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</a:t>
            </a:r>
            <a:r>
              <a:rPr lang="es-ES" sz="1800" spc="-6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comunidad?</a:t>
            </a:r>
            <a:endParaRPr lang="es-MX" sz="18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>
              <a:spcAft>
                <a:spcPts val="0"/>
              </a:spcAft>
              <a:tabLst>
                <a:tab pos="525780" algn="l"/>
                <a:tab pos="526415" algn="l"/>
              </a:tabLst>
            </a:pPr>
            <a:r>
              <a:rPr lang="es-ES" sz="1800" b="1" dirty="0">
                <a:solidFill>
                  <a:srgbClr val="CC66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Se integraron en todas las actividades, desde la lectura del cuento hasta el fin de las actividades. </a:t>
            </a:r>
            <a:endParaRPr lang="es-MX" sz="1800" b="1" dirty="0">
              <a:solidFill>
                <a:srgbClr val="CC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525780" algn="l"/>
                <a:tab pos="526415" algn="l"/>
              </a:tabLst>
            </a:pPr>
            <a:r>
              <a:rPr lang="es-ES" sz="1800" b="1" dirty="0">
                <a:solidFill>
                  <a:srgbClr val="CC66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Su participación en las clases en línea. </a:t>
            </a:r>
            <a:endParaRPr lang="es-MX" sz="1800" b="1" dirty="0">
              <a:solidFill>
                <a:srgbClr val="CC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525780" algn="l"/>
                <a:tab pos="526415" algn="l"/>
              </a:tabLst>
            </a:pPr>
            <a:r>
              <a:rPr lang="es-ES" sz="1800" b="1" dirty="0">
                <a:solidFill>
                  <a:srgbClr val="CC66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Envió de evidencias. </a:t>
            </a:r>
            <a:endParaRPr lang="es-MX" sz="1800" b="1" dirty="0">
              <a:solidFill>
                <a:srgbClr val="CC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¿Cuáles fueron los</a:t>
            </a:r>
            <a:r>
              <a:rPr lang="es-ES" sz="1800" spc="-85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Century Gothic" panose="020B0502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resultados?</a:t>
            </a:r>
            <a:endParaRPr lang="es-MX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r>
              <a:rPr lang="es-ES" sz="1800" b="1" dirty="0">
                <a:solidFill>
                  <a:srgbClr val="CC66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Estas actividades favorecieron que los niños aprendieran como mínimo una emoción y aprendieron a identificar que situaciones los hacen sentir alegres, explican con fluidez y seguridad sus ideas sobre el tema. </a:t>
            </a:r>
            <a:endParaRPr lang="es-MX" sz="1800" b="1" dirty="0">
              <a:solidFill>
                <a:srgbClr val="CC66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52120" lvl="0" algn="just">
              <a:spcBef>
                <a:spcPts val="5"/>
              </a:spcBef>
              <a:spcAft>
                <a:spcPts val="0"/>
              </a:spcAft>
              <a:buSzPts val="1050"/>
              <a:tabLst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effectLst/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ES" sz="2400" dirty="0">
              <a:solidFill>
                <a:srgbClr val="CC66FF"/>
              </a:solidFill>
              <a:latin typeface="Century Gothic" panose="020B0502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Aft>
                <a:spcPts val="0"/>
              </a:spcAft>
              <a:buSzPts val="1050"/>
              <a:tabLst>
                <a:tab pos="525780" algn="l"/>
                <a:tab pos="526415" algn="l"/>
              </a:tabLst>
            </a:pPr>
            <a:endParaRPr lang="es-MX" sz="2400" dirty="0">
              <a:solidFill>
                <a:srgbClr val="CC66FF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489A545-F91D-42AD-BD92-0BACF95832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028" y="4213884"/>
            <a:ext cx="2557972" cy="2511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59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2823E02-C496-42F5-A8BE-B5BF48147E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5986" y="-2705987"/>
            <a:ext cx="6858001" cy="122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1597D45-8B1D-462E-B183-04338F1FD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77" t="37829" r="16716" b="18140"/>
          <a:stretch/>
        </p:blipFill>
        <p:spPr>
          <a:xfrm rot="20076986">
            <a:off x="604103" y="909208"/>
            <a:ext cx="5137228" cy="39754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F1E6A0-CC5C-4556-BEBF-43433685C2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53" t="33953" r="50988" b="22325"/>
          <a:stretch/>
        </p:blipFill>
        <p:spPr>
          <a:xfrm rot="15869647">
            <a:off x="6195287" y="1122438"/>
            <a:ext cx="5604225" cy="44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44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225</Words>
  <Application>Microsoft Office PowerPoint</Application>
  <PresentationFormat>Panorámica</PresentationFormat>
  <Paragraphs>59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Candylite</vt:lpstr>
      <vt:lpstr>Century Gothic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 bustos macias</dc:creator>
  <cp:lastModifiedBy>Marcela</cp:lastModifiedBy>
  <cp:revision>8</cp:revision>
  <dcterms:created xsi:type="dcterms:W3CDTF">2020-12-05T00:29:29Z</dcterms:created>
  <dcterms:modified xsi:type="dcterms:W3CDTF">2021-03-03T04:35:13Z</dcterms:modified>
</cp:coreProperties>
</file>