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99AA31D6-DB64-4E7D-89D8-CA645529FC0B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13C84914-19C7-445C-9DB2-42FB5654D17B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2880319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ESCUELA PRIMARIA AZTECA</a:t>
            </a:r>
            <a:br>
              <a:rPr lang="es-MX" dirty="0" smtClean="0"/>
            </a:br>
            <a:r>
              <a:rPr lang="es-MX" dirty="0" smtClean="0"/>
              <a:t>5° GRADO “B”</a:t>
            </a:r>
            <a:br>
              <a:rPr lang="es-MX" dirty="0" smtClean="0"/>
            </a:br>
            <a:r>
              <a:rPr lang="es-MX" dirty="0" smtClean="0"/>
              <a:t>PROFRA. IDALÍ LÓPEZ ÁVILA</a:t>
            </a:r>
            <a:br>
              <a:rPr lang="es-MX" dirty="0" smtClean="0"/>
            </a:br>
            <a:r>
              <a:rPr lang="es-MX" dirty="0" smtClean="0"/>
              <a:t>APRENDE EN CASA II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b="1" i="1" u="sng" dirty="0" smtClean="0"/>
              <a:t>EXPERIENCIA DE ÉXITO</a:t>
            </a:r>
          </a:p>
          <a:p>
            <a:endParaRPr lang="es-MX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126">
            <a:off x="707458" y="4052167"/>
            <a:ext cx="2249487" cy="189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028">
            <a:off x="3131365" y="3197275"/>
            <a:ext cx="5086696" cy="226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89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076" name="Picture 4" descr="C:\Users\Idalí\Downloads\WhatsApp Image 2020-12-14 at 11.11.00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562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07704" y="3429000"/>
            <a:ext cx="4320480" cy="1512168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 </a:t>
            </a:r>
            <a:r>
              <a:rPr lang="es-MX" dirty="0" smtClean="0"/>
              <a:t>                     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107504" y="262784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VIDEO </a:t>
            </a:r>
            <a:r>
              <a:rPr lang="es-MX" sz="2800" dirty="0" smtClean="0"/>
              <a:t>ALUMNO</a:t>
            </a:r>
            <a:endParaRPr lang="es-MX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427983" y="530120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VIDEO </a:t>
            </a:r>
            <a:r>
              <a:rPr lang="es-MX" sz="2800" dirty="0" smtClean="0"/>
              <a:t>ALUMNA</a:t>
            </a:r>
            <a:endParaRPr lang="es-MX" sz="2800" dirty="0"/>
          </a:p>
        </p:txBody>
      </p:sp>
      <p:pic>
        <p:nvPicPr>
          <p:cNvPr id="4" name="video 1 maestra idal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-40000"/>
          </a:blip>
          <a:stretch>
            <a:fillRect/>
          </a:stretch>
        </p:blipFill>
        <p:spPr>
          <a:xfrm>
            <a:off x="1452946" y="908720"/>
            <a:ext cx="2349675" cy="4272136"/>
          </a:xfrm>
          <a:prstGeom prst="rect">
            <a:avLst/>
          </a:prstGeom>
        </p:spPr>
      </p:pic>
      <p:pic>
        <p:nvPicPr>
          <p:cNvPr id="6" name="video 2 maestra idal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 bright="40000" contrast="-40000"/>
          </a:blip>
          <a:stretch>
            <a:fillRect/>
          </a:stretch>
        </p:blipFill>
        <p:spPr>
          <a:xfrm>
            <a:off x="5521398" y="921521"/>
            <a:ext cx="2349675" cy="427213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16200000">
            <a:off x="2868442" y="2170997"/>
            <a:ext cx="3587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Evidencias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63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EVALUACIÓN DE LA ACTIVIDAD</a:t>
            </a:r>
            <a:endParaRPr lang="es-MX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sz="3600" dirty="0" smtClean="0"/>
              <a:t>ASPECTOS QUE SE FAVORECIERON</a:t>
            </a:r>
          </a:p>
          <a:p>
            <a:pPr marL="0" indent="0">
              <a:buNone/>
            </a:pPr>
            <a:r>
              <a:rPr lang="es-MX" sz="3600" dirty="0" smtClean="0"/>
              <a:t>La expresión oral</a:t>
            </a:r>
          </a:p>
          <a:p>
            <a:pPr marL="0" indent="0">
              <a:buNone/>
            </a:pPr>
            <a:r>
              <a:rPr lang="es-MX" sz="3600" dirty="0" smtClean="0"/>
              <a:t>La escritura</a:t>
            </a:r>
          </a:p>
          <a:p>
            <a:pPr marL="0" indent="0">
              <a:buNone/>
            </a:pPr>
            <a:r>
              <a:rPr lang="es-MX" sz="3600" dirty="0" smtClean="0"/>
              <a:t>La investigación</a:t>
            </a:r>
          </a:p>
          <a:p>
            <a:pPr marL="0" indent="0">
              <a:buNone/>
            </a:pPr>
            <a:r>
              <a:rPr lang="es-MX" sz="3600" dirty="0" smtClean="0"/>
              <a:t>El trabajo en equipo (familia)</a:t>
            </a:r>
          </a:p>
          <a:p>
            <a:pPr marL="0" indent="0">
              <a:buNone/>
            </a:pPr>
            <a:r>
              <a:rPr lang="es-MX" sz="3600" dirty="0" smtClean="0"/>
              <a:t>Mayor participación de alumnos del grupo</a:t>
            </a:r>
          </a:p>
          <a:p>
            <a:r>
              <a:rPr lang="es-MX" sz="3600" dirty="0" smtClean="0"/>
              <a:t>ASPECTOS QUE HUBO EN CONTRA</a:t>
            </a:r>
          </a:p>
          <a:p>
            <a:pPr marL="0" indent="0">
              <a:buNone/>
            </a:pPr>
            <a:r>
              <a:rPr lang="es-MX" sz="3600" dirty="0" smtClean="0"/>
              <a:t>Poca participación de padres que aún no muestran interés por esta modalidad de trabajo.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52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ASIGNATURA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000" b="1" u="sng" dirty="0" smtClean="0"/>
              <a:t>LENGUA MATERNA</a:t>
            </a:r>
            <a:endParaRPr lang="es-MX" sz="4000" b="1" u="sng" dirty="0"/>
          </a:p>
        </p:txBody>
      </p:sp>
      <p:pic>
        <p:nvPicPr>
          <p:cNvPr id="6146" name="Picture 2" descr="C:\Users\Idalí\AppData\Local\Microsoft\Windows\Temporary Internet Files\Content.IE5\FXMNOILU\kids-2782694__48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96952"/>
            <a:ext cx="4572000" cy="27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APRENDIZAJES ESPERADOS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700808"/>
            <a:ext cx="7776864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4000" dirty="0" smtClean="0"/>
              <a:t>Emplea diferentes estrategias textuales para persuadir a un público determinado al elaborar un anuncio. 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7170" name="Picture 2" descr="C:\Users\Idalí\AppData\Local\Microsoft\Windows\Temporary Internet Files\Content.IE5\OHOCF0LO\Teatro_Shakespeare_(Público)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49080"/>
            <a:ext cx="540060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26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PROPÓSITO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700809"/>
            <a:ext cx="7467600" cy="3456384"/>
          </a:xfrm>
        </p:spPr>
        <p:txBody>
          <a:bodyPr>
            <a:normAutofit fontScale="92500"/>
          </a:bodyPr>
          <a:lstStyle/>
          <a:p>
            <a:r>
              <a:rPr lang="es-MX" sz="3600" dirty="0" smtClean="0"/>
              <a:t>Emplear el lenguaje para comunicarse y como instrumento para aprender: Definición del propósito del anuncio (público, formato, medio, lugar de exposición)-Uso de los distintos recursos del lenguaje (imagen y texto) </a:t>
            </a:r>
            <a:endParaRPr lang="es-MX" sz="3600" dirty="0"/>
          </a:p>
        </p:txBody>
      </p:sp>
      <p:pic>
        <p:nvPicPr>
          <p:cNvPr id="8194" name="Picture 2" descr="C:\Users\Idalí\AppData\Local\Microsoft\Windows\Temporary Internet Files\Content.IE5\62TJJ6U1\155485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97152"/>
            <a:ext cx="7128792" cy="14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PROGRAMA DE T.V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4000" b="1" i="1" u="sng" dirty="0" smtClean="0"/>
              <a:t>Un anuncio sobre los gérmenes </a:t>
            </a:r>
            <a:endParaRPr lang="es-MX" sz="4000" b="1" i="1" u="sng" dirty="0"/>
          </a:p>
        </p:txBody>
      </p:sp>
      <p:pic>
        <p:nvPicPr>
          <p:cNvPr id="4101" name="Picture 5" descr="C:\Users\Idalí\AppData\Local\Microsoft\Windows\Temporary Internet Files\Content.IE5\8BDBVHY7\mano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68407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4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ACTIVIDADES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200" dirty="0" smtClean="0"/>
              <a:t>Elaborar un anuncio publicitario sobre el COVID-19, dibujarlos y anotar el eslogan con una frase que impacte y se pueda compartir con la familia y con los compañeros, pero lo más importante enfatizar en cómo se puede cuidar nuestra salud para no enfermarse.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36309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MATERIALES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LIBRO DE TEXTO</a:t>
            </a:r>
          </a:p>
          <a:p>
            <a:pPr marL="0" indent="0">
              <a:buNone/>
            </a:pPr>
            <a:r>
              <a:rPr lang="es-MX" dirty="0" smtClean="0"/>
              <a:t>Páginas 26 a la 34 del libro de texto de Español. Quinto grado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Cartulinas, marcadores, colores, recortes etc.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Internet, videos.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537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544165"/>
          </a:xfrm>
        </p:spPr>
        <p:txBody>
          <a:bodyPr>
            <a:noAutofit/>
          </a:bodyPr>
          <a:lstStyle/>
          <a:p>
            <a:r>
              <a:rPr lang="es-MX" sz="4000" dirty="0" smtClean="0"/>
              <a:t>PRODUCTOS O EVIDENCIAS</a:t>
            </a:r>
            <a:endParaRPr lang="es-MX" sz="4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7" y="908720"/>
            <a:ext cx="7388405" cy="508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9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1" name="Picture 3" descr="C:\Users\Idalí\Downloads\WhatsApp Image 2020-12-14 at 9.48.34 PM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76672"/>
            <a:ext cx="799288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75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</TotalTime>
  <Words>210</Words>
  <Application>Microsoft Office PowerPoint</Application>
  <PresentationFormat>Presentación en pantalla (4:3)</PresentationFormat>
  <Paragraphs>34</Paragraphs>
  <Slides>12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Bradley Hand ITC TT-Bold</vt:lpstr>
      <vt:lpstr>Cambria</vt:lpstr>
      <vt:lpstr>Rage Italic</vt:lpstr>
      <vt:lpstr>Sketchbook</vt:lpstr>
      <vt:lpstr>ESCUELA PRIMARIA AZTECA 5° GRADO “B” PROFRA. IDALÍ LÓPEZ ÁVILA APRENDE EN CASA II </vt:lpstr>
      <vt:lpstr>ASIGNATURA</vt:lpstr>
      <vt:lpstr>APRENDIZAJES ESPERADOS </vt:lpstr>
      <vt:lpstr>PROPÓSITO</vt:lpstr>
      <vt:lpstr>PROGRAMA DE T.V</vt:lpstr>
      <vt:lpstr>ACTIVIDADES</vt:lpstr>
      <vt:lpstr>MATERIALES </vt:lpstr>
      <vt:lpstr>PRODUCTOS O EVIDENCIAS</vt:lpstr>
      <vt:lpstr>Presentación de PowerPoint</vt:lpstr>
      <vt:lpstr>Presentación de PowerPoint</vt:lpstr>
      <vt:lpstr> </vt:lpstr>
      <vt:lpstr>EVALUACIÓN DE LA ACTIVIDAD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PRIMARIA AZTECA 5° GRADO “B” PROFRA. IDALÍ LÓPEZ ÁVILA APRENDE EN CASA II</dc:title>
  <dc:creator>Idalí</dc:creator>
  <cp:lastModifiedBy>Alfredo</cp:lastModifiedBy>
  <cp:revision>42</cp:revision>
  <dcterms:created xsi:type="dcterms:W3CDTF">2020-12-15T02:40:42Z</dcterms:created>
  <dcterms:modified xsi:type="dcterms:W3CDTF">2021-02-26T02:15:22Z</dcterms:modified>
</cp:coreProperties>
</file>