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8"/>
  </p:notesMasterIdLst>
  <p:sldIdLst>
    <p:sldId id="256" r:id="rId2"/>
    <p:sldId id="258" r:id="rId3"/>
    <p:sldId id="257" r:id="rId4"/>
    <p:sldId id="261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FF8AD8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94"/>
  </p:normalViewPr>
  <p:slideViewPr>
    <p:cSldViewPr snapToGrid="0" snapToObjects="1">
      <p:cViewPr varScale="1">
        <p:scale>
          <a:sx n="84" d="100"/>
          <a:sy n="84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Agosto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6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76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76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76000"/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2F9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Presilábico</c:v>
                </c:pt>
                <c:pt idx="1">
                  <c:v>Silábico</c:v>
                </c:pt>
                <c:pt idx="2">
                  <c:v>Silábico alfabético</c:v>
                </c:pt>
                <c:pt idx="3">
                  <c:v>Alfábetico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15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04-6F4F-A1C9-57218542555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noviembre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7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77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77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77000"/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2F9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Presilábico</c:v>
                </c:pt>
                <c:pt idx="1">
                  <c:v>Silábico</c:v>
                </c:pt>
                <c:pt idx="2">
                  <c:v>Silábico alfabético</c:v>
                </c:pt>
                <c:pt idx="3">
                  <c:v>Alfábetico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204-6F4F-A1C9-5721854255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142045232"/>
        <c:axId val="-142038160"/>
      </c:barChart>
      <c:catAx>
        <c:axId val="-14204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42038160"/>
        <c:crosses val="autoZero"/>
        <c:auto val="1"/>
        <c:lblAlgn val="ctr"/>
        <c:lblOffset val="100"/>
        <c:noMultiLvlLbl val="0"/>
      </c:catAx>
      <c:valAx>
        <c:axId val="-142038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4204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9053238776961078"/>
          <c:y val="0.22922524049660956"/>
          <c:w val="0.27111574202654165"/>
          <c:h val="0.120483884856431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8F734D-ED3F-4820-998C-FE80956A6BA5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MX"/>
        </a:p>
      </dgm:t>
    </dgm:pt>
    <dgm:pt modelId="{38D9FCD2-051D-49B7-A027-86B244C38C78}">
      <dgm:prSet phldrT="[Texto]" custT="1"/>
      <dgm:spPr/>
      <dgm:t>
        <a:bodyPr/>
        <a:lstStyle/>
        <a:p>
          <a:r>
            <a:rPr lang="es-MX" sz="2400" dirty="0"/>
            <a:t>Nivel económico bajo</a:t>
          </a:r>
        </a:p>
      </dgm:t>
    </dgm:pt>
    <dgm:pt modelId="{74D3643F-2583-452B-9B77-5861043756F9}" type="parTrans" cxnId="{A65D1BC3-08D7-49D8-ACBC-46BE2610418C}">
      <dgm:prSet/>
      <dgm:spPr/>
      <dgm:t>
        <a:bodyPr/>
        <a:lstStyle/>
        <a:p>
          <a:endParaRPr lang="es-MX" sz="2400"/>
        </a:p>
      </dgm:t>
    </dgm:pt>
    <dgm:pt modelId="{086F3F8C-E62A-4A5F-9D6C-4BA830C1D571}" type="sibTrans" cxnId="{A65D1BC3-08D7-49D8-ACBC-46BE2610418C}">
      <dgm:prSet/>
      <dgm:spPr/>
      <dgm:t>
        <a:bodyPr/>
        <a:lstStyle/>
        <a:p>
          <a:endParaRPr lang="es-MX" sz="2400"/>
        </a:p>
      </dgm:t>
    </dgm:pt>
    <dgm:pt modelId="{5C78CD16-AD75-4C1C-8DF6-D3D24C68B61A}">
      <dgm:prSet phldrT="[Texto]" custT="1"/>
      <dgm:spPr/>
      <dgm:t>
        <a:bodyPr/>
        <a:lstStyle/>
        <a:p>
          <a:r>
            <a:rPr lang="es-MX" sz="2400" dirty="0"/>
            <a:t>Problemas familiares</a:t>
          </a:r>
        </a:p>
      </dgm:t>
    </dgm:pt>
    <dgm:pt modelId="{8D4F17E8-7B38-4C40-AD4C-E5F28B710FF0}" type="parTrans" cxnId="{2B22474B-797A-43C5-9480-066E5BD8AB38}">
      <dgm:prSet/>
      <dgm:spPr/>
      <dgm:t>
        <a:bodyPr/>
        <a:lstStyle/>
        <a:p>
          <a:endParaRPr lang="es-MX" sz="2400"/>
        </a:p>
      </dgm:t>
    </dgm:pt>
    <dgm:pt modelId="{321B6A19-4689-4531-BD77-8C16EC69AF22}" type="sibTrans" cxnId="{2B22474B-797A-43C5-9480-066E5BD8AB38}">
      <dgm:prSet/>
      <dgm:spPr/>
      <dgm:t>
        <a:bodyPr/>
        <a:lstStyle/>
        <a:p>
          <a:endParaRPr lang="es-MX" sz="2400"/>
        </a:p>
      </dgm:t>
    </dgm:pt>
    <dgm:pt modelId="{987CADF7-D3D6-484C-BD23-99E02C139660}">
      <dgm:prSet phldrT="[Texto]" custT="1"/>
      <dgm:spPr/>
      <dgm:t>
        <a:bodyPr/>
        <a:lstStyle/>
        <a:p>
          <a:r>
            <a:rPr lang="es-MX" sz="2400" dirty="0"/>
            <a:t>Poco o nulo conocimiento de las Tics </a:t>
          </a:r>
        </a:p>
      </dgm:t>
    </dgm:pt>
    <dgm:pt modelId="{1649D1CB-528B-4188-AF30-C32919A301ED}" type="parTrans" cxnId="{21E6DC22-C2EF-4B8C-BEC9-1A332C02D31C}">
      <dgm:prSet/>
      <dgm:spPr/>
      <dgm:t>
        <a:bodyPr/>
        <a:lstStyle/>
        <a:p>
          <a:endParaRPr lang="es-MX" sz="2400"/>
        </a:p>
      </dgm:t>
    </dgm:pt>
    <dgm:pt modelId="{ED78DBB7-92AF-425D-91D9-8CC5FDA77FBF}" type="sibTrans" cxnId="{21E6DC22-C2EF-4B8C-BEC9-1A332C02D31C}">
      <dgm:prSet/>
      <dgm:spPr/>
      <dgm:t>
        <a:bodyPr/>
        <a:lstStyle/>
        <a:p>
          <a:endParaRPr lang="es-MX" sz="2400"/>
        </a:p>
      </dgm:t>
    </dgm:pt>
    <dgm:pt modelId="{AA5D3FF5-6722-4FB2-A685-CE83F317C74A}">
      <dgm:prSet phldrT="[Texto]" custT="1"/>
      <dgm:spPr/>
      <dgm:t>
        <a:bodyPr/>
        <a:lstStyle/>
        <a:p>
          <a:r>
            <a:rPr lang="es-MX" sz="2400" dirty="0"/>
            <a:t>Poco interés al aprendizaje</a:t>
          </a:r>
        </a:p>
      </dgm:t>
    </dgm:pt>
    <dgm:pt modelId="{12B428BF-8D39-4CA3-831C-8D52D7F4A11E}" type="parTrans" cxnId="{E2767BBB-7258-421C-8D41-D477704DECFB}">
      <dgm:prSet/>
      <dgm:spPr/>
      <dgm:t>
        <a:bodyPr/>
        <a:lstStyle/>
        <a:p>
          <a:endParaRPr lang="es-MX" sz="2400"/>
        </a:p>
      </dgm:t>
    </dgm:pt>
    <dgm:pt modelId="{9D97A866-195A-4087-8B9E-E6375D742835}" type="sibTrans" cxnId="{E2767BBB-7258-421C-8D41-D477704DECFB}">
      <dgm:prSet/>
      <dgm:spPr/>
      <dgm:t>
        <a:bodyPr/>
        <a:lstStyle/>
        <a:p>
          <a:endParaRPr lang="es-MX" sz="2400"/>
        </a:p>
      </dgm:t>
    </dgm:pt>
    <dgm:pt modelId="{DFC7383B-D4FA-0E4A-931A-AE3C84ADE8FC}" type="pres">
      <dgm:prSet presAssocID="{E78F734D-ED3F-4820-998C-FE80956A6BA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612728A-B52E-AE47-92A1-1C6449569897}" type="pres">
      <dgm:prSet presAssocID="{38D9FCD2-051D-49B7-A027-86B244C38C78}" presName="parentLin" presStyleCnt="0"/>
      <dgm:spPr/>
    </dgm:pt>
    <dgm:pt modelId="{50ED5EB2-0B6B-F948-BBCA-8BF531B915E4}" type="pres">
      <dgm:prSet presAssocID="{38D9FCD2-051D-49B7-A027-86B244C38C78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D1A99B55-84AF-6B4C-895D-D650A7C25C0E}" type="pres">
      <dgm:prSet presAssocID="{38D9FCD2-051D-49B7-A027-86B244C38C7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5AB77F1-06DF-5543-9BD9-1EB1693B694B}" type="pres">
      <dgm:prSet presAssocID="{38D9FCD2-051D-49B7-A027-86B244C38C78}" presName="negativeSpace" presStyleCnt="0"/>
      <dgm:spPr/>
    </dgm:pt>
    <dgm:pt modelId="{206BCE2D-AA93-FD42-A299-486694AB8357}" type="pres">
      <dgm:prSet presAssocID="{38D9FCD2-051D-49B7-A027-86B244C38C78}" presName="childText" presStyleLbl="conFgAcc1" presStyleIdx="0" presStyleCnt="4">
        <dgm:presLayoutVars>
          <dgm:bulletEnabled val="1"/>
        </dgm:presLayoutVars>
      </dgm:prSet>
      <dgm:spPr/>
    </dgm:pt>
    <dgm:pt modelId="{E6F91FD6-B7FE-F749-ABF1-0116CADE9B41}" type="pres">
      <dgm:prSet presAssocID="{086F3F8C-E62A-4A5F-9D6C-4BA830C1D571}" presName="spaceBetweenRectangles" presStyleCnt="0"/>
      <dgm:spPr/>
    </dgm:pt>
    <dgm:pt modelId="{451FB756-E8F0-3F49-8760-5E7478563EE7}" type="pres">
      <dgm:prSet presAssocID="{5C78CD16-AD75-4C1C-8DF6-D3D24C68B61A}" presName="parentLin" presStyleCnt="0"/>
      <dgm:spPr/>
    </dgm:pt>
    <dgm:pt modelId="{3A9DB37C-A4B7-AB4A-B6D6-E5FE39DC088E}" type="pres">
      <dgm:prSet presAssocID="{5C78CD16-AD75-4C1C-8DF6-D3D24C68B61A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8B3FF343-ECD0-F84C-BBB5-E95786ADF844}" type="pres">
      <dgm:prSet presAssocID="{5C78CD16-AD75-4C1C-8DF6-D3D24C68B61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0D278FB-F2CC-CB48-8BFF-EB92743523BA}" type="pres">
      <dgm:prSet presAssocID="{5C78CD16-AD75-4C1C-8DF6-D3D24C68B61A}" presName="negativeSpace" presStyleCnt="0"/>
      <dgm:spPr/>
    </dgm:pt>
    <dgm:pt modelId="{6627A7BE-246E-A14D-B7EF-45E6E787AC9A}" type="pres">
      <dgm:prSet presAssocID="{5C78CD16-AD75-4C1C-8DF6-D3D24C68B61A}" presName="childText" presStyleLbl="conFgAcc1" presStyleIdx="1" presStyleCnt="4">
        <dgm:presLayoutVars>
          <dgm:bulletEnabled val="1"/>
        </dgm:presLayoutVars>
      </dgm:prSet>
      <dgm:spPr/>
    </dgm:pt>
    <dgm:pt modelId="{EF21D28A-9890-AA4F-8D72-E5DEE281EBA2}" type="pres">
      <dgm:prSet presAssocID="{321B6A19-4689-4531-BD77-8C16EC69AF22}" presName="spaceBetweenRectangles" presStyleCnt="0"/>
      <dgm:spPr/>
    </dgm:pt>
    <dgm:pt modelId="{0908C659-5163-3B49-813E-DEA650E9DFB9}" type="pres">
      <dgm:prSet presAssocID="{987CADF7-D3D6-484C-BD23-99E02C139660}" presName="parentLin" presStyleCnt="0"/>
      <dgm:spPr/>
    </dgm:pt>
    <dgm:pt modelId="{E992FD3C-370C-9D45-A34B-B778475F67EC}" type="pres">
      <dgm:prSet presAssocID="{987CADF7-D3D6-484C-BD23-99E02C139660}" presName="parentLeftMargin" presStyleLbl="node1" presStyleIdx="1" presStyleCnt="4"/>
      <dgm:spPr/>
      <dgm:t>
        <a:bodyPr/>
        <a:lstStyle/>
        <a:p>
          <a:endParaRPr lang="es-MX"/>
        </a:p>
      </dgm:t>
    </dgm:pt>
    <dgm:pt modelId="{9E1B3BB1-B9CE-914E-9DFE-083329B67EC4}" type="pres">
      <dgm:prSet presAssocID="{987CADF7-D3D6-484C-BD23-99E02C13966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C07CDD-659D-9A4F-AACC-F3B6B3AEF6B5}" type="pres">
      <dgm:prSet presAssocID="{987CADF7-D3D6-484C-BD23-99E02C139660}" presName="negativeSpace" presStyleCnt="0"/>
      <dgm:spPr/>
    </dgm:pt>
    <dgm:pt modelId="{6B369B5F-8C7C-B742-BD73-E9B65144CD6C}" type="pres">
      <dgm:prSet presAssocID="{987CADF7-D3D6-484C-BD23-99E02C139660}" presName="childText" presStyleLbl="conFgAcc1" presStyleIdx="2" presStyleCnt="4">
        <dgm:presLayoutVars>
          <dgm:bulletEnabled val="1"/>
        </dgm:presLayoutVars>
      </dgm:prSet>
      <dgm:spPr/>
    </dgm:pt>
    <dgm:pt modelId="{36346C67-18D9-1B40-BBF3-FC86376E3875}" type="pres">
      <dgm:prSet presAssocID="{ED78DBB7-92AF-425D-91D9-8CC5FDA77FBF}" presName="spaceBetweenRectangles" presStyleCnt="0"/>
      <dgm:spPr/>
    </dgm:pt>
    <dgm:pt modelId="{87ABE6F7-9F52-D840-A4B6-8BECC537C237}" type="pres">
      <dgm:prSet presAssocID="{AA5D3FF5-6722-4FB2-A685-CE83F317C74A}" presName="parentLin" presStyleCnt="0"/>
      <dgm:spPr/>
    </dgm:pt>
    <dgm:pt modelId="{29F2167F-3429-5648-88AA-6AB362C5E2D6}" type="pres">
      <dgm:prSet presAssocID="{AA5D3FF5-6722-4FB2-A685-CE83F317C74A}" presName="parentLeftMargin" presStyleLbl="node1" presStyleIdx="2" presStyleCnt="4"/>
      <dgm:spPr/>
      <dgm:t>
        <a:bodyPr/>
        <a:lstStyle/>
        <a:p>
          <a:endParaRPr lang="es-MX"/>
        </a:p>
      </dgm:t>
    </dgm:pt>
    <dgm:pt modelId="{9F1048EA-C5E0-774B-B8BB-51D02ACD950E}" type="pres">
      <dgm:prSet presAssocID="{AA5D3FF5-6722-4FB2-A685-CE83F317C74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20FB4C-DE0F-FF4D-B816-68E603F7B43B}" type="pres">
      <dgm:prSet presAssocID="{AA5D3FF5-6722-4FB2-A685-CE83F317C74A}" presName="negativeSpace" presStyleCnt="0"/>
      <dgm:spPr/>
    </dgm:pt>
    <dgm:pt modelId="{AB627A24-3454-BA4B-AD98-A1F8BC72A1B3}" type="pres">
      <dgm:prSet presAssocID="{AA5D3FF5-6722-4FB2-A685-CE83F317C74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65D1BC3-08D7-49D8-ACBC-46BE2610418C}" srcId="{E78F734D-ED3F-4820-998C-FE80956A6BA5}" destId="{38D9FCD2-051D-49B7-A027-86B244C38C78}" srcOrd="0" destOrd="0" parTransId="{74D3643F-2583-452B-9B77-5861043756F9}" sibTransId="{086F3F8C-E62A-4A5F-9D6C-4BA830C1D571}"/>
    <dgm:cxn modelId="{7B0C9D30-199B-C34F-B534-0DC6AC3B4A1A}" type="presOf" srcId="{5C78CD16-AD75-4C1C-8DF6-D3D24C68B61A}" destId="{3A9DB37C-A4B7-AB4A-B6D6-E5FE39DC088E}" srcOrd="0" destOrd="0" presId="urn:microsoft.com/office/officeart/2005/8/layout/list1"/>
    <dgm:cxn modelId="{D4DCF92E-4F85-0249-BDD8-D6B323A19272}" type="presOf" srcId="{987CADF7-D3D6-484C-BD23-99E02C139660}" destId="{9E1B3BB1-B9CE-914E-9DFE-083329B67EC4}" srcOrd="1" destOrd="0" presId="urn:microsoft.com/office/officeart/2005/8/layout/list1"/>
    <dgm:cxn modelId="{E2767BBB-7258-421C-8D41-D477704DECFB}" srcId="{E78F734D-ED3F-4820-998C-FE80956A6BA5}" destId="{AA5D3FF5-6722-4FB2-A685-CE83F317C74A}" srcOrd="3" destOrd="0" parTransId="{12B428BF-8D39-4CA3-831C-8D52D7F4A11E}" sibTransId="{9D97A866-195A-4087-8B9E-E6375D742835}"/>
    <dgm:cxn modelId="{F12D4FA8-2BE0-DB48-90AA-08E3BFA01E88}" type="presOf" srcId="{38D9FCD2-051D-49B7-A027-86B244C38C78}" destId="{D1A99B55-84AF-6B4C-895D-D650A7C25C0E}" srcOrd="1" destOrd="0" presId="urn:microsoft.com/office/officeart/2005/8/layout/list1"/>
    <dgm:cxn modelId="{2B22474B-797A-43C5-9480-066E5BD8AB38}" srcId="{E78F734D-ED3F-4820-998C-FE80956A6BA5}" destId="{5C78CD16-AD75-4C1C-8DF6-D3D24C68B61A}" srcOrd="1" destOrd="0" parTransId="{8D4F17E8-7B38-4C40-AD4C-E5F28B710FF0}" sibTransId="{321B6A19-4689-4531-BD77-8C16EC69AF22}"/>
    <dgm:cxn modelId="{8686C712-4E02-BA41-B0C1-35506288451A}" type="presOf" srcId="{AA5D3FF5-6722-4FB2-A685-CE83F317C74A}" destId="{9F1048EA-C5E0-774B-B8BB-51D02ACD950E}" srcOrd="1" destOrd="0" presId="urn:microsoft.com/office/officeart/2005/8/layout/list1"/>
    <dgm:cxn modelId="{CA148E04-6BA3-6A4B-A2ED-DAF9A3E432DC}" type="presOf" srcId="{5C78CD16-AD75-4C1C-8DF6-D3D24C68B61A}" destId="{8B3FF343-ECD0-F84C-BBB5-E95786ADF844}" srcOrd="1" destOrd="0" presId="urn:microsoft.com/office/officeart/2005/8/layout/list1"/>
    <dgm:cxn modelId="{21E6DC22-C2EF-4B8C-BEC9-1A332C02D31C}" srcId="{E78F734D-ED3F-4820-998C-FE80956A6BA5}" destId="{987CADF7-D3D6-484C-BD23-99E02C139660}" srcOrd="2" destOrd="0" parTransId="{1649D1CB-528B-4188-AF30-C32919A301ED}" sibTransId="{ED78DBB7-92AF-425D-91D9-8CC5FDA77FBF}"/>
    <dgm:cxn modelId="{E085517C-4D29-714B-92CC-BF2E05FF1D99}" type="presOf" srcId="{987CADF7-D3D6-484C-BD23-99E02C139660}" destId="{E992FD3C-370C-9D45-A34B-B778475F67EC}" srcOrd="0" destOrd="0" presId="urn:microsoft.com/office/officeart/2005/8/layout/list1"/>
    <dgm:cxn modelId="{151B12DB-7A4E-6740-AF2B-15BEDDAF91E1}" type="presOf" srcId="{AA5D3FF5-6722-4FB2-A685-CE83F317C74A}" destId="{29F2167F-3429-5648-88AA-6AB362C5E2D6}" srcOrd="0" destOrd="0" presId="urn:microsoft.com/office/officeart/2005/8/layout/list1"/>
    <dgm:cxn modelId="{C9974E7D-FBFA-CF4E-A163-BB0660503ACD}" type="presOf" srcId="{E78F734D-ED3F-4820-998C-FE80956A6BA5}" destId="{DFC7383B-D4FA-0E4A-931A-AE3C84ADE8FC}" srcOrd="0" destOrd="0" presId="urn:microsoft.com/office/officeart/2005/8/layout/list1"/>
    <dgm:cxn modelId="{38C15AC7-0C92-B04F-939F-3545BF01D52C}" type="presOf" srcId="{38D9FCD2-051D-49B7-A027-86B244C38C78}" destId="{50ED5EB2-0B6B-F948-BBCA-8BF531B915E4}" srcOrd="0" destOrd="0" presId="urn:microsoft.com/office/officeart/2005/8/layout/list1"/>
    <dgm:cxn modelId="{C7E6FB1F-34FA-B648-9BEA-4505E280F5B7}" type="presParOf" srcId="{DFC7383B-D4FA-0E4A-931A-AE3C84ADE8FC}" destId="{B612728A-B52E-AE47-92A1-1C6449569897}" srcOrd="0" destOrd="0" presId="urn:microsoft.com/office/officeart/2005/8/layout/list1"/>
    <dgm:cxn modelId="{EBD7DA78-6B34-6647-A508-D2CD21680D93}" type="presParOf" srcId="{B612728A-B52E-AE47-92A1-1C6449569897}" destId="{50ED5EB2-0B6B-F948-BBCA-8BF531B915E4}" srcOrd="0" destOrd="0" presId="urn:microsoft.com/office/officeart/2005/8/layout/list1"/>
    <dgm:cxn modelId="{B6D9A23F-F8BE-A840-815A-9231C1A669F0}" type="presParOf" srcId="{B612728A-B52E-AE47-92A1-1C6449569897}" destId="{D1A99B55-84AF-6B4C-895D-D650A7C25C0E}" srcOrd="1" destOrd="0" presId="urn:microsoft.com/office/officeart/2005/8/layout/list1"/>
    <dgm:cxn modelId="{E7EA8CA6-89AD-EA44-98A2-5C8B9A99C369}" type="presParOf" srcId="{DFC7383B-D4FA-0E4A-931A-AE3C84ADE8FC}" destId="{F5AB77F1-06DF-5543-9BD9-1EB1693B694B}" srcOrd="1" destOrd="0" presId="urn:microsoft.com/office/officeart/2005/8/layout/list1"/>
    <dgm:cxn modelId="{483E8FC5-9CAB-CA42-9C4A-4AD224B38417}" type="presParOf" srcId="{DFC7383B-D4FA-0E4A-931A-AE3C84ADE8FC}" destId="{206BCE2D-AA93-FD42-A299-486694AB8357}" srcOrd="2" destOrd="0" presId="urn:microsoft.com/office/officeart/2005/8/layout/list1"/>
    <dgm:cxn modelId="{4C70F80D-D75B-304F-82DC-1A28CCE46D9B}" type="presParOf" srcId="{DFC7383B-D4FA-0E4A-931A-AE3C84ADE8FC}" destId="{E6F91FD6-B7FE-F749-ABF1-0116CADE9B41}" srcOrd="3" destOrd="0" presId="urn:microsoft.com/office/officeart/2005/8/layout/list1"/>
    <dgm:cxn modelId="{C51EC8A3-C846-264A-80A8-44ECF334D16C}" type="presParOf" srcId="{DFC7383B-D4FA-0E4A-931A-AE3C84ADE8FC}" destId="{451FB756-E8F0-3F49-8760-5E7478563EE7}" srcOrd="4" destOrd="0" presId="urn:microsoft.com/office/officeart/2005/8/layout/list1"/>
    <dgm:cxn modelId="{B1F7F467-38E4-A642-80FE-3612C94B8535}" type="presParOf" srcId="{451FB756-E8F0-3F49-8760-5E7478563EE7}" destId="{3A9DB37C-A4B7-AB4A-B6D6-E5FE39DC088E}" srcOrd="0" destOrd="0" presId="urn:microsoft.com/office/officeart/2005/8/layout/list1"/>
    <dgm:cxn modelId="{093B8690-766F-6348-BFB4-4140380B3F98}" type="presParOf" srcId="{451FB756-E8F0-3F49-8760-5E7478563EE7}" destId="{8B3FF343-ECD0-F84C-BBB5-E95786ADF844}" srcOrd="1" destOrd="0" presId="urn:microsoft.com/office/officeart/2005/8/layout/list1"/>
    <dgm:cxn modelId="{62CE4609-3BE8-4C4C-BF76-88353E5C072D}" type="presParOf" srcId="{DFC7383B-D4FA-0E4A-931A-AE3C84ADE8FC}" destId="{C0D278FB-F2CC-CB48-8BFF-EB92743523BA}" srcOrd="5" destOrd="0" presId="urn:microsoft.com/office/officeart/2005/8/layout/list1"/>
    <dgm:cxn modelId="{81B8F35F-954A-A840-8B6B-323C07FDCF67}" type="presParOf" srcId="{DFC7383B-D4FA-0E4A-931A-AE3C84ADE8FC}" destId="{6627A7BE-246E-A14D-B7EF-45E6E787AC9A}" srcOrd="6" destOrd="0" presId="urn:microsoft.com/office/officeart/2005/8/layout/list1"/>
    <dgm:cxn modelId="{97256BAF-32A9-304A-B107-6867324FFD6C}" type="presParOf" srcId="{DFC7383B-D4FA-0E4A-931A-AE3C84ADE8FC}" destId="{EF21D28A-9890-AA4F-8D72-E5DEE281EBA2}" srcOrd="7" destOrd="0" presId="urn:microsoft.com/office/officeart/2005/8/layout/list1"/>
    <dgm:cxn modelId="{78946E76-E538-E748-B1BE-1F7386EBAFC7}" type="presParOf" srcId="{DFC7383B-D4FA-0E4A-931A-AE3C84ADE8FC}" destId="{0908C659-5163-3B49-813E-DEA650E9DFB9}" srcOrd="8" destOrd="0" presId="urn:microsoft.com/office/officeart/2005/8/layout/list1"/>
    <dgm:cxn modelId="{0465CAF5-4C99-2041-81F5-221300D1155C}" type="presParOf" srcId="{0908C659-5163-3B49-813E-DEA650E9DFB9}" destId="{E992FD3C-370C-9D45-A34B-B778475F67EC}" srcOrd="0" destOrd="0" presId="urn:microsoft.com/office/officeart/2005/8/layout/list1"/>
    <dgm:cxn modelId="{4AF26F33-232C-AA49-9679-FD38D9F14A7F}" type="presParOf" srcId="{0908C659-5163-3B49-813E-DEA650E9DFB9}" destId="{9E1B3BB1-B9CE-914E-9DFE-083329B67EC4}" srcOrd="1" destOrd="0" presId="urn:microsoft.com/office/officeart/2005/8/layout/list1"/>
    <dgm:cxn modelId="{38084B7D-70EA-8D42-8E17-9D50F9FD9538}" type="presParOf" srcId="{DFC7383B-D4FA-0E4A-931A-AE3C84ADE8FC}" destId="{95C07CDD-659D-9A4F-AACC-F3B6B3AEF6B5}" srcOrd="9" destOrd="0" presId="urn:microsoft.com/office/officeart/2005/8/layout/list1"/>
    <dgm:cxn modelId="{DCD36D99-0399-8B42-BD12-B6B6A05D377A}" type="presParOf" srcId="{DFC7383B-D4FA-0E4A-931A-AE3C84ADE8FC}" destId="{6B369B5F-8C7C-B742-BD73-E9B65144CD6C}" srcOrd="10" destOrd="0" presId="urn:microsoft.com/office/officeart/2005/8/layout/list1"/>
    <dgm:cxn modelId="{1C8722E1-892D-6F4C-B176-88110C37C5F5}" type="presParOf" srcId="{DFC7383B-D4FA-0E4A-931A-AE3C84ADE8FC}" destId="{36346C67-18D9-1B40-BBF3-FC86376E3875}" srcOrd="11" destOrd="0" presId="urn:microsoft.com/office/officeart/2005/8/layout/list1"/>
    <dgm:cxn modelId="{5DE65F29-5A00-F544-8781-17C588646486}" type="presParOf" srcId="{DFC7383B-D4FA-0E4A-931A-AE3C84ADE8FC}" destId="{87ABE6F7-9F52-D840-A4B6-8BECC537C237}" srcOrd="12" destOrd="0" presId="urn:microsoft.com/office/officeart/2005/8/layout/list1"/>
    <dgm:cxn modelId="{4B5269B8-7AE0-1946-BEE1-FA69CF05B6FB}" type="presParOf" srcId="{87ABE6F7-9F52-D840-A4B6-8BECC537C237}" destId="{29F2167F-3429-5648-88AA-6AB362C5E2D6}" srcOrd="0" destOrd="0" presId="urn:microsoft.com/office/officeart/2005/8/layout/list1"/>
    <dgm:cxn modelId="{1F7A34CC-7B1E-B947-AA5C-A71D98730888}" type="presParOf" srcId="{87ABE6F7-9F52-D840-A4B6-8BECC537C237}" destId="{9F1048EA-C5E0-774B-B8BB-51D02ACD950E}" srcOrd="1" destOrd="0" presId="urn:microsoft.com/office/officeart/2005/8/layout/list1"/>
    <dgm:cxn modelId="{26049D4A-47B2-5849-A84D-F7B3C40CAE12}" type="presParOf" srcId="{DFC7383B-D4FA-0E4A-931A-AE3C84ADE8FC}" destId="{8020FB4C-DE0F-FF4D-B816-68E603F7B43B}" srcOrd="13" destOrd="0" presId="urn:microsoft.com/office/officeart/2005/8/layout/list1"/>
    <dgm:cxn modelId="{0A8A05CA-13DE-AD4A-9FF6-0958D1C05F8C}" type="presParOf" srcId="{DFC7383B-D4FA-0E4A-931A-AE3C84ADE8FC}" destId="{AB627A24-3454-BA4B-AD98-A1F8BC72A1B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97FFE5-7492-A849-8119-6B1E6EBA2F92}" type="doc">
      <dgm:prSet loTypeId="urn:microsoft.com/office/officeart/2005/8/layout/cycle6" loCatId="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es-MX"/>
        </a:p>
      </dgm:t>
    </dgm:pt>
    <dgm:pt modelId="{FC4A6A9F-D147-3742-904C-9C5FFE4CE1E7}">
      <dgm:prSet phldrT="[Texto]"/>
      <dgm:spPr/>
      <dgm:t>
        <a:bodyPr/>
        <a:lstStyle/>
        <a:p>
          <a:r>
            <a:rPr lang="es-MX" dirty="0"/>
            <a:t>Dictados</a:t>
          </a:r>
        </a:p>
      </dgm:t>
    </dgm:pt>
    <dgm:pt modelId="{0B8B6E12-2595-5C4B-B1DB-946727ABC3B5}" type="parTrans" cxnId="{3F347C73-E13A-BF48-BEB6-A432293B37C4}">
      <dgm:prSet/>
      <dgm:spPr/>
      <dgm:t>
        <a:bodyPr/>
        <a:lstStyle/>
        <a:p>
          <a:endParaRPr lang="es-MX"/>
        </a:p>
      </dgm:t>
    </dgm:pt>
    <dgm:pt modelId="{EF18F2F9-46F5-E944-B9AE-486524DF5482}" type="sibTrans" cxnId="{3F347C73-E13A-BF48-BEB6-A432293B37C4}">
      <dgm:prSet/>
      <dgm:spPr/>
      <dgm:t>
        <a:bodyPr/>
        <a:lstStyle/>
        <a:p>
          <a:endParaRPr lang="es-MX"/>
        </a:p>
      </dgm:t>
    </dgm:pt>
    <dgm:pt modelId="{BDBD723E-18DF-B844-AF8E-C1DA9469E023}">
      <dgm:prSet phldrT="[Texto]"/>
      <dgm:spPr/>
      <dgm:t>
        <a:bodyPr/>
        <a:lstStyle/>
        <a:p>
          <a:r>
            <a:rPr lang="es-MX" dirty="0"/>
            <a:t>Simón dice</a:t>
          </a:r>
        </a:p>
      </dgm:t>
    </dgm:pt>
    <dgm:pt modelId="{ACAB40F8-92F5-6647-B87A-DB3142DF613B}" type="parTrans" cxnId="{F00FA769-EBEA-A841-B369-A6C0805EA3A1}">
      <dgm:prSet/>
      <dgm:spPr/>
      <dgm:t>
        <a:bodyPr/>
        <a:lstStyle/>
        <a:p>
          <a:endParaRPr lang="es-MX"/>
        </a:p>
      </dgm:t>
    </dgm:pt>
    <dgm:pt modelId="{B9A5035C-24E1-734A-947D-C54B511CC827}" type="sibTrans" cxnId="{F00FA769-EBEA-A841-B369-A6C0805EA3A1}">
      <dgm:prSet/>
      <dgm:spPr/>
      <dgm:t>
        <a:bodyPr/>
        <a:lstStyle/>
        <a:p>
          <a:endParaRPr lang="es-MX"/>
        </a:p>
      </dgm:t>
    </dgm:pt>
    <dgm:pt modelId="{69328774-BA25-C14C-861D-C1E3CA80E1BE}">
      <dgm:prSet phldrT="[Texto]"/>
      <dgm:spPr/>
      <dgm:t>
        <a:bodyPr/>
        <a:lstStyle/>
        <a:p>
          <a:r>
            <a:rPr lang="es-MX" dirty="0"/>
            <a:t>cuadernillos</a:t>
          </a:r>
        </a:p>
      </dgm:t>
    </dgm:pt>
    <dgm:pt modelId="{1E594191-0F55-264F-9466-FC606F6E4288}" type="parTrans" cxnId="{80657B83-446E-0E4E-84AD-0D44A90EBAE9}">
      <dgm:prSet/>
      <dgm:spPr/>
      <dgm:t>
        <a:bodyPr/>
        <a:lstStyle/>
        <a:p>
          <a:endParaRPr lang="es-MX"/>
        </a:p>
      </dgm:t>
    </dgm:pt>
    <dgm:pt modelId="{2CB3E901-8E2C-4047-9A5D-DA754C9A2D72}" type="sibTrans" cxnId="{80657B83-446E-0E4E-84AD-0D44A90EBAE9}">
      <dgm:prSet/>
      <dgm:spPr/>
      <dgm:t>
        <a:bodyPr/>
        <a:lstStyle/>
        <a:p>
          <a:endParaRPr lang="es-MX"/>
        </a:p>
      </dgm:t>
    </dgm:pt>
    <dgm:pt modelId="{70FDA9F4-8CB1-9D4A-BFD4-9BF36B5565D0}">
      <dgm:prSet phldrT="[Texto]"/>
      <dgm:spPr/>
      <dgm:t>
        <a:bodyPr/>
        <a:lstStyle/>
        <a:p>
          <a:r>
            <a:rPr lang="es-MX" b="0" i="0" dirty="0">
              <a:latin typeface="Calibri" panose="020F0502020204030204" pitchFamily="34" charset="0"/>
              <a:cs typeface="Calibri" panose="020F0502020204030204" pitchFamily="34" charset="0"/>
            </a:rPr>
            <a:t>videos tutoriales</a:t>
          </a:r>
        </a:p>
      </dgm:t>
    </dgm:pt>
    <dgm:pt modelId="{94A16B73-D761-2E48-98B0-75222BD16333}" type="parTrans" cxnId="{4B6D7324-6C14-C546-AD76-802B51119070}">
      <dgm:prSet/>
      <dgm:spPr/>
      <dgm:t>
        <a:bodyPr/>
        <a:lstStyle/>
        <a:p>
          <a:endParaRPr lang="es-MX"/>
        </a:p>
      </dgm:t>
    </dgm:pt>
    <dgm:pt modelId="{21E99B57-4488-F94D-A012-191C5CB9A434}" type="sibTrans" cxnId="{4B6D7324-6C14-C546-AD76-802B51119070}">
      <dgm:prSet/>
      <dgm:spPr/>
      <dgm:t>
        <a:bodyPr/>
        <a:lstStyle/>
        <a:p>
          <a:endParaRPr lang="es-MX"/>
        </a:p>
      </dgm:t>
    </dgm:pt>
    <dgm:pt modelId="{BCAAB085-D612-7845-9701-1A7C182D442F}">
      <dgm:prSet phldrT="[Texto]"/>
      <dgm:spPr/>
      <dgm:t>
        <a:bodyPr/>
        <a:lstStyle/>
        <a:p>
          <a:r>
            <a:rPr lang="es-MX" b="0" i="0" dirty="0">
              <a:latin typeface="Calibri" panose="020F0502020204030204" pitchFamily="34" charset="0"/>
              <a:cs typeface="Calibri" panose="020F0502020204030204" pitchFamily="34" charset="0"/>
            </a:rPr>
            <a:t>tarde de platicas (equipos) presentación </a:t>
          </a:r>
        </a:p>
      </dgm:t>
    </dgm:pt>
    <dgm:pt modelId="{5FF6D1B5-CDC7-764C-8485-021D48BA01BA}" type="parTrans" cxnId="{86F2E476-46EA-2E46-B41E-64F8268D3CF9}">
      <dgm:prSet/>
      <dgm:spPr/>
      <dgm:t>
        <a:bodyPr/>
        <a:lstStyle/>
        <a:p>
          <a:endParaRPr lang="es-MX"/>
        </a:p>
      </dgm:t>
    </dgm:pt>
    <dgm:pt modelId="{1EE94BE1-CBD3-5547-86A7-3CA5B38419CB}" type="sibTrans" cxnId="{86F2E476-46EA-2E46-B41E-64F8268D3CF9}">
      <dgm:prSet/>
      <dgm:spPr/>
      <dgm:t>
        <a:bodyPr/>
        <a:lstStyle/>
        <a:p>
          <a:endParaRPr lang="es-MX"/>
        </a:p>
      </dgm:t>
    </dgm:pt>
    <dgm:pt modelId="{A9505D95-3355-5949-8716-B78272D79E33}">
      <dgm:prSet phldrT="[Texto]"/>
      <dgm:spPr/>
      <dgm:t>
        <a:bodyPr/>
        <a:lstStyle/>
        <a:p>
          <a:r>
            <a:rPr lang="es-MX" b="0" i="0" dirty="0">
              <a:latin typeface="Calibri" panose="020F0502020204030204" pitchFamily="34" charset="0"/>
              <a:cs typeface="Calibri" panose="020F0502020204030204" pitchFamily="34" charset="0"/>
            </a:rPr>
            <a:t>concursos</a:t>
          </a:r>
        </a:p>
      </dgm:t>
    </dgm:pt>
    <dgm:pt modelId="{3EAFCAA6-4067-2F4C-B0B7-F6E79CD5167D}" type="parTrans" cxnId="{957ED45F-167E-8C48-9E62-334E4A265CF0}">
      <dgm:prSet/>
      <dgm:spPr/>
      <dgm:t>
        <a:bodyPr/>
        <a:lstStyle/>
        <a:p>
          <a:endParaRPr lang="es-MX"/>
        </a:p>
      </dgm:t>
    </dgm:pt>
    <dgm:pt modelId="{F195F46B-D8D9-0942-A1A1-A61E94BC9660}" type="sibTrans" cxnId="{957ED45F-167E-8C48-9E62-334E4A265CF0}">
      <dgm:prSet/>
      <dgm:spPr/>
      <dgm:t>
        <a:bodyPr/>
        <a:lstStyle/>
        <a:p>
          <a:endParaRPr lang="es-MX"/>
        </a:p>
      </dgm:t>
    </dgm:pt>
    <dgm:pt modelId="{1CB1BAD3-E041-9444-A18D-624B9007D7CE}">
      <dgm:prSet phldrT="[Texto]"/>
      <dgm:spPr/>
      <dgm:t>
        <a:bodyPr/>
        <a:lstStyle/>
        <a:p>
          <a:r>
            <a:rPr lang="es-MX" b="0" i="0" dirty="0">
              <a:latin typeface="Calibri" panose="020F0502020204030204" pitchFamily="34" charset="0"/>
              <a:cs typeface="Calibri" panose="020F0502020204030204" pitchFamily="34" charset="0"/>
            </a:rPr>
            <a:t>Basta</a:t>
          </a:r>
        </a:p>
      </dgm:t>
    </dgm:pt>
    <dgm:pt modelId="{F244BF5C-BE28-394C-82F7-5A1EEB6AB28B}" type="parTrans" cxnId="{8474D72C-9740-194A-A6D1-DF50ECCF0B8F}">
      <dgm:prSet/>
      <dgm:spPr/>
      <dgm:t>
        <a:bodyPr/>
        <a:lstStyle/>
        <a:p>
          <a:endParaRPr lang="es-MX"/>
        </a:p>
      </dgm:t>
    </dgm:pt>
    <dgm:pt modelId="{264291D3-7DA6-8C45-9A91-D4F2A52714EF}" type="sibTrans" cxnId="{8474D72C-9740-194A-A6D1-DF50ECCF0B8F}">
      <dgm:prSet/>
      <dgm:spPr/>
      <dgm:t>
        <a:bodyPr/>
        <a:lstStyle/>
        <a:p>
          <a:endParaRPr lang="es-MX"/>
        </a:p>
      </dgm:t>
    </dgm:pt>
    <dgm:pt modelId="{91A22913-B328-1B45-A984-65556C2A6BE0}">
      <dgm:prSet phldrT="[Texto]"/>
      <dgm:spPr/>
      <dgm:t>
        <a:bodyPr/>
        <a:lstStyle/>
        <a:p>
          <a:r>
            <a:rPr lang="es-MX" b="0" i="0" dirty="0">
              <a:latin typeface="Calibri" panose="020F0502020204030204" pitchFamily="34" charset="0"/>
              <a:cs typeface="Calibri" panose="020F0502020204030204" pitchFamily="34" charset="0"/>
            </a:rPr>
            <a:t>calaveritas, rimas</a:t>
          </a:r>
        </a:p>
      </dgm:t>
    </dgm:pt>
    <dgm:pt modelId="{5391271D-E6F0-7345-9B89-B94EA60C51D4}" type="parTrans" cxnId="{8008FC05-9BD1-434F-9636-87200F2BAA41}">
      <dgm:prSet/>
      <dgm:spPr/>
      <dgm:t>
        <a:bodyPr/>
        <a:lstStyle/>
        <a:p>
          <a:endParaRPr lang="es-MX"/>
        </a:p>
      </dgm:t>
    </dgm:pt>
    <dgm:pt modelId="{871F3219-28C1-444D-B31C-918794EAEFD1}" type="sibTrans" cxnId="{8008FC05-9BD1-434F-9636-87200F2BAA41}">
      <dgm:prSet/>
      <dgm:spPr/>
      <dgm:t>
        <a:bodyPr/>
        <a:lstStyle/>
        <a:p>
          <a:endParaRPr lang="es-MX"/>
        </a:p>
      </dgm:t>
    </dgm:pt>
    <dgm:pt modelId="{31A5A026-5319-5E49-9FEC-1D2946CB3C87}">
      <dgm:prSet phldrT="[Texto]"/>
      <dgm:spPr/>
      <dgm:t>
        <a:bodyPr/>
        <a:lstStyle/>
        <a:p>
          <a:r>
            <a:rPr lang="es-MX" b="0" i="0" dirty="0">
              <a:latin typeface="Calibri" panose="020F0502020204030204" pitchFamily="34" charset="0"/>
              <a:cs typeface="Calibri" panose="020F0502020204030204" pitchFamily="34" charset="0"/>
            </a:rPr>
            <a:t>diplomas</a:t>
          </a:r>
        </a:p>
        <a:p>
          <a:r>
            <a:rPr lang="es-MX" b="0" i="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6A861C24-B206-A945-8C49-B1BF8B7F41C1}" type="parTrans" cxnId="{E22140A4-6130-2146-8EEF-1EB8F83BF442}">
      <dgm:prSet/>
      <dgm:spPr/>
      <dgm:t>
        <a:bodyPr/>
        <a:lstStyle/>
        <a:p>
          <a:endParaRPr lang="es-MX"/>
        </a:p>
      </dgm:t>
    </dgm:pt>
    <dgm:pt modelId="{0660054D-964A-8B4E-8A34-0C8DA36DADBA}" type="sibTrans" cxnId="{E22140A4-6130-2146-8EEF-1EB8F83BF442}">
      <dgm:prSet/>
      <dgm:spPr/>
      <dgm:t>
        <a:bodyPr/>
        <a:lstStyle/>
        <a:p>
          <a:endParaRPr lang="es-MX"/>
        </a:p>
      </dgm:t>
    </dgm:pt>
    <dgm:pt modelId="{58B8692C-B954-AD49-8201-CF950B9955D1}" type="pres">
      <dgm:prSet presAssocID="{6597FFE5-7492-A849-8119-6B1E6EBA2F9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A822F69-A70A-AA45-99BD-AAFACB0325B7}" type="pres">
      <dgm:prSet presAssocID="{FC4A6A9F-D147-3742-904C-9C5FFE4CE1E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1CBEBE-2AA7-DC42-B7A4-9FE60904A648}" type="pres">
      <dgm:prSet presAssocID="{FC4A6A9F-D147-3742-904C-9C5FFE4CE1E7}" presName="spNode" presStyleCnt="0"/>
      <dgm:spPr/>
    </dgm:pt>
    <dgm:pt modelId="{210F5657-7811-434E-84BA-D385CC8F487D}" type="pres">
      <dgm:prSet presAssocID="{EF18F2F9-46F5-E944-B9AE-486524DF5482}" presName="sibTrans" presStyleLbl="sibTrans1D1" presStyleIdx="0" presStyleCnt="9"/>
      <dgm:spPr/>
      <dgm:t>
        <a:bodyPr/>
        <a:lstStyle/>
        <a:p>
          <a:endParaRPr lang="es-MX"/>
        </a:p>
      </dgm:t>
    </dgm:pt>
    <dgm:pt modelId="{59964A57-70E8-7B42-AC91-5DE61A14B4D8}" type="pres">
      <dgm:prSet presAssocID="{BDBD723E-18DF-B844-AF8E-C1DA9469E02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041CE12-2BDD-5441-8A9D-0DC35CD8D45B}" type="pres">
      <dgm:prSet presAssocID="{BDBD723E-18DF-B844-AF8E-C1DA9469E023}" presName="spNode" presStyleCnt="0"/>
      <dgm:spPr/>
    </dgm:pt>
    <dgm:pt modelId="{654D95EA-1A59-7742-8D19-4CE3E078B047}" type="pres">
      <dgm:prSet presAssocID="{B9A5035C-24E1-734A-947D-C54B511CC827}" presName="sibTrans" presStyleLbl="sibTrans1D1" presStyleIdx="1" presStyleCnt="9"/>
      <dgm:spPr/>
      <dgm:t>
        <a:bodyPr/>
        <a:lstStyle/>
        <a:p>
          <a:endParaRPr lang="es-MX"/>
        </a:p>
      </dgm:t>
    </dgm:pt>
    <dgm:pt modelId="{960C82EC-051D-8C48-9BEC-9ADC02B0B815}" type="pres">
      <dgm:prSet presAssocID="{69328774-BA25-C14C-861D-C1E3CA80E1B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0B1ECB2-6257-A84C-85D1-C92901C00845}" type="pres">
      <dgm:prSet presAssocID="{69328774-BA25-C14C-861D-C1E3CA80E1BE}" presName="spNode" presStyleCnt="0"/>
      <dgm:spPr/>
    </dgm:pt>
    <dgm:pt modelId="{F7F01E41-B5B0-0A4C-9A1A-19C9DAB1CBE4}" type="pres">
      <dgm:prSet presAssocID="{2CB3E901-8E2C-4047-9A5D-DA754C9A2D72}" presName="sibTrans" presStyleLbl="sibTrans1D1" presStyleIdx="2" presStyleCnt="9"/>
      <dgm:spPr/>
      <dgm:t>
        <a:bodyPr/>
        <a:lstStyle/>
        <a:p>
          <a:endParaRPr lang="es-MX"/>
        </a:p>
      </dgm:t>
    </dgm:pt>
    <dgm:pt modelId="{F422931C-751F-AB40-B76D-B039A3E0AEE2}" type="pres">
      <dgm:prSet presAssocID="{70FDA9F4-8CB1-9D4A-BFD4-9BF36B5565D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691497-7073-4C40-885B-AD1CE5005295}" type="pres">
      <dgm:prSet presAssocID="{70FDA9F4-8CB1-9D4A-BFD4-9BF36B5565D0}" presName="spNode" presStyleCnt="0"/>
      <dgm:spPr/>
    </dgm:pt>
    <dgm:pt modelId="{2FBF2867-7DDD-4B49-9D13-70B928565CC1}" type="pres">
      <dgm:prSet presAssocID="{21E99B57-4488-F94D-A012-191C5CB9A434}" presName="sibTrans" presStyleLbl="sibTrans1D1" presStyleIdx="3" presStyleCnt="9"/>
      <dgm:spPr/>
      <dgm:t>
        <a:bodyPr/>
        <a:lstStyle/>
        <a:p>
          <a:endParaRPr lang="es-MX"/>
        </a:p>
      </dgm:t>
    </dgm:pt>
    <dgm:pt modelId="{095CFC55-1454-6345-B3C3-1CCA15E17FC6}" type="pres">
      <dgm:prSet presAssocID="{BCAAB085-D612-7845-9701-1A7C182D442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0D1C821-81A0-2A49-B012-F62027812652}" type="pres">
      <dgm:prSet presAssocID="{BCAAB085-D612-7845-9701-1A7C182D442F}" presName="spNode" presStyleCnt="0"/>
      <dgm:spPr/>
    </dgm:pt>
    <dgm:pt modelId="{1D764F82-973A-AC4B-A12F-010608AE70E9}" type="pres">
      <dgm:prSet presAssocID="{1EE94BE1-CBD3-5547-86A7-3CA5B38419CB}" presName="sibTrans" presStyleLbl="sibTrans1D1" presStyleIdx="4" presStyleCnt="9"/>
      <dgm:spPr/>
      <dgm:t>
        <a:bodyPr/>
        <a:lstStyle/>
        <a:p>
          <a:endParaRPr lang="es-MX"/>
        </a:p>
      </dgm:t>
    </dgm:pt>
    <dgm:pt modelId="{1534D0FF-BD8D-5E4C-AC84-4854F28E211B}" type="pres">
      <dgm:prSet presAssocID="{A9505D95-3355-5949-8716-B78272D79E3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E4AB0D2-2532-1243-B9F9-17FD719FFCB5}" type="pres">
      <dgm:prSet presAssocID="{A9505D95-3355-5949-8716-B78272D79E33}" presName="spNode" presStyleCnt="0"/>
      <dgm:spPr/>
    </dgm:pt>
    <dgm:pt modelId="{56836EBB-F886-144C-932B-7B68B67D4042}" type="pres">
      <dgm:prSet presAssocID="{F195F46B-D8D9-0942-A1A1-A61E94BC9660}" presName="sibTrans" presStyleLbl="sibTrans1D1" presStyleIdx="5" presStyleCnt="9"/>
      <dgm:spPr/>
      <dgm:t>
        <a:bodyPr/>
        <a:lstStyle/>
        <a:p>
          <a:endParaRPr lang="es-MX"/>
        </a:p>
      </dgm:t>
    </dgm:pt>
    <dgm:pt modelId="{53353E28-D936-A340-BF24-5677190A16B4}" type="pres">
      <dgm:prSet presAssocID="{1CB1BAD3-E041-9444-A18D-624B9007D7CE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10F77F-8457-AA43-BE71-CBEF83F96508}" type="pres">
      <dgm:prSet presAssocID="{1CB1BAD3-E041-9444-A18D-624B9007D7CE}" presName="spNode" presStyleCnt="0"/>
      <dgm:spPr/>
    </dgm:pt>
    <dgm:pt modelId="{A5206758-00CA-9B46-A760-87E8355FE820}" type="pres">
      <dgm:prSet presAssocID="{264291D3-7DA6-8C45-9A91-D4F2A52714EF}" presName="sibTrans" presStyleLbl="sibTrans1D1" presStyleIdx="6" presStyleCnt="9"/>
      <dgm:spPr/>
      <dgm:t>
        <a:bodyPr/>
        <a:lstStyle/>
        <a:p>
          <a:endParaRPr lang="es-MX"/>
        </a:p>
      </dgm:t>
    </dgm:pt>
    <dgm:pt modelId="{6E93C640-FC8F-3548-8991-30484C9EBEEC}" type="pres">
      <dgm:prSet presAssocID="{91A22913-B328-1B45-A984-65556C2A6BE0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0F2331-6544-CB4B-BA0C-7A5E177626FE}" type="pres">
      <dgm:prSet presAssocID="{91A22913-B328-1B45-A984-65556C2A6BE0}" presName="spNode" presStyleCnt="0"/>
      <dgm:spPr/>
    </dgm:pt>
    <dgm:pt modelId="{97586C84-6F4B-774E-8470-8A066AE288E2}" type="pres">
      <dgm:prSet presAssocID="{871F3219-28C1-444D-B31C-918794EAEFD1}" presName="sibTrans" presStyleLbl="sibTrans1D1" presStyleIdx="7" presStyleCnt="9"/>
      <dgm:spPr/>
      <dgm:t>
        <a:bodyPr/>
        <a:lstStyle/>
        <a:p>
          <a:endParaRPr lang="es-MX"/>
        </a:p>
      </dgm:t>
    </dgm:pt>
    <dgm:pt modelId="{14F4D914-D012-E242-BC14-1374CEF2E11C}" type="pres">
      <dgm:prSet presAssocID="{31A5A026-5319-5E49-9FEC-1D2946CB3C87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01536C6-32CB-0446-8D82-4E129274552C}" type="pres">
      <dgm:prSet presAssocID="{31A5A026-5319-5E49-9FEC-1D2946CB3C87}" presName="spNode" presStyleCnt="0"/>
      <dgm:spPr/>
    </dgm:pt>
    <dgm:pt modelId="{1DDC5F0E-B019-4847-AA29-650F2E4CFA9E}" type="pres">
      <dgm:prSet presAssocID="{0660054D-964A-8B4E-8A34-0C8DA36DADBA}" presName="sibTrans" presStyleLbl="sibTrans1D1" presStyleIdx="8" presStyleCnt="9"/>
      <dgm:spPr/>
      <dgm:t>
        <a:bodyPr/>
        <a:lstStyle/>
        <a:p>
          <a:endParaRPr lang="es-MX"/>
        </a:p>
      </dgm:t>
    </dgm:pt>
  </dgm:ptLst>
  <dgm:cxnLst>
    <dgm:cxn modelId="{4B6D7324-6C14-C546-AD76-802B51119070}" srcId="{6597FFE5-7492-A849-8119-6B1E6EBA2F92}" destId="{70FDA9F4-8CB1-9D4A-BFD4-9BF36B5565D0}" srcOrd="3" destOrd="0" parTransId="{94A16B73-D761-2E48-98B0-75222BD16333}" sibTransId="{21E99B57-4488-F94D-A012-191C5CB9A434}"/>
    <dgm:cxn modelId="{69501D17-A9E3-9D4D-8237-6D6E888B0F1C}" type="presOf" srcId="{2CB3E901-8E2C-4047-9A5D-DA754C9A2D72}" destId="{F7F01E41-B5B0-0A4C-9A1A-19C9DAB1CBE4}" srcOrd="0" destOrd="0" presId="urn:microsoft.com/office/officeart/2005/8/layout/cycle6"/>
    <dgm:cxn modelId="{E22140A4-6130-2146-8EEF-1EB8F83BF442}" srcId="{6597FFE5-7492-A849-8119-6B1E6EBA2F92}" destId="{31A5A026-5319-5E49-9FEC-1D2946CB3C87}" srcOrd="8" destOrd="0" parTransId="{6A861C24-B206-A945-8C49-B1BF8B7F41C1}" sibTransId="{0660054D-964A-8B4E-8A34-0C8DA36DADBA}"/>
    <dgm:cxn modelId="{323AA585-C15C-5041-B893-5C9D4D7850ED}" type="presOf" srcId="{BDBD723E-18DF-B844-AF8E-C1DA9469E023}" destId="{59964A57-70E8-7B42-AC91-5DE61A14B4D8}" srcOrd="0" destOrd="0" presId="urn:microsoft.com/office/officeart/2005/8/layout/cycle6"/>
    <dgm:cxn modelId="{2ECF3C68-80F2-6F49-A282-0BBED02CA91C}" type="presOf" srcId="{0660054D-964A-8B4E-8A34-0C8DA36DADBA}" destId="{1DDC5F0E-B019-4847-AA29-650F2E4CFA9E}" srcOrd="0" destOrd="0" presId="urn:microsoft.com/office/officeart/2005/8/layout/cycle6"/>
    <dgm:cxn modelId="{80657B83-446E-0E4E-84AD-0D44A90EBAE9}" srcId="{6597FFE5-7492-A849-8119-6B1E6EBA2F92}" destId="{69328774-BA25-C14C-861D-C1E3CA80E1BE}" srcOrd="2" destOrd="0" parTransId="{1E594191-0F55-264F-9466-FC606F6E4288}" sibTransId="{2CB3E901-8E2C-4047-9A5D-DA754C9A2D72}"/>
    <dgm:cxn modelId="{66AAD1DD-651B-3E48-9583-C59BCACD388B}" type="presOf" srcId="{BCAAB085-D612-7845-9701-1A7C182D442F}" destId="{095CFC55-1454-6345-B3C3-1CCA15E17FC6}" srcOrd="0" destOrd="0" presId="urn:microsoft.com/office/officeart/2005/8/layout/cycle6"/>
    <dgm:cxn modelId="{7D68536B-FDF6-6443-9489-0A7B203BA87A}" type="presOf" srcId="{21E99B57-4488-F94D-A012-191C5CB9A434}" destId="{2FBF2867-7DDD-4B49-9D13-70B928565CC1}" srcOrd="0" destOrd="0" presId="urn:microsoft.com/office/officeart/2005/8/layout/cycle6"/>
    <dgm:cxn modelId="{F00FA769-EBEA-A841-B369-A6C0805EA3A1}" srcId="{6597FFE5-7492-A849-8119-6B1E6EBA2F92}" destId="{BDBD723E-18DF-B844-AF8E-C1DA9469E023}" srcOrd="1" destOrd="0" parTransId="{ACAB40F8-92F5-6647-B87A-DB3142DF613B}" sibTransId="{B9A5035C-24E1-734A-947D-C54B511CC827}"/>
    <dgm:cxn modelId="{4BC66499-18C1-2047-A4F9-05056D38A595}" type="presOf" srcId="{1EE94BE1-CBD3-5547-86A7-3CA5B38419CB}" destId="{1D764F82-973A-AC4B-A12F-010608AE70E9}" srcOrd="0" destOrd="0" presId="urn:microsoft.com/office/officeart/2005/8/layout/cycle6"/>
    <dgm:cxn modelId="{3F347C73-E13A-BF48-BEB6-A432293B37C4}" srcId="{6597FFE5-7492-A849-8119-6B1E6EBA2F92}" destId="{FC4A6A9F-D147-3742-904C-9C5FFE4CE1E7}" srcOrd="0" destOrd="0" parTransId="{0B8B6E12-2595-5C4B-B1DB-946727ABC3B5}" sibTransId="{EF18F2F9-46F5-E944-B9AE-486524DF5482}"/>
    <dgm:cxn modelId="{F9406624-4E06-5F4F-9525-9E16CD43C629}" type="presOf" srcId="{31A5A026-5319-5E49-9FEC-1D2946CB3C87}" destId="{14F4D914-D012-E242-BC14-1374CEF2E11C}" srcOrd="0" destOrd="0" presId="urn:microsoft.com/office/officeart/2005/8/layout/cycle6"/>
    <dgm:cxn modelId="{86F2E476-46EA-2E46-B41E-64F8268D3CF9}" srcId="{6597FFE5-7492-A849-8119-6B1E6EBA2F92}" destId="{BCAAB085-D612-7845-9701-1A7C182D442F}" srcOrd="4" destOrd="0" parTransId="{5FF6D1B5-CDC7-764C-8485-021D48BA01BA}" sibTransId="{1EE94BE1-CBD3-5547-86A7-3CA5B38419CB}"/>
    <dgm:cxn modelId="{DA387598-8C30-074B-92B2-D437E5B76025}" type="presOf" srcId="{EF18F2F9-46F5-E944-B9AE-486524DF5482}" destId="{210F5657-7811-434E-84BA-D385CC8F487D}" srcOrd="0" destOrd="0" presId="urn:microsoft.com/office/officeart/2005/8/layout/cycle6"/>
    <dgm:cxn modelId="{89CA4510-672D-C74A-BA3D-B007ADC99D2C}" type="presOf" srcId="{6597FFE5-7492-A849-8119-6B1E6EBA2F92}" destId="{58B8692C-B954-AD49-8201-CF950B9955D1}" srcOrd="0" destOrd="0" presId="urn:microsoft.com/office/officeart/2005/8/layout/cycle6"/>
    <dgm:cxn modelId="{83472C3F-521B-BB40-8F8E-53631FB08B0A}" type="presOf" srcId="{871F3219-28C1-444D-B31C-918794EAEFD1}" destId="{97586C84-6F4B-774E-8470-8A066AE288E2}" srcOrd="0" destOrd="0" presId="urn:microsoft.com/office/officeart/2005/8/layout/cycle6"/>
    <dgm:cxn modelId="{1AF4C388-8E80-DD4F-87FC-D813C9EECAE0}" type="presOf" srcId="{69328774-BA25-C14C-861D-C1E3CA80E1BE}" destId="{960C82EC-051D-8C48-9BEC-9ADC02B0B815}" srcOrd="0" destOrd="0" presId="urn:microsoft.com/office/officeart/2005/8/layout/cycle6"/>
    <dgm:cxn modelId="{8474D72C-9740-194A-A6D1-DF50ECCF0B8F}" srcId="{6597FFE5-7492-A849-8119-6B1E6EBA2F92}" destId="{1CB1BAD3-E041-9444-A18D-624B9007D7CE}" srcOrd="6" destOrd="0" parTransId="{F244BF5C-BE28-394C-82F7-5A1EEB6AB28B}" sibTransId="{264291D3-7DA6-8C45-9A91-D4F2A52714EF}"/>
    <dgm:cxn modelId="{8008FC05-9BD1-434F-9636-87200F2BAA41}" srcId="{6597FFE5-7492-A849-8119-6B1E6EBA2F92}" destId="{91A22913-B328-1B45-A984-65556C2A6BE0}" srcOrd="7" destOrd="0" parTransId="{5391271D-E6F0-7345-9B89-B94EA60C51D4}" sibTransId="{871F3219-28C1-444D-B31C-918794EAEFD1}"/>
    <dgm:cxn modelId="{7F1A6FFA-7440-E048-8632-F5EC712F2DB2}" type="presOf" srcId="{70FDA9F4-8CB1-9D4A-BFD4-9BF36B5565D0}" destId="{F422931C-751F-AB40-B76D-B039A3E0AEE2}" srcOrd="0" destOrd="0" presId="urn:microsoft.com/office/officeart/2005/8/layout/cycle6"/>
    <dgm:cxn modelId="{624AA999-16D1-FB4C-A77A-0E7280503167}" type="presOf" srcId="{91A22913-B328-1B45-A984-65556C2A6BE0}" destId="{6E93C640-FC8F-3548-8991-30484C9EBEEC}" srcOrd="0" destOrd="0" presId="urn:microsoft.com/office/officeart/2005/8/layout/cycle6"/>
    <dgm:cxn modelId="{CA4389CE-6826-DA42-942A-8596D22E8349}" type="presOf" srcId="{F195F46B-D8D9-0942-A1A1-A61E94BC9660}" destId="{56836EBB-F886-144C-932B-7B68B67D4042}" srcOrd="0" destOrd="0" presId="urn:microsoft.com/office/officeart/2005/8/layout/cycle6"/>
    <dgm:cxn modelId="{3F33DA4C-D044-134D-AE54-7CF08EF21B14}" type="presOf" srcId="{B9A5035C-24E1-734A-947D-C54B511CC827}" destId="{654D95EA-1A59-7742-8D19-4CE3E078B047}" srcOrd="0" destOrd="0" presId="urn:microsoft.com/office/officeart/2005/8/layout/cycle6"/>
    <dgm:cxn modelId="{957ED45F-167E-8C48-9E62-334E4A265CF0}" srcId="{6597FFE5-7492-A849-8119-6B1E6EBA2F92}" destId="{A9505D95-3355-5949-8716-B78272D79E33}" srcOrd="5" destOrd="0" parTransId="{3EAFCAA6-4067-2F4C-B0B7-F6E79CD5167D}" sibTransId="{F195F46B-D8D9-0942-A1A1-A61E94BC9660}"/>
    <dgm:cxn modelId="{7D5F1EFC-B02B-3445-8A12-7EF9EB71B08B}" type="presOf" srcId="{A9505D95-3355-5949-8716-B78272D79E33}" destId="{1534D0FF-BD8D-5E4C-AC84-4854F28E211B}" srcOrd="0" destOrd="0" presId="urn:microsoft.com/office/officeart/2005/8/layout/cycle6"/>
    <dgm:cxn modelId="{730368C8-37DB-0E4F-85AA-5E7085A4C601}" type="presOf" srcId="{264291D3-7DA6-8C45-9A91-D4F2A52714EF}" destId="{A5206758-00CA-9B46-A760-87E8355FE820}" srcOrd="0" destOrd="0" presId="urn:microsoft.com/office/officeart/2005/8/layout/cycle6"/>
    <dgm:cxn modelId="{A238BB41-71CE-9249-82A7-3F14F8EB0623}" type="presOf" srcId="{FC4A6A9F-D147-3742-904C-9C5FFE4CE1E7}" destId="{FA822F69-A70A-AA45-99BD-AAFACB0325B7}" srcOrd="0" destOrd="0" presId="urn:microsoft.com/office/officeart/2005/8/layout/cycle6"/>
    <dgm:cxn modelId="{8E824693-B348-3747-BDD6-63BBFB74327F}" type="presOf" srcId="{1CB1BAD3-E041-9444-A18D-624B9007D7CE}" destId="{53353E28-D936-A340-BF24-5677190A16B4}" srcOrd="0" destOrd="0" presId="urn:microsoft.com/office/officeart/2005/8/layout/cycle6"/>
    <dgm:cxn modelId="{A52687DE-AD99-B14B-B299-FC9D9EE0C113}" type="presParOf" srcId="{58B8692C-B954-AD49-8201-CF950B9955D1}" destId="{FA822F69-A70A-AA45-99BD-AAFACB0325B7}" srcOrd="0" destOrd="0" presId="urn:microsoft.com/office/officeart/2005/8/layout/cycle6"/>
    <dgm:cxn modelId="{72BFA89E-D8A8-8444-9A52-58F35BF80A88}" type="presParOf" srcId="{58B8692C-B954-AD49-8201-CF950B9955D1}" destId="{E61CBEBE-2AA7-DC42-B7A4-9FE60904A648}" srcOrd="1" destOrd="0" presId="urn:microsoft.com/office/officeart/2005/8/layout/cycle6"/>
    <dgm:cxn modelId="{5332C58B-F546-3148-A770-F228B855F3F4}" type="presParOf" srcId="{58B8692C-B954-AD49-8201-CF950B9955D1}" destId="{210F5657-7811-434E-84BA-D385CC8F487D}" srcOrd="2" destOrd="0" presId="urn:microsoft.com/office/officeart/2005/8/layout/cycle6"/>
    <dgm:cxn modelId="{15D51ADB-F4BA-1C46-976D-9356B1B57E4B}" type="presParOf" srcId="{58B8692C-B954-AD49-8201-CF950B9955D1}" destId="{59964A57-70E8-7B42-AC91-5DE61A14B4D8}" srcOrd="3" destOrd="0" presId="urn:microsoft.com/office/officeart/2005/8/layout/cycle6"/>
    <dgm:cxn modelId="{EA5B4AE3-DCE4-B14E-8CA9-5E9DB0693F98}" type="presParOf" srcId="{58B8692C-B954-AD49-8201-CF950B9955D1}" destId="{C041CE12-2BDD-5441-8A9D-0DC35CD8D45B}" srcOrd="4" destOrd="0" presId="urn:microsoft.com/office/officeart/2005/8/layout/cycle6"/>
    <dgm:cxn modelId="{FF91BAFE-9396-B440-931E-C092BD82EB37}" type="presParOf" srcId="{58B8692C-B954-AD49-8201-CF950B9955D1}" destId="{654D95EA-1A59-7742-8D19-4CE3E078B047}" srcOrd="5" destOrd="0" presId="urn:microsoft.com/office/officeart/2005/8/layout/cycle6"/>
    <dgm:cxn modelId="{529F9B1C-E360-9744-B02E-E29CD733098B}" type="presParOf" srcId="{58B8692C-B954-AD49-8201-CF950B9955D1}" destId="{960C82EC-051D-8C48-9BEC-9ADC02B0B815}" srcOrd="6" destOrd="0" presId="urn:microsoft.com/office/officeart/2005/8/layout/cycle6"/>
    <dgm:cxn modelId="{3CC64BE8-E2E2-C241-8194-B53032AD5781}" type="presParOf" srcId="{58B8692C-B954-AD49-8201-CF950B9955D1}" destId="{70B1ECB2-6257-A84C-85D1-C92901C00845}" srcOrd="7" destOrd="0" presId="urn:microsoft.com/office/officeart/2005/8/layout/cycle6"/>
    <dgm:cxn modelId="{A495333B-B422-E048-A8AC-ADEBDC718B5D}" type="presParOf" srcId="{58B8692C-B954-AD49-8201-CF950B9955D1}" destId="{F7F01E41-B5B0-0A4C-9A1A-19C9DAB1CBE4}" srcOrd="8" destOrd="0" presId="urn:microsoft.com/office/officeart/2005/8/layout/cycle6"/>
    <dgm:cxn modelId="{43318061-1313-AA45-9B91-00592F0F80E6}" type="presParOf" srcId="{58B8692C-B954-AD49-8201-CF950B9955D1}" destId="{F422931C-751F-AB40-B76D-B039A3E0AEE2}" srcOrd="9" destOrd="0" presId="urn:microsoft.com/office/officeart/2005/8/layout/cycle6"/>
    <dgm:cxn modelId="{BAC0E05E-E123-554E-982B-135B528CE8BE}" type="presParOf" srcId="{58B8692C-B954-AD49-8201-CF950B9955D1}" destId="{1A691497-7073-4C40-885B-AD1CE5005295}" srcOrd="10" destOrd="0" presId="urn:microsoft.com/office/officeart/2005/8/layout/cycle6"/>
    <dgm:cxn modelId="{6D848BBD-170D-8C40-8FB1-500AF2AF8801}" type="presParOf" srcId="{58B8692C-B954-AD49-8201-CF950B9955D1}" destId="{2FBF2867-7DDD-4B49-9D13-70B928565CC1}" srcOrd="11" destOrd="0" presId="urn:microsoft.com/office/officeart/2005/8/layout/cycle6"/>
    <dgm:cxn modelId="{C793CBE9-5247-B844-BE1D-F67FF0EB2C06}" type="presParOf" srcId="{58B8692C-B954-AD49-8201-CF950B9955D1}" destId="{095CFC55-1454-6345-B3C3-1CCA15E17FC6}" srcOrd="12" destOrd="0" presId="urn:microsoft.com/office/officeart/2005/8/layout/cycle6"/>
    <dgm:cxn modelId="{487AB1F7-59F6-9D48-B172-88244B4E1295}" type="presParOf" srcId="{58B8692C-B954-AD49-8201-CF950B9955D1}" destId="{30D1C821-81A0-2A49-B012-F62027812652}" srcOrd="13" destOrd="0" presId="urn:microsoft.com/office/officeart/2005/8/layout/cycle6"/>
    <dgm:cxn modelId="{08A172C2-5283-BC46-A685-F5F2E38791C9}" type="presParOf" srcId="{58B8692C-B954-AD49-8201-CF950B9955D1}" destId="{1D764F82-973A-AC4B-A12F-010608AE70E9}" srcOrd="14" destOrd="0" presId="urn:microsoft.com/office/officeart/2005/8/layout/cycle6"/>
    <dgm:cxn modelId="{C9EFE072-D83E-EB40-902D-5CB2D92D50B9}" type="presParOf" srcId="{58B8692C-B954-AD49-8201-CF950B9955D1}" destId="{1534D0FF-BD8D-5E4C-AC84-4854F28E211B}" srcOrd="15" destOrd="0" presId="urn:microsoft.com/office/officeart/2005/8/layout/cycle6"/>
    <dgm:cxn modelId="{8BC52D56-7E10-0740-B1B1-0E0829E54F7A}" type="presParOf" srcId="{58B8692C-B954-AD49-8201-CF950B9955D1}" destId="{CE4AB0D2-2532-1243-B9F9-17FD719FFCB5}" srcOrd="16" destOrd="0" presId="urn:microsoft.com/office/officeart/2005/8/layout/cycle6"/>
    <dgm:cxn modelId="{ED08535F-0136-1146-8DBB-5F26B258FF01}" type="presParOf" srcId="{58B8692C-B954-AD49-8201-CF950B9955D1}" destId="{56836EBB-F886-144C-932B-7B68B67D4042}" srcOrd="17" destOrd="0" presId="urn:microsoft.com/office/officeart/2005/8/layout/cycle6"/>
    <dgm:cxn modelId="{0997D33B-83DD-3341-A30B-46823875135C}" type="presParOf" srcId="{58B8692C-B954-AD49-8201-CF950B9955D1}" destId="{53353E28-D936-A340-BF24-5677190A16B4}" srcOrd="18" destOrd="0" presId="urn:microsoft.com/office/officeart/2005/8/layout/cycle6"/>
    <dgm:cxn modelId="{4B961AAD-9CCD-2548-B661-7717CD10B0C5}" type="presParOf" srcId="{58B8692C-B954-AD49-8201-CF950B9955D1}" destId="{8110F77F-8457-AA43-BE71-CBEF83F96508}" srcOrd="19" destOrd="0" presId="urn:microsoft.com/office/officeart/2005/8/layout/cycle6"/>
    <dgm:cxn modelId="{627237E9-FE68-094C-9328-35AD1EBB2569}" type="presParOf" srcId="{58B8692C-B954-AD49-8201-CF950B9955D1}" destId="{A5206758-00CA-9B46-A760-87E8355FE820}" srcOrd="20" destOrd="0" presId="urn:microsoft.com/office/officeart/2005/8/layout/cycle6"/>
    <dgm:cxn modelId="{E7757E89-C81C-A64B-BEC8-1E3EF5AC6286}" type="presParOf" srcId="{58B8692C-B954-AD49-8201-CF950B9955D1}" destId="{6E93C640-FC8F-3548-8991-30484C9EBEEC}" srcOrd="21" destOrd="0" presId="urn:microsoft.com/office/officeart/2005/8/layout/cycle6"/>
    <dgm:cxn modelId="{604CEB1B-48FF-2145-B80D-54B063C335B2}" type="presParOf" srcId="{58B8692C-B954-AD49-8201-CF950B9955D1}" destId="{8A0F2331-6544-CB4B-BA0C-7A5E177626FE}" srcOrd="22" destOrd="0" presId="urn:microsoft.com/office/officeart/2005/8/layout/cycle6"/>
    <dgm:cxn modelId="{E62B4805-AC67-6248-9378-9F14E22AD358}" type="presParOf" srcId="{58B8692C-B954-AD49-8201-CF950B9955D1}" destId="{97586C84-6F4B-774E-8470-8A066AE288E2}" srcOrd="23" destOrd="0" presId="urn:microsoft.com/office/officeart/2005/8/layout/cycle6"/>
    <dgm:cxn modelId="{1FDF5211-0DC0-4C45-A639-D51E5618ACBE}" type="presParOf" srcId="{58B8692C-B954-AD49-8201-CF950B9955D1}" destId="{14F4D914-D012-E242-BC14-1374CEF2E11C}" srcOrd="24" destOrd="0" presId="urn:microsoft.com/office/officeart/2005/8/layout/cycle6"/>
    <dgm:cxn modelId="{1B4038A9-3F8B-6A4C-B4B0-E359295BB974}" type="presParOf" srcId="{58B8692C-B954-AD49-8201-CF950B9955D1}" destId="{E01536C6-32CB-0446-8D82-4E129274552C}" srcOrd="25" destOrd="0" presId="urn:microsoft.com/office/officeart/2005/8/layout/cycle6"/>
    <dgm:cxn modelId="{15989687-0202-FD46-9F68-99F8738C4FD6}" type="presParOf" srcId="{58B8692C-B954-AD49-8201-CF950B9955D1}" destId="{1DDC5F0E-B019-4847-AA29-650F2E4CFA9E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BCE2D-AA93-FD42-A299-486694AB8357}">
      <dsp:nvSpPr>
        <dsp:cNvPr id="0" name=""/>
        <dsp:cNvSpPr/>
      </dsp:nvSpPr>
      <dsp:spPr>
        <a:xfrm>
          <a:off x="0" y="379128"/>
          <a:ext cx="7287576" cy="604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99B55-84AF-6B4C-895D-D650A7C25C0E}">
      <dsp:nvSpPr>
        <dsp:cNvPr id="0" name=""/>
        <dsp:cNvSpPr/>
      </dsp:nvSpPr>
      <dsp:spPr>
        <a:xfrm>
          <a:off x="364378" y="24888"/>
          <a:ext cx="5101303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817" tIns="0" rIns="19281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/>
            <a:t>Nivel económico bajo</a:t>
          </a:r>
        </a:p>
      </dsp:txBody>
      <dsp:txXfrm>
        <a:off x="398963" y="59473"/>
        <a:ext cx="5032133" cy="639310"/>
      </dsp:txXfrm>
    </dsp:sp>
    <dsp:sp modelId="{6627A7BE-246E-A14D-B7EF-45E6E787AC9A}">
      <dsp:nvSpPr>
        <dsp:cNvPr id="0" name=""/>
        <dsp:cNvSpPr/>
      </dsp:nvSpPr>
      <dsp:spPr>
        <a:xfrm>
          <a:off x="0" y="1467768"/>
          <a:ext cx="7287576" cy="604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FF343-ECD0-F84C-BBB5-E95786ADF844}">
      <dsp:nvSpPr>
        <dsp:cNvPr id="0" name=""/>
        <dsp:cNvSpPr/>
      </dsp:nvSpPr>
      <dsp:spPr>
        <a:xfrm>
          <a:off x="364378" y="1113528"/>
          <a:ext cx="5101303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817" tIns="0" rIns="19281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/>
            <a:t>Problemas familiares</a:t>
          </a:r>
        </a:p>
      </dsp:txBody>
      <dsp:txXfrm>
        <a:off x="398963" y="1148113"/>
        <a:ext cx="5032133" cy="639310"/>
      </dsp:txXfrm>
    </dsp:sp>
    <dsp:sp modelId="{6B369B5F-8C7C-B742-BD73-E9B65144CD6C}">
      <dsp:nvSpPr>
        <dsp:cNvPr id="0" name=""/>
        <dsp:cNvSpPr/>
      </dsp:nvSpPr>
      <dsp:spPr>
        <a:xfrm>
          <a:off x="0" y="2556408"/>
          <a:ext cx="7287576" cy="604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B3BB1-B9CE-914E-9DFE-083329B67EC4}">
      <dsp:nvSpPr>
        <dsp:cNvPr id="0" name=""/>
        <dsp:cNvSpPr/>
      </dsp:nvSpPr>
      <dsp:spPr>
        <a:xfrm>
          <a:off x="364378" y="2202168"/>
          <a:ext cx="5101303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817" tIns="0" rIns="19281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/>
            <a:t>Poco o nulo conocimiento de las Tics </a:t>
          </a:r>
        </a:p>
      </dsp:txBody>
      <dsp:txXfrm>
        <a:off x="398963" y="2236753"/>
        <a:ext cx="5032133" cy="639310"/>
      </dsp:txXfrm>
    </dsp:sp>
    <dsp:sp modelId="{AB627A24-3454-BA4B-AD98-A1F8BC72A1B3}">
      <dsp:nvSpPr>
        <dsp:cNvPr id="0" name=""/>
        <dsp:cNvSpPr/>
      </dsp:nvSpPr>
      <dsp:spPr>
        <a:xfrm>
          <a:off x="0" y="3645047"/>
          <a:ext cx="7287576" cy="604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048EA-C5E0-774B-B8BB-51D02ACD950E}">
      <dsp:nvSpPr>
        <dsp:cNvPr id="0" name=""/>
        <dsp:cNvSpPr/>
      </dsp:nvSpPr>
      <dsp:spPr>
        <a:xfrm>
          <a:off x="364378" y="3290808"/>
          <a:ext cx="5101303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817" tIns="0" rIns="19281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/>
            <a:t>Poco interés al aprendizaje</a:t>
          </a:r>
        </a:p>
      </dsp:txBody>
      <dsp:txXfrm>
        <a:off x="398963" y="3325393"/>
        <a:ext cx="5032133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22F69-A70A-AA45-99BD-AAFACB0325B7}">
      <dsp:nvSpPr>
        <dsp:cNvPr id="0" name=""/>
        <dsp:cNvSpPr/>
      </dsp:nvSpPr>
      <dsp:spPr>
        <a:xfrm>
          <a:off x="3570882" y="1875"/>
          <a:ext cx="986234" cy="6410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Dictados</a:t>
          </a:r>
        </a:p>
      </dsp:txBody>
      <dsp:txXfrm>
        <a:off x="3602176" y="33169"/>
        <a:ext cx="923646" cy="578464"/>
      </dsp:txXfrm>
    </dsp:sp>
    <dsp:sp modelId="{210F5657-7811-434E-84BA-D385CC8F487D}">
      <dsp:nvSpPr>
        <dsp:cNvPr id="0" name=""/>
        <dsp:cNvSpPr/>
      </dsp:nvSpPr>
      <dsp:spPr>
        <a:xfrm>
          <a:off x="1602855" y="322401"/>
          <a:ext cx="4922289" cy="4922289"/>
        </a:xfrm>
        <a:custGeom>
          <a:avLst/>
          <a:gdLst/>
          <a:ahLst/>
          <a:cxnLst/>
          <a:rect l="0" t="0" r="0" b="0"/>
          <a:pathLst>
            <a:path>
              <a:moveTo>
                <a:pt x="2960458" y="51182"/>
              </a:moveTo>
              <a:arcTo wR="2461144" hR="2461144" stAng="16902321" swAng="86845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964A57-70E8-7B42-AC91-5DE61A14B4D8}">
      <dsp:nvSpPr>
        <dsp:cNvPr id="0" name=""/>
        <dsp:cNvSpPr/>
      </dsp:nvSpPr>
      <dsp:spPr>
        <a:xfrm>
          <a:off x="5152876" y="577673"/>
          <a:ext cx="986234" cy="6410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Simón dice</a:t>
          </a:r>
        </a:p>
      </dsp:txBody>
      <dsp:txXfrm>
        <a:off x="5184170" y="608967"/>
        <a:ext cx="923646" cy="578464"/>
      </dsp:txXfrm>
    </dsp:sp>
    <dsp:sp modelId="{654D95EA-1A59-7742-8D19-4CE3E078B047}">
      <dsp:nvSpPr>
        <dsp:cNvPr id="0" name=""/>
        <dsp:cNvSpPr/>
      </dsp:nvSpPr>
      <dsp:spPr>
        <a:xfrm>
          <a:off x="1602855" y="322401"/>
          <a:ext cx="4922289" cy="4922289"/>
        </a:xfrm>
        <a:custGeom>
          <a:avLst/>
          <a:gdLst/>
          <a:ahLst/>
          <a:cxnLst/>
          <a:rect l="0" t="0" r="0" b="0"/>
          <a:pathLst>
            <a:path>
              <a:moveTo>
                <a:pt x="4366670" y="903516"/>
              </a:moveTo>
              <a:arcTo wR="2461144" hR="2461144" stAng="19244190" swAng="128135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C82EC-051D-8C48-9BEC-9ADC02B0B815}">
      <dsp:nvSpPr>
        <dsp:cNvPr id="0" name=""/>
        <dsp:cNvSpPr/>
      </dsp:nvSpPr>
      <dsp:spPr>
        <a:xfrm>
          <a:off x="5994637" y="2035646"/>
          <a:ext cx="986234" cy="6410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cuadernillos</a:t>
          </a:r>
        </a:p>
      </dsp:txBody>
      <dsp:txXfrm>
        <a:off x="6025931" y="2066940"/>
        <a:ext cx="923646" cy="578464"/>
      </dsp:txXfrm>
    </dsp:sp>
    <dsp:sp modelId="{F7F01E41-B5B0-0A4C-9A1A-19C9DAB1CBE4}">
      <dsp:nvSpPr>
        <dsp:cNvPr id="0" name=""/>
        <dsp:cNvSpPr/>
      </dsp:nvSpPr>
      <dsp:spPr>
        <a:xfrm>
          <a:off x="1602855" y="322401"/>
          <a:ext cx="4922289" cy="4922289"/>
        </a:xfrm>
        <a:custGeom>
          <a:avLst/>
          <a:gdLst/>
          <a:ahLst/>
          <a:cxnLst/>
          <a:rect l="0" t="0" r="0" b="0"/>
          <a:pathLst>
            <a:path>
              <a:moveTo>
                <a:pt x="4920394" y="2364602"/>
              </a:moveTo>
              <a:arcTo wR="2461144" hR="2461144" stAng="21465114" swAng="1422549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2931C-751F-AB40-B76D-B039A3E0AEE2}">
      <dsp:nvSpPr>
        <dsp:cNvPr id="0" name=""/>
        <dsp:cNvSpPr/>
      </dsp:nvSpPr>
      <dsp:spPr>
        <a:xfrm>
          <a:off x="5702296" y="3693592"/>
          <a:ext cx="986234" cy="6410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videos tutoriales</a:t>
          </a:r>
        </a:p>
      </dsp:txBody>
      <dsp:txXfrm>
        <a:off x="5733590" y="3724886"/>
        <a:ext cx="923646" cy="578464"/>
      </dsp:txXfrm>
    </dsp:sp>
    <dsp:sp modelId="{2FBF2867-7DDD-4B49-9D13-70B928565CC1}">
      <dsp:nvSpPr>
        <dsp:cNvPr id="0" name=""/>
        <dsp:cNvSpPr/>
      </dsp:nvSpPr>
      <dsp:spPr>
        <a:xfrm>
          <a:off x="1602855" y="322401"/>
          <a:ext cx="4922289" cy="4922289"/>
        </a:xfrm>
        <a:custGeom>
          <a:avLst/>
          <a:gdLst/>
          <a:ahLst/>
          <a:cxnLst/>
          <a:rect l="0" t="0" r="0" b="0"/>
          <a:pathLst>
            <a:path>
              <a:moveTo>
                <a:pt x="4367103" y="4018242"/>
              </a:moveTo>
              <a:arcTo wR="2461144" hR="2461144" stAng="2354853" swAng="106358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CFC55-1454-6345-B3C3-1CCA15E17FC6}">
      <dsp:nvSpPr>
        <dsp:cNvPr id="0" name=""/>
        <dsp:cNvSpPr/>
      </dsp:nvSpPr>
      <dsp:spPr>
        <a:xfrm>
          <a:off x="4412643" y="4775739"/>
          <a:ext cx="986234" cy="6410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tarde de platicas (equipos) presentación </a:t>
          </a:r>
        </a:p>
      </dsp:txBody>
      <dsp:txXfrm>
        <a:off x="4443937" y="4807033"/>
        <a:ext cx="923646" cy="578464"/>
      </dsp:txXfrm>
    </dsp:sp>
    <dsp:sp modelId="{1D764F82-973A-AC4B-A12F-010608AE70E9}">
      <dsp:nvSpPr>
        <dsp:cNvPr id="0" name=""/>
        <dsp:cNvSpPr/>
      </dsp:nvSpPr>
      <dsp:spPr>
        <a:xfrm>
          <a:off x="1602855" y="322401"/>
          <a:ext cx="4922289" cy="4922289"/>
        </a:xfrm>
        <a:custGeom>
          <a:avLst/>
          <a:gdLst/>
          <a:ahLst/>
          <a:cxnLst/>
          <a:rect l="0" t="0" r="0" b="0"/>
          <a:pathLst>
            <a:path>
              <a:moveTo>
                <a:pt x="2802884" y="4898447"/>
              </a:moveTo>
              <a:arcTo wR="2461144" hR="2461144" stAng="4921108" swAng="957785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34D0FF-BD8D-5E4C-AC84-4854F28E211B}">
      <dsp:nvSpPr>
        <dsp:cNvPr id="0" name=""/>
        <dsp:cNvSpPr/>
      </dsp:nvSpPr>
      <dsp:spPr>
        <a:xfrm>
          <a:off x="2729121" y="4775739"/>
          <a:ext cx="986234" cy="6410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concursos</a:t>
          </a:r>
        </a:p>
      </dsp:txBody>
      <dsp:txXfrm>
        <a:off x="2760415" y="4807033"/>
        <a:ext cx="923646" cy="578464"/>
      </dsp:txXfrm>
    </dsp:sp>
    <dsp:sp modelId="{56836EBB-F886-144C-932B-7B68B67D4042}">
      <dsp:nvSpPr>
        <dsp:cNvPr id="0" name=""/>
        <dsp:cNvSpPr/>
      </dsp:nvSpPr>
      <dsp:spPr>
        <a:xfrm>
          <a:off x="1602855" y="322401"/>
          <a:ext cx="4922289" cy="4922289"/>
        </a:xfrm>
        <a:custGeom>
          <a:avLst/>
          <a:gdLst/>
          <a:ahLst/>
          <a:cxnLst/>
          <a:rect l="0" t="0" r="0" b="0"/>
          <a:pathLst>
            <a:path>
              <a:moveTo>
                <a:pt x="1119772" y="4524625"/>
              </a:moveTo>
              <a:arcTo wR="2461144" hR="2461144" stAng="7381560" swAng="106358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353E28-D936-A340-BF24-5677190A16B4}">
      <dsp:nvSpPr>
        <dsp:cNvPr id="0" name=""/>
        <dsp:cNvSpPr/>
      </dsp:nvSpPr>
      <dsp:spPr>
        <a:xfrm>
          <a:off x="1439469" y="3693592"/>
          <a:ext cx="986234" cy="6410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Basta</a:t>
          </a:r>
        </a:p>
      </dsp:txBody>
      <dsp:txXfrm>
        <a:off x="1470763" y="3724886"/>
        <a:ext cx="923646" cy="578464"/>
      </dsp:txXfrm>
    </dsp:sp>
    <dsp:sp modelId="{A5206758-00CA-9B46-A760-87E8355FE820}">
      <dsp:nvSpPr>
        <dsp:cNvPr id="0" name=""/>
        <dsp:cNvSpPr/>
      </dsp:nvSpPr>
      <dsp:spPr>
        <a:xfrm>
          <a:off x="1602855" y="322401"/>
          <a:ext cx="4922289" cy="4922289"/>
        </a:xfrm>
        <a:custGeom>
          <a:avLst/>
          <a:gdLst/>
          <a:ahLst/>
          <a:cxnLst/>
          <a:rect l="0" t="0" r="0" b="0"/>
          <a:pathLst>
            <a:path>
              <a:moveTo>
                <a:pt x="170639" y="3361600"/>
              </a:moveTo>
              <a:arcTo wR="2461144" hR="2461144" stAng="9512337" swAng="1422549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93C640-FC8F-3548-8991-30484C9EBEEC}">
      <dsp:nvSpPr>
        <dsp:cNvPr id="0" name=""/>
        <dsp:cNvSpPr/>
      </dsp:nvSpPr>
      <dsp:spPr>
        <a:xfrm>
          <a:off x="1147128" y="2035646"/>
          <a:ext cx="986234" cy="6410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calaveritas, rimas</a:t>
          </a:r>
        </a:p>
      </dsp:txBody>
      <dsp:txXfrm>
        <a:off x="1178422" y="2066940"/>
        <a:ext cx="923646" cy="578464"/>
      </dsp:txXfrm>
    </dsp:sp>
    <dsp:sp modelId="{97586C84-6F4B-774E-8470-8A066AE288E2}">
      <dsp:nvSpPr>
        <dsp:cNvPr id="0" name=""/>
        <dsp:cNvSpPr/>
      </dsp:nvSpPr>
      <dsp:spPr>
        <a:xfrm>
          <a:off x="1602855" y="322401"/>
          <a:ext cx="4922289" cy="4922289"/>
        </a:xfrm>
        <a:custGeom>
          <a:avLst/>
          <a:gdLst/>
          <a:ahLst/>
          <a:cxnLst/>
          <a:rect l="0" t="0" r="0" b="0"/>
          <a:pathLst>
            <a:path>
              <a:moveTo>
                <a:pt x="119232" y="1704387"/>
              </a:moveTo>
              <a:arcTo wR="2461144" hR="2461144" stAng="11874453" swAng="128135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F4D914-D012-E242-BC14-1374CEF2E11C}">
      <dsp:nvSpPr>
        <dsp:cNvPr id="0" name=""/>
        <dsp:cNvSpPr/>
      </dsp:nvSpPr>
      <dsp:spPr>
        <a:xfrm>
          <a:off x="1988889" y="577673"/>
          <a:ext cx="986234" cy="6410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diplomas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2020183" y="608967"/>
        <a:ext cx="923646" cy="578464"/>
      </dsp:txXfrm>
    </dsp:sp>
    <dsp:sp modelId="{1DDC5F0E-B019-4847-AA29-650F2E4CFA9E}">
      <dsp:nvSpPr>
        <dsp:cNvPr id="0" name=""/>
        <dsp:cNvSpPr/>
      </dsp:nvSpPr>
      <dsp:spPr>
        <a:xfrm>
          <a:off x="1602855" y="322401"/>
          <a:ext cx="4922289" cy="4922289"/>
        </a:xfrm>
        <a:custGeom>
          <a:avLst/>
          <a:gdLst/>
          <a:ahLst/>
          <a:cxnLst/>
          <a:rect l="0" t="0" r="0" b="0"/>
          <a:pathLst>
            <a:path>
              <a:moveTo>
                <a:pt x="1375323" y="252473"/>
              </a:moveTo>
              <a:arcTo wR="2461144" hR="2461144" stAng="14629228" swAng="86845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6D21C-92D5-0249-86E1-72B95212CC78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9AD73-E9C6-9A4B-BF2B-B7744F1FA1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62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9AD73-E9C6-9A4B-BF2B-B7744F1FA116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560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826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369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31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485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909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387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124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5338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1178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562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677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6ACAE-7BD9-994A-912B-A038CEB5AAE1}" type="datetimeFigureOut">
              <a:rPr lang="es-MX" smtClean="0"/>
              <a:t>25/02/2021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567E7-E32E-0243-979C-4BC5B34DA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4019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773D81A-F889-3942-946A-D2617E1E9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41116" y="4548333"/>
            <a:ext cx="7587234" cy="1038213"/>
          </a:xfrm>
        </p:spPr>
        <p:txBody>
          <a:bodyPr anchor="b">
            <a:norm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Broadway" pitchFamily="82" charset="77"/>
              </a:rPr>
              <a:t>M.E.D Lucía Favila Valenzuela. 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E5EFED49-6D3B-C44D-ACCF-FF694AF0D5C6}"/>
              </a:ext>
            </a:extLst>
          </p:cNvPr>
          <p:cNvSpPr txBox="1">
            <a:spLocks/>
          </p:cNvSpPr>
          <p:nvPr/>
        </p:nvSpPr>
        <p:spPr>
          <a:xfrm>
            <a:off x="1408258" y="1921197"/>
            <a:ext cx="7186232" cy="1038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Broadway" pitchFamily="82" charset="77"/>
              </a:rPr>
              <a:t>Escuela Primaria</a:t>
            </a:r>
          </a:p>
          <a:p>
            <a:r>
              <a:rPr lang="es-MX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Broadway" pitchFamily="82" charset="77"/>
              </a:rPr>
              <a:t> “Azteca”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xmlns="" id="{01AC2F4A-831C-B446-92D7-187F32E32178}"/>
              </a:ext>
            </a:extLst>
          </p:cNvPr>
          <p:cNvSpPr txBox="1">
            <a:spLocks/>
          </p:cNvSpPr>
          <p:nvPr/>
        </p:nvSpPr>
        <p:spPr>
          <a:xfrm>
            <a:off x="-606535" y="4257827"/>
            <a:ext cx="5986371" cy="8096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>
                <a:solidFill>
                  <a:schemeClr val="bg1"/>
                </a:solidFill>
                <a:latin typeface="Broadway" pitchFamily="82" charset="77"/>
              </a:rPr>
              <a:t>Grado  y Grupo:1ro. “B” </a:t>
            </a:r>
          </a:p>
        </p:txBody>
      </p:sp>
      <p:pic>
        <p:nvPicPr>
          <p:cNvPr id="9" name="Picture 2" descr="RME 2017-2018 EST61tv.docx">
            <a:extLst>
              <a:ext uri="{FF2B5EF4-FFF2-40B4-BE49-F238E27FC236}">
                <a16:creationId xmlns:a16="http://schemas.microsoft.com/office/drawing/2014/main" xmlns="" id="{EB067831-F605-534E-A8E2-121F7E85E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2" y="63527"/>
            <a:ext cx="2410193" cy="10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xmlns="" id="{5FB20F80-3A21-8246-8EFA-8B839EB813E4}"/>
              </a:ext>
            </a:extLst>
          </p:cNvPr>
          <p:cNvSpPr txBox="1">
            <a:spLocks/>
          </p:cNvSpPr>
          <p:nvPr/>
        </p:nvSpPr>
        <p:spPr>
          <a:xfrm>
            <a:off x="2676131" y="5806640"/>
            <a:ext cx="10366605" cy="1038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>
                <a:solidFill>
                  <a:schemeClr val="bg1"/>
                </a:solidFill>
                <a:latin typeface="Broadway" pitchFamily="82" charset="77"/>
              </a:rPr>
              <a:t>Victoria de Durango, Diciembre 2020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xmlns="" id="{0FA219A6-AAE0-C849-9FD8-4C81134E4689}"/>
              </a:ext>
            </a:extLst>
          </p:cNvPr>
          <p:cNvSpPr txBox="1">
            <a:spLocks/>
          </p:cNvSpPr>
          <p:nvPr/>
        </p:nvSpPr>
        <p:spPr>
          <a:xfrm>
            <a:off x="320727" y="3374060"/>
            <a:ext cx="8819647" cy="8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dirty="0">
                <a:solidFill>
                  <a:srgbClr val="FF2F92"/>
                </a:solidFill>
                <a:latin typeface="Broadway" pitchFamily="82" charset="77"/>
              </a:rPr>
              <a:t>Proceso de alfabetización a distancia</a:t>
            </a:r>
            <a:endParaRPr lang="es-MX" sz="3600" dirty="0">
              <a:solidFill>
                <a:srgbClr val="002060"/>
              </a:solidFill>
              <a:latin typeface="Broadway" pitchFamily="82" charset="77"/>
            </a:endParaRPr>
          </a:p>
        </p:txBody>
      </p:sp>
      <p:pic>
        <p:nvPicPr>
          <p:cNvPr id="2" name="Video Mt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9500" y="1262673"/>
            <a:ext cx="14605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474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xmlns="" id="{F397AE6B-4347-8640-A7D2-CA5EDCE0FA3D}"/>
              </a:ext>
            </a:extLst>
          </p:cNvPr>
          <p:cNvSpPr txBox="1">
            <a:spLocks/>
          </p:cNvSpPr>
          <p:nvPr/>
        </p:nvSpPr>
        <p:spPr>
          <a:xfrm>
            <a:off x="252552" y="-410050"/>
            <a:ext cx="9540238" cy="1609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bg1"/>
                </a:solidFill>
                <a:latin typeface="Broadway" pitchFamily="82" charset="77"/>
              </a:rPr>
              <a:t>Perfil grupal 1ro. “B”</a:t>
            </a: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xmlns="" id="{166393A9-6A6E-BE43-978A-B5245A5F0064}"/>
              </a:ext>
            </a:extLst>
          </p:cNvPr>
          <p:cNvSpPr txBox="1">
            <a:spLocks/>
          </p:cNvSpPr>
          <p:nvPr/>
        </p:nvSpPr>
        <p:spPr>
          <a:xfrm>
            <a:off x="2131285" y="1323132"/>
            <a:ext cx="6072189" cy="64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solidFill>
                  <a:schemeClr val="bg1">
                    <a:lumMod val="95000"/>
                    <a:lumOff val="5000"/>
                  </a:schemeClr>
                </a:solidFill>
              </a:rPr>
              <a:t>22 alumnos : 11 niños y 11 niñas 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xmlns="" id="{985CA358-9EB6-8E45-AB12-04BDB2285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8755263"/>
              </p:ext>
            </p:extLst>
          </p:nvPr>
        </p:nvGraphicFramePr>
        <p:xfrm>
          <a:off x="252552" y="978473"/>
          <a:ext cx="7654834" cy="5318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Marcador de texto 4">
            <a:extLst>
              <a:ext uri="{FF2B5EF4-FFF2-40B4-BE49-F238E27FC236}">
                <a16:creationId xmlns:a16="http://schemas.microsoft.com/office/drawing/2014/main" xmlns="" id="{C5C557D2-9CAB-9C47-A0C4-E0461EEA682A}"/>
              </a:ext>
            </a:extLst>
          </p:cNvPr>
          <p:cNvSpPr txBox="1">
            <a:spLocks/>
          </p:cNvSpPr>
          <p:nvPr/>
        </p:nvSpPr>
        <p:spPr>
          <a:xfrm>
            <a:off x="7907386" y="2354445"/>
            <a:ext cx="2416625" cy="64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Alumnos evaluados: </a:t>
            </a:r>
          </a:p>
          <a:p>
            <a:pPr algn="l"/>
            <a:r>
              <a:rPr lang="es-MX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Agosto: 17</a:t>
            </a:r>
          </a:p>
          <a:p>
            <a:pPr algn="l"/>
            <a:r>
              <a:rPr lang="es-MX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Noviembre:15</a:t>
            </a:r>
          </a:p>
        </p:txBody>
      </p:sp>
    </p:spTree>
    <p:extLst>
      <p:ext uri="{BB962C8B-B14F-4D97-AF65-F5344CB8AC3E}">
        <p14:creationId xmlns:p14="http://schemas.microsoft.com/office/powerpoint/2010/main" val="422310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3" grpId="0">
        <p:bldAsOne/>
      </p:bldGraphic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Rectángulo">
            <a:extLst>
              <a:ext uri="{FF2B5EF4-FFF2-40B4-BE49-F238E27FC236}">
                <a16:creationId xmlns:a16="http://schemas.microsoft.com/office/drawing/2014/main" xmlns="" id="{F54AD242-E277-9647-992C-46595484AB23}"/>
              </a:ext>
            </a:extLst>
          </p:cNvPr>
          <p:cNvSpPr/>
          <p:nvPr/>
        </p:nvSpPr>
        <p:spPr>
          <a:xfrm>
            <a:off x="383703" y="432341"/>
            <a:ext cx="2108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Contexto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xmlns="" id="{D149B6A2-731F-1748-AE75-48F4B5D42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4435503"/>
              </p:ext>
            </p:extLst>
          </p:nvPr>
        </p:nvGraphicFramePr>
        <p:xfrm>
          <a:off x="756287" y="1140227"/>
          <a:ext cx="7287576" cy="427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843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F76F30D-9992-4742-B41E-36611DFE676C}"/>
              </a:ext>
            </a:extLst>
          </p:cNvPr>
          <p:cNvSpPr/>
          <p:nvPr/>
        </p:nvSpPr>
        <p:spPr>
          <a:xfrm>
            <a:off x="-117566" y="313507"/>
            <a:ext cx="1158675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adway" pitchFamily="82" charset="77"/>
              </a:rPr>
              <a:t>P</a:t>
            </a:r>
            <a:r>
              <a:rPr lang="es-ES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adway" pitchFamily="82" charset="77"/>
              </a:rPr>
              <a:t>roceso de alfabetización desde casa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CDC803B-F9DB-AC49-A969-D202CBCA89E6}"/>
              </a:ext>
            </a:extLst>
          </p:cNvPr>
          <p:cNvSpPr/>
          <p:nvPr/>
        </p:nvSpPr>
        <p:spPr>
          <a:xfrm>
            <a:off x="330132" y="2698939"/>
            <a:ext cx="9649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Dar orientación a los padres de familia mediante la comunicación constante,para lograr la alfabetización de los alumnos y así poder diseñar actividades y libros según a las necesidades de cada alumno.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0E10A86C-49FD-174C-90BE-5A97992890C7}"/>
              </a:ext>
            </a:extLst>
          </p:cNvPr>
          <p:cNvSpPr/>
          <p:nvPr/>
        </p:nvSpPr>
        <p:spPr>
          <a:xfrm>
            <a:off x="722811" y="1814000"/>
            <a:ext cx="1644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Objetivo</a:t>
            </a:r>
            <a:endParaRPr lang="es-MX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27BA4823-07F5-CB47-8827-EB5DF6517758}"/>
              </a:ext>
            </a:extLst>
          </p:cNvPr>
          <p:cNvSpPr txBox="1">
            <a:spLocks/>
          </p:cNvSpPr>
          <p:nvPr/>
        </p:nvSpPr>
        <p:spPr>
          <a:xfrm>
            <a:off x="-718272" y="223573"/>
            <a:ext cx="5779294" cy="770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400" dirty="0">
                <a:solidFill>
                  <a:schemeClr val="bg1">
                    <a:lumMod val="95000"/>
                    <a:lumOff val="5000"/>
                  </a:schemeClr>
                </a:solidFill>
                <a:latin typeface="Broadway" pitchFamily="82" charset="77"/>
              </a:rPr>
              <a:t>Estrategias: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54436B01-E38C-C140-8D9E-A043C38D82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9338586"/>
              </p:ext>
            </p:extLst>
          </p:nvPr>
        </p:nvGraphicFramePr>
        <p:xfrm>
          <a:off x="1173019" y="60876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079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800C91D-8275-4541-B26E-122E1D8603C6}"/>
              </a:ext>
            </a:extLst>
          </p:cNvPr>
          <p:cNvSpPr/>
          <p:nvPr/>
        </p:nvSpPr>
        <p:spPr>
          <a:xfrm>
            <a:off x="540327" y="418238"/>
            <a:ext cx="105571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</a:rPr>
              <a:t>Conclusión</a:t>
            </a:r>
          </a:p>
          <a:p>
            <a:r>
              <a:rPr lang="es-MX" sz="3600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es-MX" sz="3600" dirty="0">
                <a:solidFill>
                  <a:schemeClr val="bg1"/>
                </a:solidFill>
              </a:rPr>
              <a:t>Estas estrategias han ayudado algunos de mis alumnos a avanzar en la adquisición de la lectoescritura, aunque es necesario retomar, cambiar y crear nuevas, para que regresen la mayoría a interesarse y hacerse responsable por cumplir con sus clases.</a:t>
            </a:r>
          </a:p>
        </p:txBody>
      </p:sp>
    </p:spTree>
    <p:extLst>
      <p:ext uri="{BB962C8B-B14F-4D97-AF65-F5344CB8AC3E}">
        <p14:creationId xmlns:p14="http://schemas.microsoft.com/office/powerpoint/2010/main" val="9707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3434</TotalTime>
  <Words>130</Words>
  <Application>Microsoft Office PowerPoint</Application>
  <PresentationFormat>Panorámica</PresentationFormat>
  <Paragraphs>34</Paragraphs>
  <Slides>6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Broadway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Primaria  “Azteca”  1ro. “B” </dc:title>
  <dc:creator>Lucy Favila Valenzuela</dc:creator>
  <cp:lastModifiedBy>Alfredo</cp:lastModifiedBy>
  <cp:revision>31</cp:revision>
  <dcterms:created xsi:type="dcterms:W3CDTF">2020-12-09T05:12:17Z</dcterms:created>
  <dcterms:modified xsi:type="dcterms:W3CDTF">2021-02-26T01:20:31Z</dcterms:modified>
</cp:coreProperties>
</file>