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3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06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44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3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22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4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65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44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0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59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72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5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263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61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3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030D54-EA24-4017-A503-93A74B5EDCD5}" type="datetimeFigureOut">
              <a:rPr lang="es-MX" smtClean="0"/>
              <a:t>25/02/2021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C31A7-77D8-4210-A85C-05BF9F13C7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4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749" y="281984"/>
            <a:ext cx="9603275" cy="1049235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C6600"/>
                </a:solidFill>
              </a:rPr>
              <a:t>Acción: Maratón </a:t>
            </a:r>
            <a:r>
              <a:rPr lang="es-MX" b="1" dirty="0">
                <a:solidFill>
                  <a:srgbClr val="CC6600"/>
                </a:solidFill>
              </a:rPr>
              <a:t>de Lectura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1322">
            <a:off x="343162" y="2230123"/>
            <a:ext cx="2742581" cy="17801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963" y="1314138"/>
            <a:ext cx="2999492" cy="2298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656" y="2113106"/>
            <a:ext cx="2881595" cy="18777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52657">
            <a:off x="9425621" y="2230067"/>
            <a:ext cx="2146807" cy="16827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926" y="3896684"/>
            <a:ext cx="2962913" cy="2036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617" y="4084717"/>
            <a:ext cx="2871558" cy="19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2439" y="287383"/>
            <a:ext cx="4716744" cy="30697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54" y="3517008"/>
            <a:ext cx="3798163" cy="2740100"/>
          </a:xfrm>
          <a:prstGeom prst="rect">
            <a:avLst/>
          </a:prstGeom>
        </p:spPr>
      </p:pic>
      <p:pic>
        <p:nvPicPr>
          <p:cNvPr id="7" name="Imagen 6" descr="C:\Users\mayrv\Downloads\WhatsApp Image 2021-01-24 at 5.18.03 PM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4" y="287383"/>
            <a:ext cx="3555176" cy="2749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960" y="3461657"/>
            <a:ext cx="4939172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3" y="180381"/>
            <a:ext cx="4088676" cy="2978756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2790" y="1152283"/>
            <a:ext cx="4321730" cy="36412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92" y="3346438"/>
            <a:ext cx="4049487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7" y="169817"/>
            <a:ext cx="1075073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6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34" y="550900"/>
            <a:ext cx="7194683" cy="58542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725942" y="1286276"/>
            <a:ext cx="40693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PREMIACIÓN PRIMERA ETAPA.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</Words>
  <Application>Microsoft Office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Garamond</vt:lpstr>
      <vt:lpstr>Times New Roman</vt:lpstr>
      <vt:lpstr>Orgánico</vt:lpstr>
      <vt:lpstr>Acción: Maratón de Lectura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Acción: Maratón de Lectura</dc:title>
  <dc:creator>Alma Robles</dc:creator>
  <cp:lastModifiedBy>ELY</cp:lastModifiedBy>
  <cp:revision>1</cp:revision>
  <dcterms:created xsi:type="dcterms:W3CDTF">2021-02-25T23:12:28Z</dcterms:created>
  <dcterms:modified xsi:type="dcterms:W3CDTF">2021-02-25T23:17:36Z</dcterms:modified>
</cp:coreProperties>
</file>