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letter"/>
  <p:notesSz cx="6858000" cy="9144000"/>
  <p:defaultTextStyle>
    <a:defPPr>
      <a:defRPr lang="es-ES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9767" autoAdjust="0"/>
  </p:normalViewPr>
  <p:slideViewPr>
    <p:cSldViewPr snapToGrid="0">
      <p:cViewPr varScale="1">
        <p:scale>
          <a:sx n="62" d="100"/>
          <a:sy n="62" d="100"/>
        </p:scale>
        <p:origin x="15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BBAE-91F5-4420-A32A-C9C738FE85D8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2A08-EDE5-4EA0-8954-2B9A53989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14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BBAE-91F5-4420-A32A-C9C738FE85D8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2A08-EDE5-4EA0-8954-2B9A53989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601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BBAE-91F5-4420-A32A-C9C738FE85D8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2A08-EDE5-4EA0-8954-2B9A53989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008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BBAE-91F5-4420-A32A-C9C738FE85D8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2A08-EDE5-4EA0-8954-2B9A53989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2158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BBAE-91F5-4420-A32A-C9C738FE85D8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2A08-EDE5-4EA0-8954-2B9A53989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889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BBAE-91F5-4420-A32A-C9C738FE85D8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2A08-EDE5-4EA0-8954-2B9A53989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803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BBAE-91F5-4420-A32A-C9C738FE85D8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2A08-EDE5-4EA0-8954-2B9A53989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877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BBAE-91F5-4420-A32A-C9C738FE85D8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2A08-EDE5-4EA0-8954-2B9A53989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1005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BBAE-91F5-4420-A32A-C9C738FE85D8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2A08-EDE5-4EA0-8954-2B9A53989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171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BBAE-91F5-4420-A32A-C9C738FE85D8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2A08-EDE5-4EA0-8954-2B9A53989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128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BBAE-91F5-4420-A32A-C9C738FE85D8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2A08-EDE5-4EA0-8954-2B9A53989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698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9BBAE-91F5-4420-A32A-C9C738FE85D8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72A08-EDE5-4EA0-8954-2B9A539898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5200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0 FONDOS GRATUITOS PARA DISEÑAR TUS MATERIALES EDUCATIVOS – Imagenes Educativ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1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47164" y="166174"/>
            <a:ext cx="6979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Evidencias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Semana: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FEBRERO del 2021</a:t>
            </a:r>
            <a:endParaRPr lang="es-MX" sz="25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922930" y="855566"/>
            <a:ext cx="5298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NOE GALLEGOS TORRES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58359" y="1326305"/>
            <a:ext cx="1949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Lunes</a:t>
            </a:r>
            <a:endParaRPr lang="es-MX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B833232-3A3D-4406-8C8A-45740DAAA6FD}"/>
              </a:ext>
            </a:extLst>
          </p:cNvPr>
          <p:cNvSpPr txBox="1"/>
          <p:nvPr/>
        </p:nvSpPr>
        <p:spPr>
          <a:xfrm>
            <a:off x="7194177" y="1333940"/>
            <a:ext cx="1949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haroni" panose="02010803020104030203" pitchFamily="2" charset="-79"/>
                <a:cs typeface="Aharoni" panose="02010803020104030203" pitchFamily="2" charset="-79"/>
              </a:rPr>
              <a:t>Miércoles 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4454243" y="1326305"/>
            <a:ext cx="1949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haroni" panose="02010803020104030203" pitchFamily="2" charset="-79"/>
                <a:cs typeface="Aharoni" panose="02010803020104030203" pitchFamily="2" charset="-79"/>
              </a:rPr>
              <a:t>Martes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17" b="36497"/>
          <a:stretch/>
        </p:blipFill>
        <p:spPr>
          <a:xfrm>
            <a:off x="244138" y="1766266"/>
            <a:ext cx="2378264" cy="179631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4" t="6779" b="35368"/>
          <a:stretch/>
        </p:blipFill>
        <p:spPr>
          <a:xfrm>
            <a:off x="2408182" y="1703272"/>
            <a:ext cx="1765022" cy="201309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78" r="27100" b="30622"/>
          <a:stretch/>
        </p:blipFill>
        <p:spPr>
          <a:xfrm>
            <a:off x="811347" y="3949364"/>
            <a:ext cx="1811055" cy="253513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47" t="5199" b="34915"/>
          <a:stretch/>
        </p:blipFill>
        <p:spPr>
          <a:xfrm>
            <a:off x="4541229" y="1766266"/>
            <a:ext cx="2205508" cy="2764016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40" b="52993"/>
          <a:stretch/>
        </p:blipFill>
        <p:spPr>
          <a:xfrm rot="16200000">
            <a:off x="4065021" y="4630091"/>
            <a:ext cx="2508580" cy="1693173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2" t="4972" r="10226" b="24068"/>
          <a:stretch/>
        </p:blipFill>
        <p:spPr>
          <a:xfrm>
            <a:off x="6963450" y="1781536"/>
            <a:ext cx="2002026" cy="305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20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50 FONDOS GRATUITOS PARA DISEÑAR TUS MATERIALES EDUCATIVOS – Imagenes Educativ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1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118927" y="438414"/>
            <a:ext cx="1949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haroni" panose="02010803020104030203" pitchFamily="2" charset="-79"/>
                <a:cs typeface="Aharoni" panose="02010803020104030203" pitchFamily="2" charset="-79"/>
              </a:rPr>
              <a:t>Jueves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36" r="13440" b="31752"/>
          <a:stretch/>
        </p:blipFill>
        <p:spPr>
          <a:xfrm>
            <a:off x="938374" y="962080"/>
            <a:ext cx="2409260" cy="297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7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710</TotalTime>
  <Words>17</Words>
  <Application>Microsoft Office PowerPoint</Application>
  <PresentationFormat>Carta (216 x 279 mm)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YOANA LIZETH</cp:lastModifiedBy>
  <cp:revision>38</cp:revision>
  <dcterms:created xsi:type="dcterms:W3CDTF">2020-09-09T20:50:57Z</dcterms:created>
  <dcterms:modified xsi:type="dcterms:W3CDTF">2021-02-24T03:50:15Z</dcterms:modified>
</cp:coreProperties>
</file>