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9144000" cy="6858000" type="letter"/>
  <p:notesSz cx="6858000" cy="9144000"/>
  <p:defaultTextStyle>
    <a:defPPr>
      <a:defRPr lang="es-ES"/>
    </a:defPPr>
    <a:lvl1pPr marL="0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5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81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26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71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16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61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9767" autoAdjust="0"/>
  </p:normalViewPr>
  <p:slideViewPr>
    <p:cSldViewPr snapToGrid="0">
      <p:cViewPr varScale="1">
        <p:scale>
          <a:sx n="62" d="100"/>
          <a:sy n="62" d="100"/>
        </p:scale>
        <p:origin x="15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9BBAE-91F5-4420-A32A-C9C738FE85D8}" type="datetimeFigureOut">
              <a:rPr lang="es-MX" smtClean="0"/>
              <a:t>23/02/2021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72A08-EDE5-4EA0-8954-2B9A539898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9148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9BBAE-91F5-4420-A32A-C9C738FE85D8}" type="datetimeFigureOut">
              <a:rPr lang="es-MX" smtClean="0"/>
              <a:t>23/02/2021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72A08-EDE5-4EA0-8954-2B9A539898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601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9BBAE-91F5-4420-A32A-C9C738FE85D8}" type="datetimeFigureOut">
              <a:rPr lang="es-MX" smtClean="0"/>
              <a:t>23/02/2021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72A08-EDE5-4EA0-8954-2B9A539898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0081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9BBAE-91F5-4420-A32A-C9C738FE85D8}" type="datetimeFigureOut">
              <a:rPr lang="es-MX" smtClean="0"/>
              <a:t>23/02/2021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72A08-EDE5-4EA0-8954-2B9A539898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2158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9BBAE-91F5-4420-A32A-C9C738FE85D8}" type="datetimeFigureOut">
              <a:rPr lang="es-MX" smtClean="0"/>
              <a:t>23/02/2021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72A08-EDE5-4EA0-8954-2B9A539898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9889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9BBAE-91F5-4420-A32A-C9C738FE85D8}" type="datetimeFigureOut">
              <a:rPr lang="es-MX" smtClean="0"/>
              <a:t>23/02/2021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72A08-EDE5-4EA0-8954-2B9A539898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8038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9BBAE-91F5-4420-A32A-C9C738FE85D8}" type="datetimeFigureOut">
              <a:rPr lang="es-MX" smtClean="0"/>
              <a:t>23/02/2021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72A08-EDE5-4EA0-8954-2B9A539898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8774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9BBAE-91F5-4420-A32A-C9C738FE85D8}" type="datetimeFigureOut">
              <a:rPr lang="es-MX" smtClean="0"/>
              <a:t>23/02/2021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72A08-EDE5-4EA0-8954-2B9A539898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1005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9BBAE-91F5-4420-A32A-C9C738FE85D8}" type="datetimeFigureOut">
              <a:rPr lang="es-MX" smtClean="0"/>
              <a:t>23/02/2021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72A08-EDE5-4EA0-8954-2B9A539898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1713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9BBAE-91F5-4420-A32A-C9C738FE85D8}" type="datetimeFigureOut">
              <a:rPr lang="es-MX" smtClean="0"/>
              <a:t>23/02/2021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72A08-EDE5-4EA0-8954-2B9A539898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1283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9BBAE-91F5-4420-A32A-C9C738FE85D8}" type="datetimeFigureOut">
              <a:rPr lang="es-MX" smtClean="0"/>
              <a:t>23/02/2021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72A08-EDE5-4EA0-8954-2B9A539898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6988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9BBAE-91F5-4420-A32A-C9C738FE85D8}" type="datetimeFigureOut">
              <a:rPr lang="es-MX" smtClean="0"/>
              <a:t>23/02/2021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72A08-EDE5-4EA0-8954-2B9A539898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5200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50 FONDOS GRATUITOS PARA DISEÑAR TUS MATERIALES EDUCATIVOS – Imagenes Educativ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1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847164" y="166174"/>
            <a:ext cx="69790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latin typeface="Aharoni" panose="02010803020104030203" pitchFamily="2" charset="-79"/>
                <a:cs typeface="Aharoni" panose="02010803020104030203" pitchFamily="2" charset="-79"/>
              </a:rPr>
              <a:t>Evidencias</a:t>
            </a:r>
          </a:p>
          <a:p>
            <a:pPr algn="ctr"/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Semana: 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15 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AL 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18 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 FEBRERO del 2021</a:t>
            </a:r>
            <a:endParaRPr lang="es-MX" sz="252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922930" y="855566"/>
            <a:ext cx="52981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NOE GALLEGOS TORRES</a:t>
            </a:r>
            <a:endParaRPr lang="es-MX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458359" y="1326305"/>
            <a:ext cx="1949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Lunes</a:t>
            </a:r>
            <a:endParaRPr lang="es-MX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5B833232-3A3D-4406-8C8A-45740DAAA6FD}"/>
              </a:ext>
            </a:extLst>
          </p:cNvPr>
          <p:cNvSpPr txBox="1"/>
          <p:nvPr/>
        </p:nvSpPr>
        <p:spPr>
          <a:xfrm>
            <a:off x="7194177" y="1333940"/>
            <a:ext cx="1949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Aharoni" panose="02010803020104030203" pitchFamily="2" charset="-79"/>
                <a:cs typeface="Aharoni" panose="02010803020104030203" pitchFamily="2" charset="-79"/>
              </a:rPr>
              <a:t>Miércoles 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4454243" y="1326305"/>
            <a:ext cx="1949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Aharoni" panose="02010803020104030203" pitchFamily="2" charset="-79"/>
                <a:cs typeface="Aharoni" panose="02010803020104030203" pitchFamily="2" charset="-79"/>
              </a:rPr>
              <a:t>Martes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017" b="36497"/>
          <a:stretch/>
        </p:blipFill>
        <p:spPr>
          <a:xfrm>
            <a:off x="244138" y="1766266"/>
            <a:ext cx="2378264" cy="1796314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24" t="6779" b="35368"/>
          <a:stretch/>
        </p:blipFill>
        <p:spPr>
          <a:xfrm>
            <a:off x="2408182" y="1703272"/>
            <a:ext cx="1765022" cy="2013096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978" r="27100" b="30622"/>
          <a:stretch/>
        </p:blipFill>
        <p:spPr>
          <a:xfrm>
            <a:off x="811347" y="3949364"/>
            <a:ext cx="1811055" cy="2535134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47" t="5199" b="34915"/>
          <a:stretch/>
        </p:blipFill>
        <p:spPr>
          <a:xfrm>
            <a:off x="4541229" y="1766266"/>
            <a:ext cx="2205508" cy="2764016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40" b="52993"/>
          <a:stretch/>
        </p:blipFill>
        <p:spPr>
          <a:xfrm rot="16200000">
            <a:off x="4065021" y="4630091"/>
            <a:ext cx="2508580" cy="1693173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12" t="4972" r="10226" b="24068"/>
          <a:stretch/>
        </p:blipFill>
        <p:spPr>
          <a:xfrm>
            <a:off x="6963450" y="1781536"/>
            <a:ext cx="2002026" cy="305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20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50 FONDOS GRATUITOS PARA DISEÑAR TUS MATERIALES EDUCATIVOS – Imagenes Educativ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1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1118927" y="438414"/>
            <a:ext cx="1949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Aharoni" panose="02010803020104030203" pitchFamily="2" charset="-79"/>
                <a:cs typeface="Aharoni" panose="02010803020104030203" pitchFamily="2" charset="-79"/>
              </a:rPr>
              <a:t>Jueves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36" r="13440" b="31752"/>
          <a:stretch/>
        </p:blipFill>
        <p:spPr>
          <a:xfrm>
            <a:off x="938374" y="962080"/>
            <a:ext cx="2409260" cy="2974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77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710</TotalTime>
  <Words>17</Words>
  <Application>Microsoft Office PowerPoint</Application>
  <PresentationFormat>Carta (216 x 279 mm)</PresentationFormat>
  <Paragraphs>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Aharoni</vt:lpstr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YOANA LIZETH</cp:lastModifiedBy>
  <cp:revision>38</cp:revision>
  <dcterms:created xsi:type="dcterms:W3CDTF">2020-09-09T20:50:57Z</dcterms:created>
  <dcterms:modified xsi:type="dcterms:W3CDTF">2021-02-24T03:50:15Z</dcterms:modified>
</cp:coreProperties>
</file>